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81" r:id="rId4"/>
    <p:sldId id="277" r:id="rId5"/>
    <p:sldId id="278" r:id="rId6"/>
    <p:sldId id="279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0AAB4-A141-4A2B-BBAB-02BC5C6D39A5}" v="498" dt="2023-01-25T15:32:58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118" d="100"/>
          <a:sy n="118" d="100"/>
        </p:scale>
        <p:origin x="207" y="-6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7030AAB4-A141-4A2B-BBAB-02BC5C6D39A5}"/>
    <pc:docChg chg="undo custSel addSld modSld">
      <pc:chgData name="Michael Kuniega" userId="999f7fd1-0dc3-4cba-81fd-6a42a8d75a98" providerId="ADAL" clId="{7030AAB4-A141-4A2B-BBAB-02BC5C6D39A5}" dt="2023-01-25T15:32:58.663" v="2488"/>
      <pc:docMkLst>
        <pc:docMk/>
      </pc:docMkLst>
      <pc:sldChg chg="addSp delSp modSp mod">
        <pc:chgData name="Michael Kuniega" userId="999f7fd1-0dc3-4cba-81fd-6a42a8d75a98" providerId="ADAL" clId="{7030AAB4-A141-4A2B-BBAB-02BC5C6D39A5}" dt="2023-01-25T15:10:55.496" v="1930" actId="20577"/>
        <pc:sldMkLst>
          <pc:docMk/>
          <pc:sldMk cId="3559811513" sldId="277"/>
        </pc:sldMkLst>
        <pc:spChg chg="mod">
          <ac:chgData name="Michael Kuniega" userId="999f7fd1-0dc3-4cba-81fd-6a42a8d75a98" providerId="ADAL" clId="{7030AAB4-A141-4A2B-BBAB-02BC5C6D39A5}" dt="2023-01-25T15:10:55.496" v="1930" actId="20577"/>
          <ac:spMkLst>
            <pc:docMk/>
            <pc:sldMk cId="3559811513" sldId="277"/>
            <ac:spMk id="2" creationId="{72D75861-10CC-77A8-1366-0D3F8CFC3074}"/>
          </ac:spMkLst>
        </pc:spChg>
        <pc:grpChg chg="mod">
          <ac:chgData name="Michael Kuniega" userId="999f7fd1-0dc3-4cba-81fd-6a42a8d75a98" providerId="ADAL" clId="{7030AAB4-A141-4A2B-BBAB-02BC5C6D39A5}" dt="2023-01-23T21:42:54.269" v="3"/>
          <ac:grpSpMkLst>
            <pc:docMk/>
            <pc:sldMk cId="3559811513" sldId="277"/>
            <ac:grpSpMk id="8" creationId="{B5D77951-1C8B-6022-9C1A-9EC7A4142066}"/>
          </ac:grpSpMkLst>
        </pc:grpChg>
        <pc:grpChg chg="mod">
          <ac:chgData name="Michael Kuniega" userId="999f7fd1-0dc3-4cba-81fd-6a42a8d75a98" providerId="ADAL" clId="{7030AAB4-A141-4A2B-BBAB-02BC5C6D39A5}" dt="2023-01-23T21:43:06.168" v="19"/>
          <ac:grpSpMkLst>
            <pc:docMk/>
            <pc:sldMk cId="3559811513" sldId="277"/>
            <ac:grpSpMk id="24" creationId="{627C4B87-F77C-9D9F-DFD3-B72AAAF82AE7}"/>
          </ac:grpSpMkLst>
        </pc:grpChg>
        <pc:grpChg chg="mod">
          <ac:chgData name="Michael Kuniega" userId="999f7fd1-0dc3-4cba-81fd-6a42a8d75a98" providerId="ADAL" clId="{7030AAB4-A141-4A2B-BBAB-02BC5C6D39A5}" dt="2023-01-23T21:43:06.168" v="19"/>
          <ac:grpSpMkLst>
            <pc:docMk/>
            <pc:sldMk cId="3559811513" sldId="277"/>
            <ac:grpSpMk id="25" creationId="{5C9EF4D2-FDDB-6AAE-6D2A-FC6A125282E5}"/>
          </ac:grpSpMkLst>
        </pc:grpChg>
        <pc:grpChg chg="mod">
          <ac:chgData name="Michael Kuniega" userId="999f7fd1-0dc3-4cba-81fd-6a42a8d75a98" providerId="ADAL" clId="{7030AAB4-A141-4A2B-BBAB-02BC5C6D39A5}" dt="2023-01-23T21:43:14.261" v="27"/>
          <ac:grpSpMkLst>
            <pc:docMk/>
            <pc:sldMk cId="3559811513" sldId="277"/>
            <ac:grpSpMk id="33" creationId="{F939ABB3-EE40-87A0-3A15-73CDD7CB36FF}"/>
          </ac:grpSpMkLst>
        </pc:grpChg>
        <pc:grpChg chg="del mod">
          <ac:chgData name="Michael Kuniega" userId="999f7fd1-0dc3-4cba-81fd-6a42a8d75a98" providerId="ADAL" clId="{7030AAB4-A141-4A2B-BBAB-02BC5C6D39A5}" dt="2023-01-23T22:02:08.631" v="523"/>
          <ac:grpSpMkLst>
            <pc:docMk/>
            <pc:sldMk cId="3559811513" sldId="277"/>
            <ac:grpSpMk id="45" creationId="{9541606A-73F3-ED55-EC52-B85986F29A2F}"/>
          </ac:grpSpMkLst>
        </pc:grpChg>
        <pc:grpChg chg="mod">
          <ac:chgData name="Michael Kuniega" userId="999f7fd1-0dc3-4cba-81fd-6a42a8d75a98" providerId="ADAL" clId="{7030AAB4-A141-4A2B-BBAB-02BC5C6D39A5}" dt="2023-01-23T21:44:30.852" v="51"/>
          <ac:grpSpMkLst>
            <pc:docMk/>
            <pc:sldMk cId="3559811513" sldId="277"/>
            <ac:grpSpMk id="57" creationId="{14E0EA77-82B2-529D-6E76-A7496CB139B6}"/>
          </ac:grpSpMkLst>
        </pc:grpChg>
        <pc:grpChg chg="mod">
          <ac:chgData name="Michael Kuniega" userId="999f7fd1-0dc3-4cba-81fd-6a42a8d75a98" providerId="ADAL" clId="{7030AAB4-A141-4A2B-BBAB-02BC5C6D39A5}" dt="2023-01-23T21:44:35.094" v="57"/>
          <ac:grpSpMkLst>
            <pc:docMk/>
            <pc:sldMk cId="3559811513" sldId="277"/>
            <ac:grpSpMk id="63" creationId="{745E029A-F8B2-1510-FB6D-8C355BEE3B0A}"/>
          </ac:grpSpMkLst>
        </pc:grpChg>
        <pc:grpChg chg="mod">
          <ac:chgData name="Michael Kuniega" userId="999f7fd1-0dc3-4cba-81fd-6a42a8d75a98" providerId="ADAL" clId="{7030AAB4-A141-4A2B-BBAB-02BC5C6D39A5}" dt="2023-01-23T21:45:02.537" v="77"/>
          <ac:grpSpMkLst>
            <pc:docMk/>
            <pc:sldMk cId="3559811513" sldId="277"/>
            <ac:grpSpMk id="83" creationId="{4A793B87-A5B7-CD2D-A64D-DCF99905B842}"/>
          </ac:grpSpMkLst>
        </pc:grpChg>
        <pc:grpChg chg="mod">
          <ac:chgData name="Michael Kuniega" userId="999f7fd1-0dc3-4cba-81fd-6a42a8d75a98" providerId="ADAL" clId="{7030AAB4-A141-4A2B-BBAB-02BC5C6D39A5}" dt="2023-01-23T21:45:21.712" v="91"/>
          <ac:grpSpMkLst>
            <pc:docMk/>
            <pc:sldMk cId="3559811513" sldId="277"/>
            <ac:grpSpMk id="97" creationId="{F885E9F1-170F-56EF-2F96-4516E18329C3}"/>
          </ac:grpSpMkLst>
        </pc:grpChg>
        <pc:grpChg chg="del mod">
          <ac:chgData name="Michael Kuniega" userId="999f7fd1-0dc3-4cba-81fd-6a42a8d75a98" providerId="ADAL" clId="{7030AAB4-A141-4A2B-BBAB-02BC5C6D39A5}" dt="2023-01-23T21:45:39.306" v="101"/>
          <ac:grpSpMkLst>
            <pc:docMk/>
            <pc:sldMk cId="3559811513" sldId="277"/>
            <ac:grpSpMk id="100" creationId="{95CC89EF-97CD-7A16-1F17-4FF3C187FE9B}"/>
          </ac:grpSpMkLst>
        </pc:grpChg>
        <pc:grpChg chg="mod">
          <ac:chgData name="Michael Kuniega" userId="999f7fd1-0dc3-4cba-81fd-6a42a8d75a98" providerId="ADAL" clId="{7030AAB4-A141-4A2B-BBAB-02BC5C6D39A5}" dt="2023-01-23T21:45:39.306" v="101"/>
          <ac:grpSpMkLst>
            <pc:docMk/>
            <pc:sldMk cId="3559811513" sldId="277"/>
            <ac:grpSpMk id="107" creationId="{EC6CED48-DC38-0B13-14D4-28D501C32952}"/>
          </ac:grpSpMkLst>
        </pc:grpChg>
        <pc:grpChg chg="del mod">
          <ac:chgData name="Michael Kuniega" userId="999f7fd1-0dc3-4cba-81fd-6a42a8d75a98" providerId="ADAL" clId="{7030AAB4-A141-4A2B-BBAB-02BC5C6D39A5}" dt="2023-01-23T21:45:44.919" v="111"/>
          <ac:grpSpMkLst>
            <pc:docMk/>
            <pc:sldMk cId="3559811513" sldId="277"/>
            <ac:grpSpMk id="113" creationId="{79615E0D-6D33-ADED-7AEC-C5703CA8822A}"/>
          </ac:grpSpMkLst>
        </pc:grpChg>
        <pc:grpChg chg="mod">
          <ac:chgData name="Michael Kuniega" userId="999f7fd1-0dc3-4cba-81fd-6a42a8d75a98" providerId="ADAL" clId="{7030AAB4-A141-4A2B-BBAB-02BC5C6D39A5}" dt="2023-01-23T21:45:44.919" v="111"/>
          <ac:grpSpMkLst>
            <pc:docMk/>
            <pc:sldMk cId="3559811513" sldId="277"/>
            <ac:grpSpMk id="117" creationId="{B393677F-3368-5F8D-A355-A0EC96A15F61}"/>
          </ac:grpSpMkLst>
        </pc:grpChg>
        <pc:grpChg chg="mod">
          <ac:chgData name="Michael Kuniega" userId="999f7fd1-0dc3-4cba-81fd-6a42a8d75a98" providerId="ADAL" clId="{7030AAB4-A141-4A2B-BBAB-02BC5C6D39A5}" dt="2023-01-23T21:46:42.440" v="127" actId="1076"/>
          <ac:grpSpMkLst>
            <pc:docMk/>
            <pc:sldMk cId="3559811513" sldId="277"/>
            <ac:grpSpMk id="132" creationId="{AC87E1AA-7D4D-0703-E706-2632B6370F0D}"/>
          </ac:grpSpMkLst>
        </pc:grpChg>
        <pc:grpChg chg="del mod">
          <ac:chgData name="Michael Kuniega" userId="999f7fd1-0dc3-4cba-81fd-6a42a8d75a98" providerId="ADAL" clId="{7030AAB4-A141-4A2B-BBAB-02BC5C6D39A5}" dt="2023-01-23T21:47:12.966" v="175"/>
          <ac:grpSpMkLst>
            <pc:docMk/>
            <pc:sldMk cId="3559811513" sldId="277"/>
            <ac:grpSpMk id="153" creationId="{0BEF7C4C-0F94-C084-6026-CF8E9EFD017C}"/>
          </ac:grpSpMkLst>
        </pc:grpChg>
        <pc:grpChg chg="mod">
          <ac:chgData name="Michael Kuniega" userId="999f7fd1-0dc3-4cba-81fd-6a42a8d75a98" providerId="ADAL" clId="{7030AAB4-A141-4A2B-BBAB-02BC5C6D39A5}" dt="2023-01-23T21:46:58.113" v="148"/>
          <ac:grpSpMkLst>
            <pc:docMk/>
            <pc:sldMk cId="3559811513" sldId="277"/>
            <ac:grpSpMk id="154" creationId="{3754C461-B60B-05C7-E61C-1F3D29398DD7}"/>
          </ac:grpSpMkLst>
        </pc:grpChg>
        <pc:grpChg chg="mod">
          <ac:chgData name="Michael Kuniega" userId="999f7fd1-0dc3-4cba-81fd-6a42a8d75a98" providerId="ADAL" clId="{7030AAB4-A141-4A2B-BBAB-02BC5C6D39A5}" dt="2023-01-23T21:47:04.135" v="157"/>
          <ac:grpSpMkLst>
            <pc:docMk/>
            <pc:sldMk cId="3559811513" sldId="277"/>
            <ac:grpSpMk id="163" creationId="{9C39A435-3DF7-3D1A-AE89-35E448A1F0C6}"/>
          </ac:grpSpMkLst>
        </pc:grpChg>
        <pc:grpChg chg="mod">
          <ac:chgData name="Michael Kuniega" userId="999f7fd1-0dc3-4cba-81fd-6a42a8d75a98" providerId="ADAL" clId="{7030AAB4-A141-4A2B-BBAB-02BC5C6D39A5}" dt="2023-01-23T21:47:04.135" v="157"/>
          <ac:grpSpMkLst>
            <pc:docMk/>
            <pc:sldMk cId="3559811513" sldId="277"/>
            <ac:grpSpMk id="164" creationId="{1DAD3BA9-FE0A-B22A-EA04-98D7D8B036C2}"/>
          </ac:grpSpMkLst>
        </pc:grpChg>
        <pc:grpChg chg="mod">
          <ac:chgData name="Michael Kuniega" userId="999f7fd1-0dc3-4cba-81fd-6a42a8d75a98" providerId="ADAL" clId="{7030AAB4-A141-4A2B-BBAB-02BC5C6D39A5}" dt="2023-01-23T21:47:11.442" v="173"/>
          <ac:grpSpMkLst>
            <pc:docMk/>
            <pc:sldMk cId="3559811513" sldId="277"/>
            <ac:grpSpMk id="180" creationId="{BC259F4A-2E34-06A5-BFF1-F84E326F6C90}"/>
          </ac:grpSpMkLst>
        </pc:grpChg>
        <pc:grpChg chg="mod">
          <ac:chgData name="Michael Kuniega" userId="999f7fd1-0dc3-4cba-81fd-6a42a8d75a98" providerId="ADAL" clId="{7030AAB4-A141-4A2B-BBAB-02BC5C6D39A5}" dt="2023-01-23T21:47:11.442" v="173"/>
          <ac:grpSpMkLst>
            <pc:docMk/>
            <pc:sldMk cId="3559811513" sldId="277"/>
            <ac:grpSpMk id="181" creationId="{CF52C4B5-A60B-9C9D-8397-419A2237EA18}"/>
          </ac:grpSpMkLst>
        </pc:grpChg>
        <pc:grpChg chg="mod">
          <ac:chgData name="Michael Kuniega" userId="999f7fd1-0dc3-4cba-81fd-6a42a8d75a98" providerId="ADAL" clId="{7030AAB4-A141-4A2B-BBAB-02BC5C6D39A5}" dt="2023-01-23T21:47:12.966" v="175"/>
          <ac:grpSpMkLst>
            <pc:docMk/>
            <pc:sldMk cId="3559811513" sldId="277"/>
            <ac:grpSpMk id="183" creationId="{E4591083-748A-EB6C-5093-D87ADD260BB4}"/>
          </ac:grpSpMkLst>
        </pc:grpChg>
        <pc:grpChg chg="del mod">
          <ac:chgData name="Michael Kuniega" userId="999f7fd1-0dc3-4cba-81fd-6a42a8d75a98" providerId="ADAL" clId="{7030AAB4-A141-4A2B-BBAB-02BC5C6D39A5}" dt="2023-01-23T21:47:52.490" v="185"/>
          <ac:grpSpMkLst>
            <pc:docMk/>
            <pc:sldMk cId="3559811513" sldId="277"/>
            <ac:grpSpMk id="189" creationId="{CD9108F8-3EC2-6B0D-B6DB-309F99018D66}"/>
          </ac:grpSpMkLst>
        </pc:grpChg>
        <pc:grpChg chg="del mod">
          <ac:chgData name="Michael Kuniega" userId="999f7fd1-0dc3-4cba-81fd-6a42a8d75a98" providerId="ADAL" clId="{7030AAB4-A141-4A2B-BBAB-02BC5C6D39A5}" dt="2023-01-23T21:48:41.859" v="191"/>
          <ac:grpSpMkLst>
            <pc:docMk/>
            <pc:sldMk cId="3559811513" sldId="277"/>
            <ac:grpSpMk id="193" creationId="{AFE2165A-B53E-2430-5144-352124396327}"/>
          </ac:grpSpMkLst>
        </pc:grpChg>
        <pc:grpChg chg="del mod">
          <ac:chgData name="Michael Kuniega" userId="999f7fd1-0dc3-4cba-81fd-6a42a8d75a98" providerId="ADAL" clId="{7030AAB4-A141-4A2B-BBAB-02BC5C6D39A5}" dt="2023-01-23T21:48:46.449" v="194"/>
          <ac:grpSpMkLst>
            <pc:docMk/>
            <pc:sldMk cId="3559811513" sldId="277"/>
            <ac:grpSpMk id="198" creationId="{2C51FD40-E4D7-C697-4AE0-8144A065BCB5}"/>
          </ac:grpSpMkLst>
        </pc:grpChg>
        <pc:grpChg chg="del mod">
          <ac:chgData name="Michael Kuniega" userId="999f7fd1-0dc3-4cba-81fd-6a42a8d75a98" providerId="ADAL" clId="{7030AAB4-A141-4A2B-BBAB-02BC5C6D39A5}" dt="2023-01-23T21:48:48.294" v="197"/>
          <ac:grpSpMkLst>
            <pc:docMk/>
            <pc:sldMk cId="3559811513" sldId="277"/>
            <ac:grpSpMk id="201" creationId="{8FA26971-A5B3-C303-49B0-98A17AB6A17B}"/>
          </ac:grpSpMkLst>
        </pc:grpChg>
        <pc:grpChg chg="del mod">
          <ac:chgData name="Michael Kuniega" userId="999f7fd1-0dc3-4cba-81fd-6a42a8d75a98" providerId="ADAL" clId="{7030AAB4-A141-4A2B-BBAB-02BC5C6D39A5}" dt="2023-01-23T21:48:52.871" v="199"/>
          <ac:grpSpMkLst>
            <pc:docMk/>
            <pc:sldMk cId="3559811513" sldId="277"/>
            <ac:grpSpMk id="204" creationId="{BFF79A69-AEB6-491A-6408-DA8A17CBF3CF}"/>
          </ac:grpSpMkLst>
        </pc:grpChg>
        <pc:grpChg chg="del mod">
          <ac:chgData name="Michael Kuniega" userId="999f7fd1-0dc3-4cba-81fd-6a42a8d75a98" providerId="ADAL" clId="{7030AAB4-A141-4A2B-BBAB-02BC5C6D39A5}" dt="2023-01-23T21:49:27.373" v="204"/>
          <ac:grpSpMkLst>
            <pc:docMk/>
            <pc:sldMk cId="3559811513" sldId="277"/>
            <ac:grpSpMk id="206" creationId="{F4B4D187-7833-3D5F-2C40-D3E5C70B8E5E}"/>
          </ac:grpSpMkLst>
        </pc:grpChg>
        <pc:grpChg chg="mod">
          <ac:chgData name="Michael Kuniega" userId="999f7fd1-0dc3-4cba-81fd-6a42a8d75a98" providerId="ADAL" clId="{7030AAB4-A141-4A2B-BBAB-02BC5C6D39A5}" dt="2023-01-23T21:49:27.373" v="204"/>
          <ac:grpSpMkLst>
            <pc:docMk/>
            <pc:sldMk cId="3559811513" sldId="277"/>
            <ac:grpSpMk id="211" creationId="{DA5A5402-FFDA-CDF3-2F1B-4E405583E039}"/>
          </ac:grpSpMkLst>
        </pc:grpChg>
        <pc:grpChg chg="del mod">
          <ac:chgData name="Michael Kuniega" userId="999f7fd1-0dc3-4cba-81fd-6a42a8d75a98" providerId="ADAL" clId="{7030AAB4-A141-4A2B-BBAB-02BC5C6D39A5}" dt="2023-01-23T21:49:39.677" v="216"/>
          <ac:grpSpMkLst>
            <pc:docMk/>
            <pc:sldMk cId="3559811513" sldId="277"/>
            <ac:grpSpMk id="215" creationId="{ACA133CC-2161-6E9D-527B-57F4F34CD5E5}"/>
          </ac:grpSpMkLst>
        </pc:grpChg>
        <pc:grpChg chg="mod">
          <ac:chgData name="Michael Kuniega" userId="999f7fd1-0dc3-4cba-81fd-6a42a8d75a98" providerId="ADAL" clId="{7030AAB4-A141-4A2B-BBAB-02BC5C6D39A5}" dt="2023-01-23T21:49:37.782" v="214"/>
          <ac:grpSpMkLst>
            <pc:docMk/>
            <pc:sldMk cId="3559811513" sldId="277"/>
            <ac:grpSpMk id="221" creationId="{C1E05904-7F07-4E84-9708-9B0DFE297482}"/>
          </ac:grpSpMkLst>
        </pc:grpChg>
        <pc:grpChg chg="del mod">
          <ac:chgData name="Michael Kuniega" userId="999f7fd1-0dc3-4cba-81fd-6a42a8d75a98" providerId="ADAL" clId="{7030AAB4-A141-4A2B-BBAB-02BC5C6D39A5}" dt="2023-01-23T21:49:41.899" v="219"/>
          <ac:grpSpMkLst>
            <pc:docMk/>
            <pc:sldMk cId="3559811513" sldId="277"/>
            <ac:grpSpMk id="223" creationId="{5791014A-9923-BA63-E0FC-44A70A04900F}"/>
          </ac:grpSpMkLst>
        </pc:grpChg>
        <pc:grpChg chg="del mod">
          <ac:chgData name="Michael Kuniega" userId="999f7fd1-0dc3-4cba-81fd-6a42a8d75a98" providerId="ADAL" clId="{7030AAB4-A141-4A2B-BBAB-02BC5C6D39A5}" dt="2023-01-23T21:49:43.231" v="221"/>
          <ac:grpSpMkLst>
            <pc:docMk/>
            <pc:sldMk cId="3559811513" sldId="277"/>
            <ac:grpSpMk id="226" creationId="{BEC66E1D-8712-EC45-915D-3D9BD0B67616}"/>
          </ac:grpSpMkLst>
        </pc:grpChg>
        <pc:grpChg chg="del mod">
          <ac:chgData name="Michael Kuniega" userId="999f7fd1-0dc3-4cba-81fd-6a42a8d75a98" providerId="ADAL" clId="{7030AAB4-A141-4A2B-BBAB-02BC5C6D39A5}" dt="2023-01-23T21:49:51.533" v="224"/>
          <ac:grpSpMkLst>
            <pc:docMk/>
            <pc:sldMk cId="3559811513" sldId="277"/>
            <ac:grpSpMk id="228" creationId="{DD84DB2B-5E61-DF43-60D9-852CFD43738F}"/>
          </ac:grpSpMkLst>
        </pc:grpChg>
        <pc:grpChg chg="mod">
          <ac:chgData name="Michael Kuniega" userId="999f7fd1-0dc3-4cba-81fd-6a42a8d75a98" providerId="ADAL" clId="{7030AAB4-A141-4A2B-BBAB-02BC5C6D39A5}" dt="2023-01-23T21:49:51.533" v="224"/>
          <ac:grpSpMkLst>
            <pc:docMk/>
            <pc:sldMk cId="3559811513" sldId="277"/>
            <ac:grpSpMk id="231" creationId="{63E5F629-8DF6-C7DE-1693-B10BF276C8B4}"/>
          </ac:grpSpMkLst>
        </pc:grpChg>
        <pc:grpChg chg="mod">
          <ac:chgData name="Michael Kuniega" userId="999f7fd1-0dc3-4cba-81fd-6a42a8d75a98" providerId="ADAL" clId="{7030AAB4-A141-4A2B-BBAB-02BC5C6D39A5}" dt="2023-01-23T21:50:22.965" v="230"/>
          <ac:grpSpMkLst>
            <pc:docMk/>
            <pc:sldMk cId="3559811513" sldId="277"/>
            <ac:grpSpMk id="237" creationId="{60C9AA9D-68FB-E1E9-ECD9-811556796BD8}"/>
          </ac:grpSpMkLst>
        </pc:grpChg>
        <pc:grpChg chg="mod">
          <ac:chgData name="Michael Kuniega" userId="999f7fd1-0dc3-4cba-81fd-6a42a8d75a98" providerId="ADAL" clId="{7030AAB4-A141-4A2B-BBAB-02BC5C6D39A5}" dt="2023-01-23T21:51:23.639" v="237"/>
          <ac:grpSpMkLst>
            <pc:docMk/>
            <pc:sldMk cId="3559811513" sldId="277"/>
            <ac:grpSpMk id="244" creationId="{43DB2804-E032-5C06-1D0C-E8E4EE05DE2B}"/>
          </ac:grpSpMkLst>
        </pc:grpChg>
        <pc:grpChg chg="del mod">
          <ac:chgData name="Michael Kuniega" userId="999f7fd1-0dc3-4cba-81fd-6a42a8d75a98" providerId="ADAL" clId="{7030AAB4-A141-4A2B-BBAB-02BC5C6D39A5}" dt="2023-01-23T21:54:17.731" v="331"/>
          <ac:grpSpMkLst>
            <pc:docMk/>
            <pc:sldMk cId="3559811513" sldId="277"/>
            <ac:grpSpMk id="248" creationId="{17143E1A-FFF2-56C7-0FD4-C233DA6AA054}"/>
          </ac:grpSpMkLst>
        </pc:grpChg>
        <pc:grpChg chg="del mod">
          <ac:chgData name="Michael Kuniega" userId="999f7fd1-0dc3-4cba-81fd-6a42a8d75a98" providerId="ADAL" clId="{7030AAB4-A141-4A2B-BBAB-02BC5C6D39A5}" dt="2023-01-23T21:54:20.910" v="333"/>
          <ac:grpSpMkLst>
            <pc:docMk/>
            <pc:sldMk cId="3559811513" sldId="277"/>
            <ac:grpSpMk id="253" creationId="{F585A406-2B14-4B20-0A46-1BFC3939AB1B}"/>
          </ac:grpSpMkLst>
        </pc:grpChg>
        <pc:grpChg chg="del mod">
          <ac:chgData name="Michael Kuniega" userId="999f7fd1-0dc3-4cba-81fd-6a42a8d75a98" providerId="ADAL" clId="{7030AAB4-A141-4A2B-BBAB-02BC5C6D39A5}" dt="2023-01-23T21:53:12.696" v="255"/>
          <ac:grpSpMkLst>
            <pc:docMk/>
            <pc:sldMk cId="3559811513" sldId="277"/>
            <ac:grpSpMk id="259" creationId="{BBB8CDF8-B8D4-EAA6-063D-E3ADA3D3BE78}"/>
          </ac:grpSpMkLst>
        </pc:grpChg>
        <pc:grpChg chg="del mod">
          <ac:chgData name="Michael Kuniega" userId="999f7fd1-0dc3-4cba-81fd-6a42a8d75a98" providerId="ADAL" clId="{7030AAB4-A141-4A2B-BBAB-02BC5C6D39A5}" dt="2023-01-23T21:53:23.218" v="266"/>
          <ac:grpSpMkLst>
            <pc:docMk/>
            <pc:sldMk cId="3559811513" sldId="277"/>
            <ac:grpSpMk id="262" creationId="{1A46CED0-5296-00A1-09EF-2AAD89D8C191}"/>
          </ac:grpSpMkLst>
        </pc:grpChg>
        <pc:grpChg chg="mod">
          <ac:chgData name="Michael Kuniega" userId="999f7fd1-0dc3-4cba-81fd-6a42a8d75a98" providerId="ADAL" clId="{7030AAB4-A141-4A2B-BBAB-02BC5C6D39A5}" dt="2023-01-23T21:53:23.218" v="266"/>
          <ac:grpSpMkLst>
            <pc:docMk/>
            <pc:sldMk cId="3559811513" sldId="277"/>
            <ac:grpSpMk id="273" creationId="{62F2459A-D9F8-063A-4A37-D4A91C157D50}"/>
          </ac:grpSpMkLst>
        </pc:grpChg>
        <pc:grpChg chg="del mod">
          <ac:chgData name="Michael Kuniega" userId="999f7fd1-0dc3-4cba-81fd-6a42a8d75a98" providerId="ADAL" clId="{7030AAB4-A141-4A2B-BBAB-02BC5C6D39A5}" dt="2023-01-23T21:53:31.769" v="277"/>
          <ac:grpSpMkLst>
            <pc:docMk/>
            <pc:sldMk cId="3559811513" sldId="277"/>
            <ac:grpSpMk id="279" creationId="{E94F7C4B-F9B5-DE11-D711-3113BA7DF469}"/>
          </ac:grpSpMkLst>
        </pc:grpChg>
        <pc:grpChg chg="mod">
          <ac:chgData name="Michael Kuniega" userId="999f7fd1-0dc3-4cba-81fd-6a42a8d75a98" providerId="ADAL" clId="{7030AAB4-A141-4A2B-BBAB-02BC5C6D39A5}" dt="2023-01-23T21:53:31.769" v="277"/>
          <ac:grpSpMkLst>
            <pc:docMk/>
            <pc:sldMk cId="3559811513" sldId="277"/>
            <ac:grpSpMk id="284" creationId="{8C88B954-7C59-4A02-3094-7842E6D462B1}"/>
          </ac:grpSpMkLst>
        </pc:grpChg>
        <pc:grpChg chg="add del mod">
          <ac:chgData name="Michael Kuniega" userId="999f7fd1-0dc3-4cba-81fd-6a42a8d75a98" providerId="ADAL" clId="{7030AAB4-A141-4A2B-BBAB-02BC5C6D39A5}" dt="2023-01-23T21:53:55.195" v="304"/>
          <ac:grpSpMkLst>
            <pc:docMk/>
            <pc:sldMk cId="3559811513" sldId="277"/>
            <ac:grpSpMk id="290" creationId="{28BAE3D1-98AF-EA95-AB0B-A08C73D033A2}"/>
          </ac:grpSpMkLst>
        </pc:grpChg>
        <pc:grpChg chg="add del mod">
          <ac:chgData name="Michael Kuniega" userId="999f7fd1-0dc3-4cba-81fd-6a42a8d75a98" providerId="ADAL" clId="{7030AAB4-A141-4A2B-BBAB-02BC5C6D39A5}" dt="2023-01-23T21:53:48.166" v="295"/>
          <ac:grpSpMkLst>
            <pc:docMk/>
            <pc:sldMk cId="3559811513" sldId="277"/>
            <ac:grpSpMk id="292" creationId="{EE7073AA-3DB2-0642-E923-B37B1D6B4AA8}"/>
          </ac:grpSpMkLst>
        </pc:grpChg>
        <pc:grpChg chg="mod">
          <ac:chgData name="Michael Kuniega" userId="999f7fd1-0dc3-4cba-81fd-6a42a8d75a98" providerId="ADAL" clId="{7030AAB4-A141-4A2B-BBAB-02BC5C6D39A5}" dt="2023-01-23T21:53:46.796" v="291"/>
          <ac:grpSpMkLst>
            <pc:docMk/>
            <pc:sldMk cId="3559811513" sldId="277"/>
            <ac:grpSpMk id="296" creationId="{CB72C64E-C190-6F9E-0D66-5108788F1E86}"/>
          </ac:grpSpMkLst>
        </pc:grpChg>
        <pc:grpChg chg="mod">
          <ac:chgData name="Michael Kuniega" userId="999f7fd1-0dc3-4cba-81fd-6a42a8d75a98" providerId="ADAL" clId="{7030AAB4-A141-4A2B-BBAB-02BC5C6D39A5}" dt="2023-01-23T21:53:46.796" v="291"/>
          <ac:grpSpMkLst>
            <pc:docMk/>
            <pc:sldMk cId="3559811513" sldId="277"/>
            <ac:grpSpMk id="297" creationId="{FB9ACAD3-7BF2-68B2-B9DD-BB3996ED29A5}"/>
          </ac:grpSpMkLst>
        </pc:grpChg>
        <pc:grpChg chg="del mod">
          <ac:chgData name="Michael Kuniega" userId="999f7fd1-0dc3-4cba-81fd-6a42a8d75a98" providerId="ADAL" clId="{7030AAB4-A141-4A2B-BBAB-02BC5C6D39A5}" dt="2023-01-23T21:54:02.544" v="313"/>
          <ac:grpSpMkLst>
            <pc:docMk/>
            <pc:sldMk cId="3559811513" sldId="277"/>
            <ac:grpSpMk id="306" creationId="{24FDFBFD-8328-2D5D-B631-B84518F9865D}"/>
          </ac:grpSpMkLst>
        </pc:grpChg>
        <pc:grpChg chg="mod">
          <ac:chgData name="Michael Kuniega" userId="999f7fd1-0dc3-4cba-81fd-6a42a8d75a98" providerId="ADAL" clId="{7030AAB4-A141-4A2B-BBAB-02BC5C6D39A5}" dt="2023-01-23T21:54:02.544" v="313"/>
          <ac:grpSpMkLst>
            <pc:docMk/>
            <pc:sldMk cId="3559811513" sldId="277"/>
            <ac:grpSpMk id="315" creationId="{E7F709FA-27FD-E70F-465B-9885276F6599}"/>
          </ac:grpSpMkLst>
        </pc:grpChg>
        <pc:grpChg chg="del mod">
          <ac:chgData name="Michael Kuniega" userId="999f7fd1-0dc3-4cba-81fd-6a42a8d75a98" providerId="ADAL" clId="{7030AAB4-A141-4A2B-BBAB-02BC5C6D39A5}" dt="2023-01-23T21:54:37.667" v="356"/>
          <ac:grpSpMkLst>
            <pc:docMk/>
            <pc:sldMk cId="3559811513" sldId="277"/>
            <ac:grpSpMk id="316" creationId="{F88F1F3F-A62C-36A8-0B32-5A038E6AB20C}"/>
          </ac:grpSpMkLst>
        </pc:grpChg>
        <pc:grpChg chg="del mod">
          <ac:chgData name="Michael Kuniega" userId="999f7fd1-0dc3-4cba-81fd-6a42a8d75a98" providerId="ADAL" clId="{7030AAB4-A141-4A2B-BBAB-02BC5C6D39A5}" dt="2023-01-23T21:54:37.667" v="356"/>
          <ac:grpSpMkLst>
            <pc:docMk/>
            <pc:sldMk cId="3559811513" sldId="277"/>
            <ac:grpSpMk id="322" creationId="{4E712400-6920-3795-C45F-07768AD6C5C2}"/>
          </ac:grpSpMkLst>
        </pc:grpChg>
        <pc:grpChg chg="del mod">
          <ac:chgData name="Michael Kuniega" userId="999f7fd1-0dc3-4cba-81fd-6a42a8d75a98" providerId="ADAL" clId="{7030AAB4-A141-4A2B-BBAB-02BC5C6D39A5}" dt="2023-01-23T21:54:37.667" v="356"/>
          <ac:grpSpMkLst>
            <pc:docMk/>
            <pc:sldMk cId="3559811513" sldId="277"/>
            <ac:grpSpMk id="333" creationId="{E075EA1F-8145-AB9C-0FCF-5CD57CC61E27}"/>
          </ac:grpSpMkLst>
        </pc:grpChg>
        <pc:grpChg chg="del mod">
          <ac:chgData name="Michael Kuniega" userId="999f7fd1-0dc3-4cba-81fd-6a42a8d75a98" providerId="ADAL" clId="{7030AAB4-A141-4A2B-BBAB-02BC5C6D39A5}" dt="2023-01-23T21:54:25.591" v="336"/>
          <ac:grpSpMkLst>
            <pc:docMk/>
            <pc:sldMk cId="3559811513" sldId="277"/>
            <ac:grpSpMk id="335" creationId="{5C9411A7-ADBB-A389-D5CC-F903CC8ABAA0}"/>
          </ac:grpSpMkLst>
        </pc:grpChg>
        <pc:grpChg chg="mod">
          <ac:chgData name="Michael Kuniega" userId="999f7fd1-0dc3-4cba-81fd-6a42a8d75a98" providerId="ADAL" clId="{7030AAB4-A141-4A2B-BBAB-02BC5C6D39A5}" dt="2023-01-23T21:54:25.591" v="336"/>
          <ac:grpSpMkLst>
            <pc:docMk/>
            <pc:sldMk cId="3559811513" sldId="277"/>
            <ac:grpSpMk id="338" creationId="{0FF1C87E-5AD8-112F-7279-3E4113976A89}"/>
          </ac:grpSpMkLst>
        </pc:grpChg>
        <pc:grpChg chg="del mod">
          <ac:chgData name="Michael Kuniega" userId="999f7fd1-0dc3-4cba-81fd-6a42a8d75a98" providerId="ADAL" clId="{7030AAB4-A141-4A2B-BBAB-02BC5C6D39A5}" dt="2023-01-23T21:54:37.667" v="356"/>
          <ac:grpSpMkLst>
            <pc:docMk/>
            <pc:sldMk cId="3559811513" sldId="277"/>
            <ac:grpSpMk id="344" creationId="{D609F795-659B-065A-8F19-61E0B8529A29}"/>
          </ac:grpSpMkLst>
        </pc:grpChg>
        <pc:grpChg chg="mod">
          <ac:chgData name="Michael Kuniega" userId="999f7fd1-0dc3-4cba-81fd-6a42a8d75a98" providerId="ADAL" clId="{7030AAB4-A141-4A2B-BBAB-02BC5C6D39A5}" dt="2023-01-23T21:54:37.667" v="356"/>
          <ac:grpSpMkLst>
            <pc:docMk/>
            <pc:sldMk cId="3559811513" sldId="277"/>
            <ac:grpSpMk id="358" creationId="{B678FDDD-C469-7626-6C79-7B6EB3B43835}"/>
          </ac:grpSpMkLst>
        </pc:grpChg>
        <pc:grpChg chg="del mod">
          <ac:chgData name="Michael Kuniega" userId="999f7fd1-0dc3-4cba-81fd-6a42a8d75a98" providerId="ADAL" clId="{7030AAB4-A141-4A2B-BBAB-02BC5C6D39A5}" dt="2023-01-23T21:54:53.277" v="384"/>
          <ac:grpSpMkLst>
            <pc:docMk/>
            <pc:sldMk cId="3559811513" sldId="277"/>
            <ac:grpSpMk id="367" creationId="{6D9A6A12-008E-7B5C-860C-0E72B782084F}"/>
          </ac:grpSpMkLst>
        </pc:grpChg>
        <pc:grpChg chg="del mod">
          <ac:chgData name="Michael Kuniega" userId="999f7fd1-0dc3-4cba-81fd-6a42a8d75a98" providerId="ADAL" clId="{7030AAB4-A141-4A2B-BBAB-02BC5C6D39A5}" dt="2023-01-23T21:54:53.277" v="384"/>
          <ac:grpSpMkLst>
            <pc:docMk/>
            <pc:sldMk cId="3559811513" sldId="277"/>
            <ac:grpSpMk id="368" creationId="{254F3D5F-06F4-D333-A5F5-1838870D87BB}"/>
          </ac:grpSpMkLst>
        </pc:grpChg>
        <pc:grpChg chg="del mod">
          <ac:chgData name="Michael Kuniega" userId="999f7fd1-0dc3-4cba-81fd-6a42a8d75a98" providerId="ADAL" clId="{7030AAB4-A141-4A2B-BBAB-02BC5C6D39A5}" dt="2023-01-23T21:54:53.277" v="384"/>
          <ac:grpSpMkLst>
            <pc:docMk/>
            <pc:sldMk cId="3559811513" sldId="277"/>
            <ac:grpSpMk id="375" creationId="{5014E686-F040-D633-F2F4-EB9E594EB778}"/>
          </ac:grpSpMkLst>
        </pc:grpChg>
        <pc:grpChg chg="mod">
          <ac:chgData name="Michael Kuniega" userId="999f7fd1-0dc3-4cba-81fd-6a42a8d75a98" providerId="ADAL" clId="{7030AAB4-A141-4A2B-BBAB-02BC5C6D39A5}" dt="2023-01-23T21:54:53.277" v="384"/>
          <ac:grpSpMkLst>
            <pc:docMk/>
            <pc:sldMk cId="3559811513" sldId="277"/>
            <ac:grpSpMk id="387" creationId="{0EE19398-7DE8-F3FD-2B78-1F51CB711333}"/>
          </ac:grpSpMkLst>
        </pc:grpChg>
        <pc:grpChg chg="del mod">
          <ac:chgData name="Michael Kuniega" userId="999f7fd1-0dc3-4cba-81fd-6a42a8d75a98" providerId="ADAL" clId="{7030AAB4-A141-4A2B-BBAB-02BC5C6D39A5}" dt="2023-01-23T21:55:31.999" v="390"/>
          <ac:grpSpMkLst>
            <pc:docMk/>
            <pc:sldMk cId="3559811513" sldId="277"/>
            <ac:grpSpMk id="390" creationId="{D4D6D8A1-85C0-168B-0B63-724F321C3003}"/>
          </ac:grpSpMkLst>
        </pc:grpChg>
        <pc:grpChg chg="mod">
          <ac:chgData name="Michael Kuniega" userId="999f7fd1-0dc3-4cba-81fd-6a42a8d75a98" providerId="ADAL" clId="{7030AAB4-A141-4A2B-BBAB-02BC5C6D39A5}" dt="2023-01-23T21:55:31.999" v="390"/>
          <ac:grpSpMkLst>
            <pc:docMk/>
            <pc:sldMk cId="3559811513" sldId="277"/>
            <ac:grpSpMk id="393" creationId="{A65C9692-CD66-8F01-AB63-EC78010BB9AD}"/>
          </ac:grpSpMkLst>
        </pc:grpChg>
        <pc:grpChg chg="mod">
          <ac:chgData name="Michael Kuniega" userId="999f7fd1-0dc3-4cba-81fd-6a42a8d75a98" providerId="ADAL" clId="{7030AAB4-A141-4A2B-BBAB-02BC5C6D39A5}" dt="2023-01-23T21:56:23.279" v="402"/>
          <ac:grpSpMkLst>
            <pc:docMk/>
            <pc:sldMk cId="3559811513" sldId="277"/>
            <ac:grpSpMk id="402" creationId="{F27D07A0-588E-DE62-D3AB-38A29DA60304}"/>
          </ac:grpSpMkLst>
        </pc:grpChg>
        <pc:grpChg chg="mod">
          <ac:chgData name="Michael Kuniega" userId="999f7fd1-0dc3-4cba-81fd-6a42a8d75a98" providerId="ADAL" clId="{7030AAB4-A141-4A2B-BBAB-02BC5C6D39A5}" dt="2023-01-23T21:56:23.279" v="402"/>
          <ac:grpSpMkLst>
            <pc:docMk/>
            <pc:sldMk cId="3559811513" sldId="277"/>
            <ac:grpSpMk id="403" creationId="{4A469336-CFE6-1B53-31AD-5A7804977705}"/>
          </ac:grpSpMkLst>
        </pc:grpChg>
        <pc:grpChg chg="mod">
          <ac:chgData name="Michael Kuniega" userId="999f7fd1-0dc3-4cba-81fd-6a42a8d75a98" providerId="ADAL" clId="{7030AAB4-A141-4A2B-BBAB-02BC5C6D39A5}" dt="2023-01-23T21:56:41.999" v="417"/>
          <ac:grpSpMkLst>
            <pc:docMk/>
            <pc:sldMk cId="3559811513" sldId="277"/>
            <ac:grpSpMk id="406" creationId="{6B3975A4-DA9C-CB04-FD52-07F6D8F177F5}"/>
          </ac:grpSpMkLst>
        </pc:grpChg>
        <pc:grpChg chg="mod">
          <ac:chgData name="Michael Kuniega" userId="999f7fd1-0dc3-4cba-81fd-6a42a8d75a98" providerId="ADAL" clId="{7030AAB4-A141-4A2B-BBAB-02BC5C6D39A5}" dt="2023-01-23T21:56:39.138" v="412"/>
          <ac:grpSpMkLst>
            <pc:docMk/>
            <pc:sldMk cId="3559811513" sldId="277"/>
            <ac:grpSpMk id="411" creationId="{0B414051-A9A4-46B3-57B3-8335910AE82C}"/>
          </ac:grpSpMkLst>
        </pc:grpChg>
        <pc:grpChg chg="mod">
          <ac:chgData name="Michael Kuniega" userId="999f7fd1-0dc3-4cba-81fd-6a42a8d75a98" providerId="ADAL" clId="{7030AAB4-A141-4A2B-BBAB-02BC5C6D39A5}" dt="2023-01-23T21:56:53.474" v="426"/>
          <ac:grpSpMkLst>
            <pc:docMk/>
            <pc:sldMk cId="3559811513" sldId="277"/>
            <ac:grpSpMk id="419" creationId="{FA9F9602-69A3-7FD2-9CF0-F28268ADEBF0}"/>
          </ac:grpSpMkLst>
        </pc:grpChg>
        <pc:grpChg chg="mod">
          <ac:chgData name="Michael Kuniega" userId="999f7fd1-0dc3-4cba-81fd-6a42a8d75a98" providerId="ADAL" clId="{7030AAB4-A141-4A2B-BBAB-02BC5C6D39A5}" dt="2023-01-23T21:57:14.570" v="437"/>
          <ac:grpSpMkLst>
            <pc:docMk/>
            <pc:sldMk cId="3559811513" sldId="277"/>
            <ac:grpSpMk id="429" creationId="{8B56F3F2-3CA2-B441-C4D7-53BDDA0B0D40}"/>
          </ac:grpSpMkLst>
        </pc:grpChg>
        <pc:grpChg chg="del mod">
          <ac:chgData name="Michael Kuniega" userId="999f7fd1-0dc3-4cba-81fd-6a42a8d75a98" providerId="ADAL" clId="{7030AAB4-A141-4A2B-BBAB-02BC5C6D39A5}" dt="2023-01-23T21:57:38.014" v="448"/>
          <ac:grpSpMkLst>
            <pc:docMk/>
            <pc:sldMk cId="3559811513" sldId="277"/>
            <ac:grpSpMk id="436" creationId="{C9C24EEC-BFE1-624F-CB9F-70256CD9185E}"/>
          </ac:grpSpMkLst>
        </pc:grpChg>
        <pc:grpChg chg="mod">
          <ac:chgData name="Michael Kuniega" userId="999f7fd1-0dc3-4cba-81fd-6a42a8d75a98" providerId="ADAL" clId="{7030AAB4-A141-4A2B-BBAB-02BC5C6D39A5}" dt="2023-01-23T21:57:52.659" v="457"/>
          <ac:grpSpMkLst>
            <pc:docMk/>
            <pc:sldMk cId="3559811513" sldId="277"/>
            <ac:grpSpMk id="443" creationId="{1C35594E-81ED-6F7E-AB78-492678E15C3C}"/>
          </ac:grpSpMkLst>
        </pc:grpChg>
        <pc:grpChg chg="del mod">
          <ac:chgData name="Michael Kuniega" userId="999f7fd1-0dc3-4cba-81fd-6a42a8d75a98" providerId="ADAL" clId="{7030AAB4-A141-4A2B-BBAB-02BC5C6D39A5}" dt="2023-01-23T21:59:26.911" v="471"/>
          <ac:grpSpMkLst>
            <pc:docMk/>
            <pc:sldMk cId="3559811513" sldId="277"/>
            <ac:grpSpMk id="454" creationId="{1AAD2D8C-B977-E75D-4C60-6D0340E1AA18}"/>
          </ac:grpSpMkLst>
        </pc:grpChg>
        <pc:grpChg chg="mod">
          <ac:chgData name="Michael Kuniega" userId="999f7fd1-0dc3-4cba-81fd-6a42a8d75a98" providerId="ADAL" clId="{7030AAB4-A141-4A2B-BBAB-02BC5C6D39A5}" dt="2023-01-23T21:59:26.911" v="471"/>
          <ac:grpSpMkLst>
            <pc:docMk/>
            <pc:sldMk cId="3559811513" sldId="277"/>
            <ac:grpSpMk id="457" creationId="{7C06805B-77E0-3FF1-FE74-683FA5444D27}"/>
          </ac:grpSpMkLst>
        </pc:grpChg>
        <pc:grpChg chg="mod">
          <ac:chgData name="Michael Kuniega" userId="999f7fd1-0dc3-4cba-81fd-6a42a8d75a98" providerId="ADAL" clId="{7030AAB4-A141-4A2B-BBAB-02BC5C6D39A5}" dt="2023-01-23T22:00:12.895" v="480"/>
          <ac:grpSpMkLst>
            <pc:docMk/>
            <pc:sldMk cId="3559811513" sldId="277"/>
            <ac:grpSpMk id="465" creationId="{13F75C33-4BED-5A7F-BF70-44D9A232B406}"/>
          </ac:grpSpMkLst>
        </pc:grp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4" creationId="{321426D3-18C2-33B0-58FA-EF517AA979F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" creationId="{E319B532-D257-51C5-996F-7C071CBAE85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" creationId="{B3F49005-16EE-5073-87EA-4F1B57F8BF6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" creationId="{CF10A9F3-04FD-DAAA-971A-1910BB3EA3E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" creationId="{FB7D383F-9997-C577-16D7-0770B557091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" creationId="{68E717BD-2808-0A29-5106-344132F19B9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" creationId="{9D43CF9A-E7DE-7A15-A8F3-525F86266EB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" creationId="{99BB1DE6-5FBE-40F3-FB29-D51D49F3F05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" creationId="{EB2BC288-3320-9259-8734-D8BDFAEFCDB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" creationId="{CB98FD58-5960-F432-E10D-616B6D6E51D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" creationId="{7D13AAA4-345E-021C-BB26-4596B570034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" creationId="{13997466-6743-94BE-526A-C9D4052D451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8" creationId="{E4D22EBF-336E-1B1A-E245-907D2473283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9" creationId="{A4450AA4-2595-A900-9172-63185B2AE13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0" creationId="{ADBA16D3-86A5-EA62-53B8-125F00E3582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1" creationId="{49BC4946-AF0B-2382-0DB7-901C271893C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2" creationId="{510E429F-A012-82D7-17B0-63DF1D74B49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3" creationId="{609F3F84-8DC1-84DE-DDFF-D636DC54E87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6" creationId="{5FED9096-DAD4-B3BC-AEEB-D3D5005E70D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7" creationId="{B7401847-CC98-DB1F-8A0C-116861F0610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8" creationId="{5770CBC4-6DD3-2C9D-B180-241F6A8B4C5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29" creationId="{3BF117CA-F6B8-6571-F2E8-ACAB62D39EB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30" creationId="{AF990186-E260-EFF2-A317-52F5EBB35BA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31" creationId="{1388B25C-7724-CA58-D9E6-46343F592B8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32" creationId="{9920F5C9-CACD-317E-C85A-CC87DD1C64B2}"/>
          </ac:inkMkLst>
        </pc:inkChg>
        <pc:inkChg chg="add del mod">
          <ac:chgData name="Michael Kuniega" userId="999f7fd1-0dc3-4cba-81fd-6a42a8d75a98" providerId="ADAL" clId="{7030AAB4-A141-4A2B-BBAB-02BC5C6D39A5}" dt="2023-01-23T22:02:08.624" v="520"/>
          <ac:inkMkLst>
            <pc:docMk/>
            <pc:sldMk cId="3559811513" sldId="277"/>
            <ac:inkMk id="34" creationId="{D9474DE0-B949-43E5-1446-863B27B0F363}"/>
          </ac:inkMkLst>
        </pc:inkChg>
        <pc:inkChg chg="add del mod">
          <ac:chgData name="Michael Kuniega" userId="999f7fd1-0dc3-4cba-81fd-6a42a8d75a98" providerId="ADAL" clId="{7030AAB4-A141-4A2B-BBAB-02BC5C6D39A5}" dt="2023-01-23T22:02:08.632" v="524"/>
          <ac:inkMkLst>
            <pc:docMk/>
            <pc:sldMk cId="3559811513" sldId="277"/>
            <ac:inkMk id="35" creationId="{B7CAF2A4-988D-CB26-D328-38B0B8536A7E}"/>
          </ac:inkMkLst>
        </pc:inkChg>
        <pc:inkChg chg="add del mod">
          <ac:chgData name="Michael Kuniega" userId="999f7fd1-0dc3-4cba-81fd-6a42a8d75a98" providerId="ADAL" clId="{7030AAB4-A141-4A2B-BBAB-02BC5C6D39A5}" dt="2023-01-23T22:02:08.624" v="518"/>
          <ac:inkMkLst>
            <pc:docMk/>
            <pc:sldMk cId="3559811513" sldId="277"/>
            <ac:inkMk id="36" creationId="{9CBD50F4-4FBB-17EC-E510-AED62F8E199B}"/>
          </ac:inkMkLst>
        </pc:inkChg>
        <pc:inkChg chg="add del mod">
          <ac:chgData name="Michael Kuniega" userId="999f7fd1-0dc3-4cba-81fd-6a42a8d75a98" providerId="ADAL" clId="{7030AAB4-A141-4A2B-BBAB-02BC5C6D39A5}" dt="2023-01-23T22:02:08.631" v="523"/>
          <ac:inkMkLst>
            <pc:docMk/>
            <pc:sldMk cId="3559811513" sldId="277"/>
            <ac:inkMk id="37" creationId="{57D5F9E3-908C-FA5B-9252-7F475F3B0D85}"/>
          </ac:inkMkLst>
        </pc:inkChg>
        <pc:inkChg chg="add del mod">
          <ac:chgData name="Michael Kuniega" userId="999f7fd1-0dc3-4cba-81fd-6a42a8d75a98" providerId="ADAL" clId="{7030AAB4-A141-4A2B-BBAB-02BC5C6D39A5}" dt="2023-01-23T22:02:08.630" v="522"/>
          <ac:inkMkLst>
            <pc:docMk/>
            <pc:sldMk cId="3559811513" sldId="277"/>
            <ac:inkMk id="38" creationId="{15341EB9-5F73-AE2C-6B94-C8888CF2C2D3}"/>
          </ac:inkMkLst>
        </pc:inkChg>
        <pc:inkChg chg="add del mod">
          <ac:chgData name="Michael Kuniega" userId="999f7fd1-0dc3-4cba-81fd-6a42a8d75a98" providerId="ADAL" clId="{7030AAB4-A141-4A2B-BBAB-02BC5C6D39A5}" dt="2023-01-23T22:02:08.619" v="516"/>
          <ac:inkMkLst>
            <pc:docMk/>
            <pc:sldMk cId="3559811513" sldId="277"/>
            <ac:inkMk id="39" creationId="{F7C229A9-E0B8-9399-78EF-A457A09927DD}"/>
          </ac:inkMkLst>
        </pc:inkChg>
        <pc:inkChg chg="add del mod">
          <ac:chgData name="Michael Kuniega" userId="999f7fd1-0dc3-4cba-81fd-6a42a8d75a98" providerId="ADAL" clId="{7030AAB4-A141-4A2B-BBAB-02BC5C6D39A5}" dt="2023-01-23T22:02:08.627" v="521"/>
          <ac:inkMkLst>
            <pc:docMk/>
            <pc:sldMk cId="3559811513" sldId="277"/>
            <ac:inkMk id="40" creationId="{339C1581-FB57-9F50-FAA5-AE77B7E12C54}"/>
          </ac:inkMkLst>
        </pc:inkChg>
        <pc:inkChg chg="add del mod">
          <ac:chgData name="Michael Kuniega" userId="999f7fd1-0dc3-4cba-81fd-6a42a8d75a98" providerId="ADAL" clId="{7030AAB4-A141-4A2B-BBAB-02BC5C6D39A5}" dt="2023-01-23T22:02:08.624" v="519"/>
          <ac:inkMkLst>
            <pc:docMk/>
            <pc:sldMk cId="3559811513" sldId="277"/>
            <ac:inkMk id="41" creationId="{984764D5-8C00-3231-EB40-97565128398C}"/>
          </ac:inkMkLst>
        </pc:inkChg>
        <pc:inkChg chg="add del mod">
          <ac:chgData name="Michael Kuniega" userId="999f7fd1-0dc3-4cba-81fd-6a42a8d75a98" providerId="ADAL" clId="{7030AAB4-A141-4A2B-BBAB-02BC5C6D39A5}" dt="2023-01-23T22:02:08.623" v="517"/>
          <ac:inkMkLst>
            <pc:docMk/>
            <pc:sldMk cId="3559811513" sldId="277"/>
            <ac:inkMk id="42" creationId="{C5D7EA2B-EB52-25A6-115B-CE39E2847F79}"/>
          </ac:inkMkLst>
        </pc:inkChg>
        <pc:inkChg chg="add del mod">
          <ac:chgData name="Michael Kuniega" userId="999f7fd1-0dc3-4cba-81fd-6a42a8d75a98" providerId="ADAL" clId="{7030AAB4-A141-4A2B-BBAB-02BC5C6D39A5}" dt="2023-01-23T22:02:05.960" v="515"/>
          <ac:inkMkLst>
            <pc:docMk/>
            <pc:sldMk cId="3559811513" sldId="277"/>
            <ac:inkMk id="43" creationId="{E879C2A7-E9C0-38E4-8006-8123A64AF8AF}"/>
          </ac:inkMkLst>
        </pc:inkChg>
        <pc:inkChg chg="add del mod">
          <ac:chgData name="Michael Kuniega" userId="999f7fd1-0dc3-4cba-81fd-6a42a8d75a98" providerId="ADAL" clId="{7030AAB4-A141-4A2B-BBAB-02BC5C6D39A5}" dt="2023-01-23T22:02:05.957" v="514"/>
          <ac:inkMkLst>
            <pc:docMk/>
            <pc:sldMk cId="3559811513" sldId="277"/>
            <ac:inkMk id="44" creationId="{6263681C-70CC-6F5F-D5A1-534306835B9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46" creationId="{BE074F3D-1803-044E-5709-D5852812189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47" creationId="{328EF24F-C6CB-4A47-959E-7BB65ACD3B1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48" creationId="{F39C2EEA-3C5A-A3F1-6050-C840B892C66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49" creationId="{AE6CAD39-7EB3-C979-A322-C7C0F1BF146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0" creationId="{79FFA7C3-7DF2-4386-F2B5-F563CA5DABC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1" creationId="{87ED787C-3508-9AF6-4746-4DAB89A9BCF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2" creationId="{447512DC-006F-3963-7564-D96D9E12EA6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3" creationId="{A098C144-B28D-9EA3-F8DF-76F83F18E3B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4" creationId="{8243EF1A-C060-7011-15F0-61412939A8D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5" creationId="{B7D8F2BD-BA8A-A33B-E6A2-26C5057645F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6" creationId="{8DF01B9F-EF72-9BB6-BED0-7C45D452066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8" creationId="{715ACE2D-FCFA-C723-6EBF-552D7100B4C8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59" creationId="{FD1268D4-E369-AFD0-564D-96733C3129F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0" creationId="{2D8091D5-E934-FD59-F151-655AA66B4C6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1" creationId="{BCDD8A68-622E-D085-A61B-08FDB9B0585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2" creationId="{A879D1EC-9D93-0245-5D26-273442E935D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4" creationId="{1A271B94-FF68-F313-F840-B427416E67B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5" creationId="{28338D95-1F1B-3217-3CE0-1B5193681BA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6" creationId="{9703F382-DFE7-D6C2-054B-9B8DE9C1D4F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7" creationId="{AEB414AA-E32E-2C8C-DC3E-2543203AC76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8" creationId="{0E01EDB9-9CA1-6CA4-8C8E-5DA27130AE0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69" creationId="{94D8C1E0-FFE3-F3CC-5DE0-6A88221D1AB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0" creationId="{CFF7CF9C-AB8F-2E79-CAEE-264B2244EE7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1" creationId="{C76DCC98-48C7-3B0E-692B-F01241A252F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2" creationId="{D2FD6C87-4C84-BAA8-E659-9F672529DF3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3" creationId="{2E41521B-1CF3-643E-65C8-376CAF66593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4" creationId="{E9664513-FFA1-3B2B-3B06-1BF1115ECDA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5" creationId="{9630132B-29D9-C74B-9CFB-52F29B1A93F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6" creationId="{4DBFF6A4-54D3-32D5-9ECD-860EB9DB450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7" creationId="{7F1967BF-1123-BBF0-1211-72CF558C8DF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8" creationId="{373B6038-6374-E74B-1CC8-99E2AC307B0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79" creationId="{4FDBD11F-F100-6D5A-BCEF-F7F1E20F253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0" creationId="{757514A2-6D81-6E1A-DB56-FAA904E3D3B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1" creationId="{4EE9EB06-26D6-A3FB-471C-0E9CE50615E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2" creationId="{8938BC99-932A-BEC9-9AF3-E6BA6B40904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4" creationId="{9621DAA2-16B0-3C93-8493-C35AFDFE2D2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5" creationId="{6BF6A819-ECAC-D06E-6D56-CD28D7E8E98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6" creationId="{70434B2F-C2E8-B02F-DB4C-F083468041B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7" creationId="{B28BD259-5F86-824F-9CCE-BCF60A173BB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8" creationId="{90594383-5D36-9B88-FA45-4BE6DE29570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89" creationId="{68FEE25E-CEAD-BD09-7D07-468F79FA5E5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0" creationId="{6E5BED72-3A9D-44D1-7CD2-905541D605D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1" creationId="{DFB1A871-D077-9EB8-29E3-0378ACDF5CB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2" creationId="{D9701C1C-8358-0777-3E3F-3AF0D1429F3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3" creationId="{9229D88C-9A84-9DAE-AFED-140D079F1C0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4" creationId="{05793902-8B66-4E76-F39E-67D8F625E91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5" creationId="{BDC9A494-D30A-2649-4CD9-7E34B7FD9E08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6" creationId="{E0ADF210-DFCA-DF0A-18D0-A129BF5749F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8" creationId="{016D0371-77D7-CC2B-D8BB-71335B206C7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99" creationId="{CFA62737-99B4-AC9C-8693-6221104F47F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1" creationId="{798ADD7B-D858-7706-688F-7E2CF646EDA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2" creationId="{7421C4E2-449E-E768-BFAC-93832EAB05D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3" creationId="{B905F435-48E2-ECD2-9BC7-62D787AC733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4" creationId="{0EF78C4A-FA85-96EF-A623-DE30F66AE60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5" creationId="{29D540A0-9416-56E4-2135-A8122EAB903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6" creationId="{4A232F59-EF31-9A37-3E43-BC4E1B7FDF3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8" creationId="{C07C737C-762D-3C0D-13CC-17A69209CD5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09" creationId="{B6EE2D80-3DA4-9FEC-E503-7CF8DF9B718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0" creationId="{10469315-CCF0-17E1-BDAA-DE29D9799B5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1" creationId="{A87292C3-408E-C468-D514-B3ECEE3E1C8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2" creationId="{4BC79237-26FA-73A7-8BB3-EDDA6477380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4" creationId="{5973E018-FE5C-1C17-E6CD-6A6C6090DFB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5" creationId="{ABA86D50-A26A-EB51-455A-F817448EC6D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6" creationId="{9259C713-9763-6676-F645-75EFEA42886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8" creationId="{84B9CEF5-DD09-4ADD-14FF-493EF8A3041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19" creationId="{E958D8AA-ADF8-D9D1-2B3D-BE4CC4A051F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0" creationId="{53ECAC1F-335E-B49D-5149-D5287C70FA6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1" creationId="{25A4FCE2-DC3C-E3F8-8FC2-062602B6520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2" creationId="{DFAC3874-F035-C317-D951-F7F9A7FC83C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3" creationId="{DDEA2C50-F3EC-471E-800E-C476551B7ED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4" creationId="{0D05E6C4-CD89-F3A1-5D74-DDF6EBED59F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5" creationId="{FC76E91A-EC22-41D0-1D76-0579FD96383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6" creationId="{FD8B3DB5-BC00-D2AD-81B9-CC857ADF932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7" creationId="{5690D55A-EFA5-0F78-E3DE-498C1C6F118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8" creationId="{B573EFFF-0E16-8AEC-AA20-7BDD2AA952C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29" creationId="{3081572D-6C8F-8176-3F27-D92C55D1F22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0" creationId="{3BEC158D-04F0-C785-EC65-275B1D48920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1" creationId="{F3C5E2D1-9250-1426-A1FB-A2114F1F75E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3" creationId="{BADC54F8-BDF4-4E5F-D38C-583AC1E2890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4" creationId="{8C6DDB8D-3C2C-8186-AAC8-F76C4576ABB7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5" creationId="{1B7707BC-0DFC-7189-F389-3EDA239674F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6" creationId="{C283BD4D-EB0D-0936-9DE7-F7D6C400589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7" creationId="{3FFAA3C5-0D85-6B42-0F1E-642E03B89A1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8" creationId="{8063CAB5-84DF-D9F5-CB8F-B0F2C4082F58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39" creationId="{BF7D70F9-67ED-220F-A5C7-A5D8AC79622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0" creationId="{3A9987A9-A050-3167-3EB8-D887E45EBC4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1" creationId="{4BD79FBA-9C3D-94E6-3118-9DAA4B2F81D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2" creationId="{4543B514-AC6B-70F8-D86C-20AC9F5D50E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3" creationId="{75E99745-7EBF-E088-882A-74CFCC04BD4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4" creationId="{1BFA111F-9690-16B4-48A7-D33C7D52506E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5" creationId="{F48287C2-AC66-1991-3F2D-6CAFC9F61362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6" creationId="{903D213E-18C9-B99C-8020-07455DB265C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7" creationId="{454951E4-763B-0411-7712-6A43DC81E62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8" creationId="{EE060661-161C-C76B-F1C8-CBB68EFE97A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49" creationId="{1574F3AE-79B1-B9D6-0D77-F6AF03AAA80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0" creationId="{63E3869A-9AA8-B5EA-966D-7094400E2D9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1" creationId="{BC6AAECF-46BB-15EC-191B-1875FC45A81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2" creationId="{E16CCC5C-3E8E-8161-9A73-A98BDF628CE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5" creationId="{2FA94EBC-1776-F4CF-182B-6839DB1119A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6" creationId="{50F526A4-25D7-7346-852F-2075A13D8AA6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7" creationId="{25FF7FB7-300F-0E94-02A3-41E51CC5270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8" creationId="{F412EE3B-6531-B945-604F-7BB79C93951B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59" creationId="{E7E247B9-D18E-D27A-482E-60567976D31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0" creationId="{3B46097F-EB67-3B92-8240-4FD55793CA68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1" creationId="{31D7ECB6-9A06-3817-620E-600217AE7E1F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2" creationId="{BEEC7A8A-8FF1-F878-D41C-0EF72B37F45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5" creationId="{A7B26500-C91E-A5CD-BABB-C319A343E04D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6" creationId="{12E4FD92-826F-465B-559C-E1842082E87A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7" creationId="{C0ECB413-1D8B-D806-5C73-38CD6E5F96C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8" creationId="{DEB8C226-3B1A-BE7C-9A94-4C03CA5839A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69" creationId="{72F64C05-ED4B-6BDD-7C1A-FB50DB1B517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0" creationId="{6BB95010-03B3-AC46-370E-29CD063F9154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1" creationId="{71E2D461-6918-4E53-6C27-AC56A3A74FD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2" creationId="{51F64A97-4E64-AC1A-2E15-756874678B61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3" creationId="{908E0C3B-F854-A8C0-FA09-941054CBDEE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4" creationId="{E4715AB5-6545-46A7-C944-660EB78CFD9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5" creationId="{A0629E9F-CE4F-D4C8-4131-3241F69177EC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6" creationId="{AD43DB92-D333-0F14-A43A-D46FCC27DE7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7" creationId="{DF33E6DE-2A21-8AE7-E615-7ECF858D5640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8" creationId="{9D033D3F-DD9C-7120-03E4-928AA390F6F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79" creationId="{F9D8E764-F3DE-C60B-6750-DFAB80FA8299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82" creationId="{913A27AE-996D-D716-CBD5-5FA5865EC6B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84" creationId="{662C56F8-530C-661A-6B59-958DA3820685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85" creationId="{3BB40FE7-AECB-A50B-F421-853F61E34E8E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86" creationId="{09224B3B-AEF6-37F2-76B5-1E87921D7BE3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87" creationId="{13B8C9E5-93CA-0194-8268-809EB6A5B776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88" creationId="{97646005-A831-8959-F279-C6A3DB338318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0" creationId="{1D90C82E-22A0-2709-C198-F24FA7EEF262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1" creationId="{321DCE14-21FE-53C0-4652-91B220BFFE31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2" creationId="{32FC7AE5-6312-54E5-656E-394FFEA6086C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4" creationId="{149B0150-BF62-5A1A-C025-7B266946C6A3}"/>
          </ac:inkMkLst>
        </pc:inkChg>
        <pc:inkChg chg="add mod">
          <ac:chgData name="Michael Kuniega" userId="999f7fd1-0dc3-4cba-81fd-6a42a8d75a98" providerId="ADAL" clId="{7030AAB4-A141-4A2B-BBAB-02BC5C6D39A5}" dt="2023-01-23T21:48:26.299" v="188" actId="1076"/>
          <ac:inkMkLst>
            <pc:docMk/>
            <pc:sldMk cId="3559811513" sldId="277"/>
            <ac:inkMk id="195" creationId="{EDF21450-4A3E-9275-DFDB-C0EDBE9B5DCC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6" creationId="{DB7D17A5-76C2-FFDC-49A4-E0F8A4666FBB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7" creationId="{D70F3540-4914-F840-1FE0-923E82F5AFBE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199" creationId="{C6D24864-25A8-7B92-9108-C4C9BE257667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0" creationId="{0579D701-BE5D-B044-3A30-D64A6033E330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2" creationId="{186D807E-8CF3-1833-6543-625D2DCA5FF0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3" creationId="{3D520BEF-36AB-1B08-F73C-24EC6CC9C8D0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5" creationId="{2968FBEC-0EDA-A6AA-F29F-0DC8E86915F6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7" creationId="{DA08B6A5-8CDC-6791-68CD-A263140F1D89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8" creationId="{1574E6A8-2DE9-8F8F-4F48-C4829DBABDD8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09" creationId="{5A709C69-8007-E9BE-E50C-0F857F25CCEB}"/>
          </ac:inkMkLst>
        </pc:inkChg>
        <pc:inkChg chg="add mod">
          <ac:chgData name="Michael Kuniega" userId="999f7fd1-0dc3-4cba-81fd-6a42a8d75a98" providerId="ADAL" clId="{7030AAB4-A141-4A2B-BBAB-02BC5C6D39A5}" dt="2023-01-23T21:49:27.373" v="204"/>
          <ac:inkMkLst>
            <pc:docMk/>
            <pc:sldMk cId="3559811513" sldId="277"/>
            <ac:inkMk id="210" creationId="{C4F4EBE1-8D8D-BD0C-9DB1-DF63EF35E3DB}"/>
          </ac:inkMkLst>
        </pc:inkChg>
        <pc:inkChg chg="add mod">
          <ac:chgData name="Michael Kuniega" userId="999f7fd1-0dc3-4cba-81fd-6a42a8d75a98" providerId="ADAL" clId="{7030AAB4-A141-4A2B-BBAB-02BC5C6D39A5}" dt="2023-01-23T21:49:43.231" v="221"/>
          <ac:inkMkLst>
            <pc:docMk/>
            <pc:sldMk cId="3559811513" sldId="277"/>
            <ac:inkMk id="212" creationId="{E39A1804-EB2B-F6BD-32D7-4D659C26570C}"/>
          </ac:inkMkLst>
        </pc:inkChg>
        <pc:inkChg chg="add mod">
          <ac:chgData name="Michael Kuniega" userId="999f7fd1-0dc3-4cba-81fd-6a42a8d75a98" providerId="ADAL" clId="{7030AAB4-A141-4A2B-BBAB-02BC5C6D39A5}" dt="2023-01-23T21:49:43.231" v="221"/>
          <ac:inkMkLst>
            <pc:docMk/>
            <pc:sldMk cId="3559811513" sldId="277"/>
            <ac:inkMk id="213" creationId="{AAD485FC-55E4-7A74-982C-0118B9156579}"/>
          </ac:inkMkLst>
        </pc:inkChg>
        <pc:inkChg chg="add mod">
          <ac:chgData name="Michael Kuniega" userId="999f7fd1-0dc3-4cba-81fd-6a42a8d75a98" providerId="ADAL" clId="{7030AAB4-A141-4A2B-BBAB-02BC5C6D39A5}" dt="2023-01-23T21:49:43.231" v="221"/>
          <ac:inkMkLst>
            <pc:docMk/>
            <pc:sldMk cId="3559811513" sldId="277"/>
            <ac:inkMk id="214" creationId="{12D4FB49-4FCF-1FA9-2AE5-317E3E3160AC}"/>
          </ac:inkMkLst>
        </pc:inkChg>
        <pc:inkChg chg="add mod">
          <ac:chgData name="Michael Kuniega" userId="999f7fd1-0dc3-4cba-81fd-6a42a8d75a98" providerId="ADAL" clId="{7030AAB4-A141-4A2B-BBAB-02BC5C6D39A5}" dt="2023-01-23T21:49:37.782" v="214"/>
          <ac:inkMkLst>
            <pc:docMk/>
            <pc:sldMk cId="3559811513" sldId="277"/>
            <ac:inkMk id="216" creationId="{D9C58B3D-EC12-A9AB-A80A-99CF34C0454A}"/>
          </ac:inkMkLst>
        </pc:inkChg>
        <pc:inkChg chg="add mod">
          <ac:chgData name="Michael Kuniega" userId="999f7fd1-0dc3-4cba-81fd-6a42a8d75a98" providerId="ADAL" clId="{7030AAB4-A141-4A2B-BBAB-02BC5C6D39A5}" dt="2023-01-23T21:49:37.782" v="214"/>
          <ac:inkMkLst>
            <pc:docMk/>
            <pc:sldMk cId="3559811513" sldId="277"/>
            <ac:inkMk id="217" creationId="{5B65C6BB-B01D-9FF2-5ADC-DA7BC6AFA295}"/>
          </ac:inkMkLst>
        </pc:inkChg>
        <pc:inkChg chg="add mod">
          <ac:chgData name="Michael Kuniega" userId="999f7fd1-0dc3-4cba-81fd-6a42a8d75a98" providerId="ADAL" clId="{7030AAB4-A141-4A2B-BBAB-02BC5C6D39A5}" dt="2023-01-23T21:49:37.782" v="214"/>
          <ac:inkMkLst>
            <pc:docMk/>
            <pc:sldMk cId="3559811513" sldId="277"/>
            <ac:inkMk id="218" creationId="{5326264D-92FB-7AD0-976B-4A800365D549}"/>
          </ac:inkMkLst>
        </pc:inkChg>
        <pc:inkChg chg="add mod">
          <ac:chgData name="Michael Kuniega" userId="999f7fd1-0dc3-4cba-81fd-6a42a8d75a98" providerId="ADAL" clId="{7030AAB4-A141-4A2B-BBAB-02BC5C6D39A5}" dt="2023-01-23T21:49:37.782" v="214"/>
          <ac:inkMkLst>
            <pc:docMk/>
            <pc:sldMk cId="3559811513" sldId="277"/>
            <ac:inkMk id="219" creationId="{B35CC4E5-E251-C3D0-7276-E8C973F08A94}"/>
          </ac:inkMkLst>
        </pc:inkChg>
        <pc:inkChg chg="add mod">
          <ac:chgData name="Michael Kuniega" userId="999f7fd1-0dc3-4cba-81fd-6a42a8d75a98" providerId="ADAL" clId="{7030AAB4-A141-4A2B-BBAB-02BC5C6D39A5}" dt="2023-01-23T21:49:37.782" v="214"/>
          <ac:inkMkLst>
            <pc:docMk/>
            <pc:sldMk cId="3559811513" sldId="277"/>
            <ac:inkMk id="220" creationId="{3575186B-EEDA-654A-5A3D-32A0B769B2BA}"/>
          </ac:inkMkLst>
        </pc:inkChg>
        <pc:inkChg chg="add mod">
          <ac:chgData name="Michael Kuniega" userId="999f7fd1-0dc3-4cba-81fd-6a42a8d75a98" providerId="ADAL" clId="{7030AAB4-A141-4A2B-BBAB-02BC5C6D39A5}" dt="2023-01-23T21:49:51.533" v="224"/>
          <ac:inkMkLst>
            <pc:docMk/>
            <pc:sldMk cId="3559811513" sldId="277"/>
            <ac:inkMk id="222" creationId="{F54F57B0-84AB-062B-6E8B-2EEFD90674A2}"/>
          </ac:inkMkLst>
        </pc:inkChg>
        <pc:inkChg chg="add mod">
          <ac:chgData name="Michael Kuniega" userId="999f7fd1-0dc3-4cba-81fd-6a42a8d75a98" providerId="ADAL" clId="{7030AAB4-A141-4A2B-BBAB-02BC5C6D39A5}" dt="2023-01-23T21:49:51.533" v="224"/>
          <ac:inkMkLst>
            <pc:docMk/>
            <pc:sldMk cId="3559811513" sldId="277"/>
            <ac:inkMk id="224" creationId="{4E4BE918-04F7-A8F9-266D-CA42F52F26E3}"/>
          </ac:inkMkLst>
        </pc:inkChg>
        <pc:inkChg chg="add mod">
          <ac:chgData name="Michael Kuniega" userId="999f7fd1-0dc3-4cba-81fd-6a42a8d75a98" providerId="ADAL" clId="{7030AAB4-A141-4A2B-BBAB-02BC5C6D39A5}" dt="2023-01-23T21:49:51.533" v="224"/>
          <ac:inkMkLst>
            <pc:docMk/>
            <pc:sldMk cId="3559811513" sldId="277"/>
            <ac:inkMk id="225" creationId="{A752C1AB-7DAE-344C-F69D-40AE7BB0868C}"/>
          </ac:inkMkLst>
        </pc:inkChg>
        <pc:inkChg chg="add mod">
          <ac:chgData name="Michael Kuniega" userId="999f7fd1-0dc3-4cba-81fd-6a42a8d75a98" providerId="ADAL" clId="{7030AAB4-A141-4A2B-BBAB-02BC5C6D39A5}" dt="2023-01-23T21:49:51.533" v="224"/>
          <ac:inkMkLst>
            <pc:docMk/>
            <pc:sldMk cId="3559811513" sldId="277"/>
            <ac:inkMk id="227" creationId="{EF6BE713-69D7-2A47-2162-4A4CB40C0FF1}"/>
          </ac:inkMkLst>
        </pc:inkChg>
        <pc:inkChg chg="add mod">
          <ac:chgData name="Michael Kuniega" userId="999f7fd1-0dc3-4cba-81fd-6a42a8d75a98" providerId="ADAL" clId="{7030AAB4-A141-4A2B-BBAB-02BC5C6D39A5}" dt="2023-01-23T21:49:51.533" v="224"/>
          <ac:inkMkLst>
            <pc:docMk/>
            <pc:sldMk cId="3559811513" sldId="277"/>
            <ac:inkMk id="229" creationId="{5D940AFF-50BD-9981-178B-42D4F1EC1675}"/>
          </ac:inkMkLst>
        </pc:inkChg>
        <pc:inkChg chg="add mod">
          <ac:chgData name="Michael Kuniega" userId="999f7fd1-0dc3-4cba-81fd-6a42a8d75a98" providerId="ADAL" clId="{7030AAB4-A141-4A2B-BBAB-02BC5C6D39A5}" dt="2023-01-23T21:49:51.533" v="224"/>
          <ac:inkMkLst>
            <pc:docMk/>
            <pc:sldMk cId="3559811513" sldId="277"/>
            <ac:inkMk id="230" creationId="{C1CB0A62-9719-F7C5-CCC6-23DFAC5422B4}"/>
          </ac:inkMkLst>
        </pc:inkChg>
        <pc:inkChg chg="add">
          <ac:chgData name="Michael Kuniega" userId="999f7fd1-0dc3-4cba-81fd-6a42a8d75a98" providerId="ADAL" clId="{7030AAB4-A141-4A2B-BBAB-02BC5C6D39A5}" dt="2023-01-23T21:50:13.339" v="225" actId="9405"/>
          <ac:inkMkLst>
            <pc:docMk/>
            <pc:sldMk cId="3559811513" sldId="277"/>
            <ac:inkMk id="232" creationId="{0DF1EC61-2BFB-3F3F-CCDF-50ECF4D85B39}"/>
          </ac:inkMkLst>
        </pc:inkChg>
        <pc:inkChg chg="add">
          <ac:chgData name="Michael Kuniega" userId="999f7fd1-0dc3-4cba-81fd-6a42a8d75a98" providerId="ADAL" clId="{7030AAB4-A141-4A2B-BBAB-02BC5C6D39A5}" dt="2023-01-23T21:50:15.624" v="226" actId="9405"/>
          <ac:inkMkLst>
            <pc:docMk/>
            <pc:sldMk cId="3559811513" sldId="277"/>
            <ac:inkMk id="233" creationId="{080F7B2B-77DF-958B-90D5-CEB9F34D451B}"/>
          </ac:inkMkLst>
        </pc:inkChg>
        <pc:inkChg chg="add mod">
          <ac:chgData name="Michael Kuniega" userId="999f7fd1-0dc3-4cba-81fd-6a42a8d75a98" providerId="ADAL" clId="{7030AAB4-A141-4A2B-BBAB-02BC5C6D39A5}" dt="2023-01-23T21:50:22.965" v="230"/>
          <ac:inkMkLst>
            <pc:docMk/>
            <pc:sldMk cId="3559811513" sldId="277"/>
            <ac:inkMk id="234" creationId="{7ABB4221-0A54-B076-9798-388E44BC6810}"/>
          </ac:inkMkLst>
        </pc:inkChg>
        <pc:inkChg chg="add mod">
          <ac:chgData name="Michael Kuniega" userId="999f7fd1-0dc3-4cba-81fd-6a42a8d75a98" providerId="ADAL" clId="{7030AAB4-A141-4A2B-BBAB-02BC5C6D39A5}" dt="2023-01-23T21:50:22.965" v="230"/>
          <ac:inkMkLst>
            <pc:docMk/>
            <pc:sldMk cId="3559811513" sldId="277"/>
            <ac:inkMk id="235" creationId="{8CAA2A25-BC08-8FDF-04BB-1F19FB4A2BE2}"/>
          </ac:inkMkLst>
        </pc:inkChg>
        <pc:inkChg chg="add mod">
          <ac:chgData name="Michael Kuniega" userId="999f7fd1-0dc3-4cba-81fd-6a42a8d75a98" providerId="ADAL" clId="{7030AAB4-A141-4A2B-BBAB-02BC5C6D39A5}" dt="2023-01-23T21:50:22.965" v="230"/>
          <ac:inkMkLst>
            <pc:docMk/>
            <pc:sldMk cId="3559811513" sldId="277"/>
            <ac:inkMk id="236" creationId="{A5FBCC89-8D4A-4868-1701-D7E80B4F1916}"/>
          </ac:inkMkLst>
        </pc:inkChg>
        <pc:inkChg chg="add">
          <ac:chgData name="Michael Kuniega" userId="999f7fd1-0dc3-4cba-81fd-6a42a8d75a98" providerId="ADAL" clId="{7030AAB4-A141-4A2B-BBAB-02BC5C6D39A5}" dt="2023-01-23T21:50:50.941" v="231" actId="9405"/>
          <ac:inkMkLst>
            <pc:docMk/>
            <pc:sldMk cId="3559811513" sldId="277"/>
            <ac:inkMk id="238" creationId="{E192B4EF-43D9-930D-128B-48B1FF959564}"/>
          </ac:inkMkLst>
        </pc:inkChg>
        <pc:inkChg chg="add">
          <ac:chgData name="Michael Kuniega" userId="999f7fd1-0dc3-4cba-81fd-6a42a8d75a98" providerId="ADAL" clId="{7030AAB4-A141-4A2B-BBAB-02BC5C6D39A5}" dt="2023-01-23T21:50:51.673" v="232" actId="9405"/>
          <ac:inkMkLst>
            <pc:docMk/>
            <pc:sldMk cId="3559811513" sldId="277"/>
            <ac:inkMk id="239" creationId="{19C7732B-D93C-3F12-2F21-AA9DE09E1249}"/>
          </ac:inkMkLst>
        </pc:inkChg>
        <pc:inkChg chg="add">
          <ac:chgData name="Michael Kuniega" userId="999f7fd1-0dc3-4cba-81fd-6a42a8d75a98" providerId="ADAL" clId="{7030AAB4-A141-4A2B-BBAB-02BC5C6D39A5}" dt="2023-01-23T21:51:18.123" v="233" actId="9405"/>
          <ac:inkMkLst>
            <pc:docMk/>
            <pc:sldMk cId="3559811513" sldId="277"/>
            <ac:inkMk id="240" creationId="{1ACDE5F6-CA2A-148E-4DB3-4EDA804BBB6B}"/>
          </ac:inkMkLst>
        </pc:inkChg>
        <pc:inkChg chg="add">
          <ac:chgData name="Michael Kuniega" userId="999f7fd1-0dc3-4cba-81fd-6a42a8d75a98" providerId="ADAL" clId="{7030AAB4-A141-4A2B-BBAB-02BC5C6D39A5}" dt="2023-01-23T21:51:20.813" v="234" actId="9405"/>
          <ac:inkMkLst>
            <pc:docMk/>
            <pc:sldMk cId="3559811513" sldId="277"/>
            <ac:inkMk id="241" creationId="{498FB17C-FB6F-91D5-EAE8-822056BFC021}"/>
          </ac:inkMkLst>
        </pc:inkChg>
        <pc:inkChg chg="add mod">
          <ac:chgData name="Michael Kuniega" userId="999f7fd1-0dc3-4cba-81fd-6a42a8d75a98" providerId="ADAL" clId="{7030AAB4-A141-4A2B-BBAB-02BC5C6D39A5}" dt="2023-01-23T21:51:23.639" v="237"/>
          <ac:inkMkLst>
            <pc:docMk/>
            <pc:sldMk cId="3559811513" sldId="277"/>
            <ac:inkMk id="242" creationId="{83E10F7B-D0D5-2FED-63CE-76B233CB950D}"/>
          </ac:inkMkLst>
        </pc:inkChg>
        <pc:inkChg chg="add mod">
          <ac:chgData name="Michael Kuniega" userId="999f7fd1-0dc3-4cba-81fd-6a42a8d75a98" providerId="ADAL" clId="{7030AAB4-A141-4A2B-BBAB-02BC5C6D39A5}" dt="2023-01-23T21:51:23.639" v="237"/>
          <ac:inkMkLst>
            <pc:docMk/>
            <pc:sldMk cId="3559811513" sldId="277"/>
            <ac:inkMk id="243" creationId="{4BFA2659-BEAA-DEBE-CF16-559585D7EF87}"/>
          </ac:inkMkLst>
        </pc:inkChg>
        <pc:inkChg chg="add">
          <ac:chgData name="Michael Kuniega" userId="999f7fd1-0dc3-4cba-81fd-6a42a8d75a98" providerId="ADAL" clId="{7030AAB4-A141-4A2B-BBAB-02BC5C6D39A5}" dt="2023-01-23T21:51:24.939" v="238" actId="9405"/>
          <ac:inkMkLst>
            <pc:docMk/>
            <pc:sldMk cId="3559811513" sldId="277"/>
            <ac:inkMk id="245" creationId="{E2C146E8-FA3A-8F3E-F49B-08F710EBAA43}"/>
          </ac:inkMkLst>
        </pc:inkChg>
        <pc:inkChg chg="add del mod">
          <ac:chgData name="Michael Kuniega" userId="999f7fd1-0dc3-4cba-81fd-6a42a8d75a98" providerId="ADAL" clId="{7030AAB4-A141-4A2B-BBAB-02BC5C6D39A5}" dt="2023-01-23T21:54:17.731" v="331"/>
          <ac:inkMkLst>
            <pc:docMk/>
            <pc:sldMk cId="3559811513" sldId="277"/>
            <ac:inkMk id="246" creationId="{651DD5D2-CC9D-1150-5882-1A7269012DE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47" creationId="{83AA4C6E-CC07-3541-2D27-B930B8F9C9A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49" creationId="{9184449C-721E-5DC5-2375-C559F85B20F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0" creationId="{74297788-A728-D5B4-2992-5E1185DDB1E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1" creationId="{179CD865-9C48-B1EE-F278-3CE96C6FCACD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2" creationId="{933C3E18-AA52-ABA3-2B7E-74D7E2A2C42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4" creationId="{7B95503D-2EE4-87CA-D8AC-6E81907A3848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5" creationId="{06DDD523-64E1-80E9-3172-6DBA643E8CD8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6" creationId="{8854F6B2-5F0F-969E-F7CB-3D3A9F3254BE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7" creationId="{0B326991-A87F-88F1-DED6-72F864AE32D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58" creationId="{4DA9BCCB-4729-D7BD-CA9D-F18D534959D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0" creationId="{C2BEF14B-1B33-A0AD-ADC0-16F4149A8FF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1" creationId="{1324D302-6344-DFA6-1CE4-B8356A4648E8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3" creationId="{552ADB3A-D5F0-D881-BFD2-A1FE834CEF7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4" creationId="{9EA8B582-D87F-6A9B-00B2-05F40D91AFE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5" creationId="{47747A38-855D-A7A0-7880-0F7C86C5045D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6" creationId="{D38AD656-48E5-A22B-E85F-655D1A1C717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7" creationId="{16EC1D6E-0944-81E4-E14F-930A5F2E914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8" creationId="{0D7FA1A0-477E-A072-56D7-DABE9251DD2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69" creationId="{36EF6ED1-F804-04A3-F364-563D8FD509A6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0" creationId="{DB6CC24A-85E3-1D04-E60E-254554EEE9F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1" creationId="{F7BE4CDE-E2F3-A0B9-D729-9E3C8E41B3FE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2" creationId="{62634E02-F3E6-A86E-23C3-24B11277FF16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4" creationId="{6D2113D4-4F71-D0E9-7970-D71EB7607A5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5" creationId="{C7DCB1E4-69E9-0BD5-21BA-8F6C6721735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6" creationId="{ED2F716F-41C4-ABE5-8910-8841927E221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7" creationId="{62CF0AF6-4059-555C-8F1C-10F24BD56D0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78" creationId="{C0237B5C-D5F6-F4A4-2862-F0414821C216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0" creationId="{AE24CA46-378E-2558-7D4A-05702D0802D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1" creationId="{D418F961-528D-B7BE-51D3-B04C6F02A58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2" creationId="{DD746CB1-BD76-D10E-3B35-3E58C517F48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3" creationId="{058820F3-8F4B-7F6E-A9DB-82BB92E8D469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5" creationId="{DAABA2A5-4882-E957-3C55-A63F7317653D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6" creationId="{605B64E4-8895-5BD0-880D-141FDEC8D2A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7" creationId="{325B3D28-9F8E-F5CA-6E65-059AD2EB089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8" creationId="{CC44AF68-49C6-9D67-F96D-5F9F5BDDBED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89" creationId="{C9EC5813-C5EC-5386-5D99-F659F5866969}"/>
          </ac:inkMkLst>
        </pc:inkChg>
        <pc:inkChg chg="add del mod">
          <ac:chgData name="Michael Kuniega" userId="999f7fd1-0dc3-4cba-81fd-6a42a8d75a98" providerId="ADAL" clId="{7030AAB4-A141-4A2B-BBAB-02BC5C6D39A5}" dt="2023-01-23T21:53:48.166" v="295"/>
          <ac:inkMkLst>
            <pc:docMk/>
            <pc:sldMk cId="3559811513" sldId="277"/>
            <ac:inkMk id="291" creationId="{030A4632-0B54-590E-89BA-32909F292556}"/>
          </ac:inkMkLst>
        </pc:inkChg>
        <pc:inkChg chg="add del mod">
          <ac:chgData name="Michael Kuniega" userId="999f7fd1-0dc3-4cba-81fd-6a42a8d75a98" providerId="ADAL" clId="{7030AAB4-A141-4A2B-BBAB-02BC5C6D39A5}" dt="2023-01-23T21:53:47.707" v="293" actId="9405"/>
          <ac:inkMkLst>
            <pc:docMk/>
            <pc:sldMk cId="3559811513" sldId="277"/>
            <ac:inkMk id="293" creationId="{273C30D5-B17A-4114-D768-129CEBEBC64C}"/>
          </ac:inkMkLst>
        </pc:inkChg>
        <pc:inkChg chg="add del mod">
          <ac:chgData name="Michael Kuniega" userId="999f7fd1-0dc3-4cba-81fd-6a42a8d75a98" providerId="ADAL" clId="{7030AAB4-A141-4A2B-BBAB-02BC5C6D39A5}" dt="2023-01-23T21:53:47.277" v="292" actId="9405"/>
          <ac:inkMkLst>
            <pc:docMk/>
            <pc:sldMk cId="3559811513" sldId="277"/>
            <ac:inkMk id="294" creationId="{ED7EA580-C82A-7166-5D12-51A0899B9D3A}"/>
          </ac:inkMkLst>
        </pc:inkChg>
        <pc:inkChg chg="add del mod">
          <ac:chgData name="Michael Kuniega" userId="999f7fd1-0dc3-4cba-81fd-6a42a8d75a98" providerId="ADAL" clId="{7030AAB4-A141-4A2B-BBAB-02BC5C6D39A5}" dt="2023-01-23T21:53:46.796" v="291"/>
          <ac:inkMkLst>
            <pc:docMk/>
            <pc:sldMk cId="3559811513" sldId="277"/>
            <ac:inkMk id="295" creationId="{090C0F0E-C6CC-2F94-76DC-AB2CDA9B38F6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98" creationId="{ABF8A2E4-7897-2FFE-D47C-E6549F344238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299" creationId="{66872584-D184-DBE6-B9E9-5804A2C0044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0" creationId="{2D9A6DA6-4CCC-5B8D-6FE4-EDBFEA664EC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1" creationId="{94DCF4D2-62ED-0AB5-CBAE-0266DB0D96B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2" creationId="{E47036C7-D3E0-6E4B-BEED-BE0D8469106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3" creationId="{7C46DA95-B871-4ACD-7F1F-904A5874B51F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4" creationId="{B0721807-8FD2-5B7D-75A8-0195DA632B8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5" creationId="{2C0A99B1-CC34-C529-97D7-DF05AF77B4E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7" creationId="{329B9476-5611-459A-36BE-FFC20A61769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8" creationId="{FC1A4C9A-FE4E-9536-DED9-A74375D0509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09" creationId="{A86C2BFD-D25F-9F0E-E890-66A4FA0C52C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0" creationId="{24B063D9-9C51-43A7-48C6-1213FF6FA67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1" creationId="{5C5F2986-2B78-48E7-7FEB-579A67DBFCA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2" creationId="{4B67429E-F66A-D23B-6F20-E7B7594745A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3" creationId="{0C88F9C9-C34F-1ECA-110B-6E772B9EDDD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4" creationId="{258DC300-2FFF-2F18-AAB0-0DB22663244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7" creationId="{E3370E02-2CA2-B511-82EB-C98C4A32A95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8" creationId="{42BBACCC-CF3D-3BF0-597D-DCF65463356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19" creationId="{AA57D094-35E2-7FF1-0261-7BBF7E8835C9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0" creationId="{82BBD91B-2B22-500A-57B4-E47EADB01F3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1" creationId="{7C137308-433F-5EF0-A7E2-18B6BB7A5C3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3" creationId="{7EB67BB2-760D-B623-67EF-AB24BACB6F6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4" creationId="{AB2F1E01-6C66-E3E3-A75B-750FE5BCE8B6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5" creationId="{DB6783FF-8140-A4AB-9DC0-55A8289859BD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6" creationId="{CE3EF08C-FD18-B408-A6B5-C289B1CD49C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7" creationId="{F75EDF7A-C088-5EE9-B988-F70A52020719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8" creationId="{F9CD284A-102A-4B58-7377-A0945076081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29" creationId="{55B6F25B-DE69-F2C1-5752-AC9C4A57448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0" creationId="{564C7756-88FF-01AD-1030-5E7E9759719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1" creationId="{C476AF06-D563-8502-84B9-10522806FD6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2" creationId="{86163289-3B8C-2517-E144-B3099039944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4" creationId="{E38A6F8C-DC54-1065-2AE5-80F76302938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6" creationId="{DC10AAD3-CBE0-772F-A4CD-9FD1A944C38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7" creationId="{96B4A661-CD7A-0A3F-C1B8-F41550C550E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39" creationId="{4017F039-046D-2CFB-744C-B3B713C37D69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0" creationId="{F7F9BE4B-DF28-B0C9-2525-5EFD2158C2C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1" creationId="{BEA94C32-E62A-C5A1-937B-6084F3A411DF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2" creationId="{2BACAEBF-3C9E-6463-9980-05F03407C0A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3" creationId="{43E2B33B-E952-FDA9-AA9F-F6CEB19B212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5" creationId="{E7B8E611-39BE-8C7A-B65C-C661BF69B82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6" creationId="{D0260225-EA78-C286-CAD8-F04878F98BA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7" creationId="{793ED0E2-CBFB-656D-E9DC-FFD046818FB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8" creationId="{68D06692-9C02-4B14-BBC6-D4B236947739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49" creationId="{364D9BF8-0B65-D098-9D26-FAEDD25FD53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0" creationId="{17955E0D-F6C2-08A0-AF02-2EEF1C231CA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1" creationId="{E0779A48-D3B3-2C7D-AB16-8BF79C825F7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2" creationId="{C278F756-FC64-17D0-2CEE-9F5DC738E6F7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3" creationId="{222EB5E5-7BF4-86F5-1A0D-E8A5CEC1241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4" creationId="{F40B7E65-DF5D-A28D-2759-1EC871C3655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5" creationId="{302DA3F1-659F-91D0-606B-36D817F22DE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6" creationId="{4072D4F3-DFCC-2239-9653-373AEDC6CCAD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7" creationId="{174F7DE9-B90A-7AFB-0A4D-8D1D7E95836E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59" creationId="{342F3D6D-F656-F39A-841E-613E793E322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0" creationId="{0700FADB-281F-B35D-0C88-1556B467E96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1" creationId="{316E9EED-5CBA-AFC6-DE6E-541BCB255AB1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2" creationId="{FCCD1E6C-AC07-A503-137B-E24582F54E6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3" creationId="{246DF125-3914-3A01-4D0C-E5AEA6BF0EC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4" creationId="{E699586F-91C3-A5AE-7BCD-92C0CC9E269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5" creationId="{7A97362D-5109-61D7-F205-F0FEB84237A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6" creationId="{DD076484-87C5-DBD1-9353-A6E0295A35A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69" creationId="{D6E3C0FE-E7F6-7BEC-92DF-4D1A62C0CC2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0" creationId="{B739A71A-BEFD-F048-AFFD-0F1004E5A9F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1" creationId="{4A3D37AE-C1F1-E6D9-7EB5-16893E8E436E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2" creationId="{9EF52FDB-C6BC-9F89-B764-F5342CB995E0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3" creationId="{62F9F9DE-C30B-F24C-9158-19C880D95D53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4" creationId="{F4AC6E27-D0B3-9E96-18B2-680AFE64D8A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6" creationId="{86C03F92-01E5-A18A-464D-0A6DFE7009A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7" creationId="{0A3C135F-E296-D90E-79CB-7C94CE8C477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8" creationId="{62CCB59F-D181-B946-2B9E-7B8E9E223ACD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79" creationId="{1CE995C3-5629-B6E0-6A5A-3C22663AB13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0" creationId="{B5978700-03C1-7EFA-B3D8-BFD1E7509C6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1" creationId="{9C65D00C-7B63-F72E-7C55-2ADE6F527556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2" creationId="{494A850D-1A99-D544-1EB4-3D4813665B1A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3" creationId="{D1C0DE16-13DA-7486-CBA0-FE11B18CE67C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4" creationId="{6856E2C8-0DC1-775A-3874-4E02201E5B29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5" creationId="{4B3FE064-2A97-879D-4D77-601679385B2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6" creationId="{CC0416BA-49B5-3ECF-447E-EA9F7BB8C64B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8" creationId="{7CE67A75-6F00-FAC3-B32E-DD5BDF27DA15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89" creationId="{F0352AE4-0504-F5B3-EF1E-EED5CFDEC274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91" creationId="{87107C1D-3B88-C21F-1D34-13C90DD8E702}"/>
          </ac:inkMkLst>
        </pc:inkChg>
        <pc:inkChg chg="add mod">
          <ac:chgData name="Michael Kuniega" userId="999f7fd1-0dc3-4cba-81fd-6a42a8d75a98" providerId="ADAL" clId="{7030AAB4-A141-4A2B-BBAB-02BC5C6D39A5}" dt="2023-01-23T21:56:04.054" v="393" actId="1076"/>
          <ac:inkMkLst>
            <pc:docMk/>
            <pc:sldMk cId="3559811513" sldId="277"/>
            <ac:inkMk id="392" creationId="{5F92EA3C-75F1-2900-9281-A1268F3514B4}"/>
          </ac:inkMkLst>
        </pc:inkChg>
        <pc:inkChg chg="add">
          <ac:chgData name="Michael Kuniega" userId="999f7fd1-0dc3-4cba-81fd-6a42a8d75a98" providerId="ADAL" clId="{7030AAB4-A141-4A2B-BBAB-02BC5C6D39A5}" dt="2023-01-23T21:56:15.754" v="394" actId="9405"/>
          <ac:inkMkLst>
            <pc:docMk/>
            <pc:sldMk cId="3559811513" sldId="277"/>
            <ac:inkMk id="394" creationId="{363B0CCA-CE65-76C4-72C7-EF44CF33FA2E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395" creationId="{2205CAC3-47D0-0E12-A9A4-7A43BE515BCB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396" creationId="{51BBE615-7812-5B2F-5B09-F01DA2C2E84E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397" creationId="{326EEF5B-52CD-BAAC-8299-472D77432795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398" creationId="{8A090AC0-BE40-00B8-5CC8-EF9080AEB101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399" creationId="{7ADC679A-1EF2-AC7A-79E6-E349E8452F6B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400" creationId="{9BFE90CE-63DA-CA86-F1F6-33C44E08C6FB}"/>
          </ac:inkMkLst>
        </pc:inkChg>
        <pc:inkChg chg="add mod">
          <ac:chgData name="Michael Kuniega" userId="999f7fd1-0dc3-4cba-81fd-6a42a8d75a98" providerId="ADAL" clId="{7030AAB4-A141-4A2B-BBAB-02BC5C6D39A5}" dt="2023-01-23T21:56:23.279" v="402"/>
          <ac:inkMkLst>
            <pc:docMk/>
            <pc:sldMk cId="3559811513" sldId="277"/>
            <ac:inkMk id="401" creationId="{4320971F-A1F4-C737-8FE3-B7C3A10F17D2}"/>
          </ac:inkMkLst>
        </pc:inkChg>
        <pc:inkChg chg="add del mod">
          <ac:chgData name="Michael Kuniega" userId="999f7fd1-0dc3-4cba-81fd-6a42a8d75a98" providerId="ADAL" clId="{7030AAB4-A141-4A2B-BBAB-02BC5C6D39A5}" dt="2023-01-23T21:56:42.508" v="418" actId="9405"/>
          <ac:inkMkLst>
            <pc:docMk/>
            <pc:sldMk cId="3559811513" sldId="277"/>
            <ac:inkMk id="404" creationId="{94C9E4D4-4F5E-A829-B21B-AC26A5A96B8B}"/>
          </ac:inkMkLst>
        </pc:inkChg>
        <pc:inkChg chg="add del mod">
          <ac:chgData name="Michael Kuniega" userId="999f7fd1-0dc3-4cba-81fd-6a42a8d75a98" providerId="ADAL" clId="{7030AAB4-A141-4A2B-BBAB-02BC5C6D39A5}" dt="2023-01-23T21:56:41.999" v="417"/>
          <ac:inkMkLst>
            <pc:docMk/>
            <pc:sldMk cId="3559811513" sldId="277"/>
            <ac:inkMk id="405" creationId="{6DDE40F9-2ECD-B5E4-7E2B-19BA2C39D768}"/>
          </ac:inkMkLst>
        </pc:inkChg>
        <pc:inkChg chg="add del">
          <ac:chgData name="Michael Kuniega" userId="999f7fd1-0dc3-4cba-81fd-6a42a8d75a98" providerId="ADAL" clId="{7030AAB4-A141-4A2B-BBAB-02BC5C6D39A5}" dt="2023-01-23T21:56:40.881" v="415" actId="9405"/>
          <ac:inkMkLst>
            <pc:docMk/>
            <pc:sldMk cId="3559811513" sldId="277"/>
            <ac:inkMk id="407" creationId="{D510EBE2-236E-0980-E8DD-10A94817FCC7}"/>
          </ac:inkMkLst>
        </pc:inkChg>
        <pc:inkChg chg="add del">
          <ac:chgData name="Michael Kuniega" userId="999f7fd1-0dc3-4cba-81fd-6a42a8d75a98" providerId="ADAL" clId="{7030AAB4-A141-4A2B-BBAB-02BC5C6D39A5}" dt="2023-01-23T21:56:39.818" v="414" actId="9405"/>
          <ac:inkMkLst>
            <pc:docMk/>
            <pc:sldMk cId="3559811513" sldId="277"/>
            <ac:inkMk id="408" creationId="{CDBDB60B-80BB-14F0-23D7-806EE477A921}"/>
          </ac:inkMkLst>
        </pc:inkChg>
        <pc:inkChg chg="add del mod">
          <ac:chgData name="Michael Kuniega" userId="999f7fd1-0dc3-4cba-81fd-6a42a8d75a98" providerId="ADAL" clId="{7030AAB4-A141-4A2B-BBAB-02BC5C6D39A5}" dt="2023-01-23T21:56:39.543" v="413" actId="9405"/>
          <ac:inkMkLst>
            <pc:docMk/>
            <pc:sldMk cId="3559811513" sldId="277"/>
            <ac:inkMk id="409" creationId="{10AD2AC8-99BA-76DC-108A-17E3E2911F96}"/>
          </ac:inkMkLst>
        </pc:inkChg>
        <pc:inkChg chg="add del mod">
          <ac:chgData name="Michael Kuniega" userId="999f7fd1-0dc3-4cba-81fd-6a42a8d75a98" providerId="ADAL" clId="{7030AAB4-A141-4A2B-BBAB-02BC5C6D39A5}" dt="2023-01-23T21:56:39.138" v="412"/>
          <ac:inkMkLst>
            <pc:docMk/>
            <pc:sldMk cId="3559811513" sldId="277"/>
            <ac:inkMk id="410" creationId="{57F1B0D2-EBAE-9568-12CD-7C1A6BA85436}"/>
          </ac:inkMkLst>
        </pc:inkChg>
        <pc:inkChg chg="add del">
          <ac:chgData name="Michael Kuniega" userId="999f7fd1-0dc3-4cba-81fd-6a42a8d75a98" providerId="ADAL" clId="{7030AAB4-A141-4A2B-BBAB-02BC5C6D39A5}" dt="2023-01-23T21:56:59.584" v="427"/>
          <ac:inkMkLst>
            <pc:docMk/>
            <pc:sldMk cId="3559811513" sldId="277"/>
            <ac:inkMk id="412" creationId="{9D8100A0-972E-DD9B-32FD-4B725720F6D9}"/>
          </ac:inkMkLst>
        </pc:inkChg>
        <pc:inkChg chg="add">
          <ac:chgData name="Michael Kuniega" userId="999f7fd1-0dc3-4cba-81fd-6a42a8d75a98" providerId="ADAL" clId="{7030AAB4-A141-4A2B-BBAB-02BC5C6D39A5}" dt="2023-01-23T21:56:46.245" v="420" actId="9405"/>
          <ac:inkMkLst>
            <pc:docMk/>
            <pc:sldMk cId="3559811513" sldId="277"/>
            <ac:inkMk id="413" creationId="{D8804DC4-FBAE-9958-8AFE-2905EF940EB2}"/>
          </ac:inkMkLst>
        </pc:inkChg>
        <pc:inkChg chg="add">
          <ac:chgData name="Michael Kuniega" userId="999f7fd1-0dc3-4cba-81fd-6a42a8d75a98" providerId="ADAL" clId="{7030AAB4-A141-4A2B-BBAB-02BC5C6D39A5}" dt="2023-01-23T21:56:48.117" v="421" actId="9405"/>
          <ac:inkMkLst>
            <pc:docMk/>
            <pc:sldMk cId="3559811513" sldId="277"/>
            <ac:inkMk id="414" creationId="{E55728F3-4DC0-1165-2DE9-60C1C3BB124F}"/>
          </ac:inkMkLst>
        </pc:inkChg>
        <pc:inkChg chg="add">
          <ac:chgData name="Michael Kuniega" userId="999f7fd1-0dc3-4cba-81fd-6a42a8d75a98" providerId="ADAL" clId="{7030AAB4-A141-4A2B-BBAB-02BC5C6D39A5}" dt="2023-01-23T21:56:49.430" v="422" actId="9405"/>
          <ac:inkMkLst>
            <pc:docMk/>
            <pc:sldMk cId="3559811513" sldId="277"/>
            <ac:inkMk id="415" creationId="{356CFE68-8A70-EABC-674E-0B5D76670A14}"/>
          </ac:inkMkLst>
        </pc:inkChg>
        <pc:inkChg chg="add mod">
          <ac:chgData name="Michael Kuniega" userId="999f7fd1-0dc3-4cba-81fd-6a42a8d75a98" providerId="ADAL" clId="{7030AAB4-A141-4A2B-BBAB-02BC5C6D39A5}" dt="2023-01-23T21:56:53.474" v="426"/>
          <ac:inkMkLst>
            <pc:docMk/>
            <pc:sldMk cId="3559811513" sldId="277"/>
            <ac:inkMk id="416" creationId="{2E213A5B-B10E-E24B-8EE5-AE474670688A}"/>
          </ac:inkMkLst>
        </pc:inkChg>
        <pc:inkChg chg="add mod">
          <ac:chgData name="Michael Kuniega" userId="999f7fd1-0dc3-4cba-81fd-6a42a8d75a98" providerId="ADAL" clId="{7030AAB4-A141-4A2B-BBAB-02BC5C6D39A5}" dt="2023-01-23T21:56:53.474" v="426"/>
          <ac:inkMkLst>
            <pc:docMk/>
            <pc:sldMk cId="3559811513" sldId="277"/>
            <ac:inkMk id="417" creationId="{EC780F0A-00BD-B302-5A19-2D06BE225DFB}"/>
          </ac:inkMkLst>
        </pc:inkChg>
        <pc:inkChg chg="add mod">
          <ac:chgData name="Michael Kuniega" userId="999f7fd1-0dc3-4cba-81fd-6a42a8d75a98" providerId="ADAL" clId="{7030AAB4-A141-4A2B-BBAB-02BC5C6D39A5}" dt="2023-01-23T21:56:53.474" v="426"/>
          <ac:inkMkLst>
            <pc:docMk/>
            <pc:sldMk cId="3559811513" sldId="277"/>
            <ac:inkMk id="418" creationId="{565390D9-DC3D-5F6B-1C6A-CE18853C71AF}"/>
          </ac:inkMkLst>
        </pc:inkChg>
        <pc:inkChg chg="add">
          <ac:chgData name="Michael Kuniega" userId="999f7fd1-0dc3-4cba-81fd-6a42a8d75a98" providerId="ADAL" clId="{7030AAB4-A141-4A2B-BBAB-02BC5C6D39A5}" dt="2023-01-23T21:57:01.787" v="428" actId="9405"/>
          <ac:inkMkLst>
            <pc:docMk/>
            <pc:sldMk cId="3559811513" sldId="277"/>
            <ac:inkMk id="420" creationId="{47269E46-D0ED-56FF-5786-6A4D8EAEFC05}"/>
          </ac:inkMkLst>
        </pc:inkChg>
        <pc:inkChg chg="add">
          <ac:chgData name="Michael Kuniega" userId="999f7fd1-0dc3-4cba-81fd-6a42a8d75a98" providerId="ADAL" clId="{7030AAB4-A141-4A2B-BBAB-02BC5C6D39A5}" dt="2023-01-23T21:57:03.681" v="429" actId="9405"/>
          <ac:inkMkLst>
            <pc:docMk/>
            <pc:sldMk cId="3559811513" sldId="277"/>
            <ac:inkMk id="421" creationId="{4693E0D9-85AB-9C16-FA8A-F592E3C5A095}"/>
          </ac:inkMkLst>
        </pc:inkChg>
        <pc:inkChg chg="add">
          <ac:chgData name="Michael Kuniega" userId="999f7fd1-0dc3-4cba-81fd-6a42a8d75a98" providerId="ADAL" clId="{7030AAB4-A141-4A2B-BBAB-02BC5C6D39A5}" dt="2023-01-23T21:57:05.006" v="430" actId="9405"/>
          <ac:inkMkLst>
            <pc:docMk/>
            <pc:sldMk cId="3559811513" sldId="277"/>
            <ac:inkMk id="422" creationId="{811FC3F2-F3FD-5E7F-2A43-C00215ED5841}"/>
          </ac:inkMkLst>
        </pc:inkChg>
        <pc:inkChg chg="add mod">
          <ac:chgData name="Michael Kuniega" userId="999f7fd1-0dc3-4cba-81fd-6a42a8d75a98" providerId="ADAL" clId="{7030AAB4-A141-4A2B-BBAB-02BC5C6D39A5}" dt="2023-01-23T21:57:14.570" v="437"/>
          <ac:inkMkLst>
            <pc:docMk/>
            <pc:sldMk cId="3559811513" sldId="277"/>
            <ac:inkMk id="423" creationId="{D54034AB-2996-A822-648D-D0EAE10EA654}"/>
          </ac:inkMkLst>
        </pc:inkChg>
        <pc:inkChg chg="add mod">
          <ac:chgData name="Michael Kuniega" userId="999f7fd1-0dc3-4cba-81fd-6a42a8d75a98" providerId="ADAL" clId="{7030AAB4-A141-4A2B-BBAB-02BC5C6D39A5}" dt="2023-01-23T21:57:14.570" v="437"/>
          <ac:inkMkLst>
            <pc:docMk/>
            <pc:sldMk cId="3559811513" sldId="277"/>
            <ac:inkMk id="424" creationId="{EF4A2BD9-5FB6-1864-0653-715FA0E8798D}"/>
          </ac:inkMkLst>
        </pc:inkChg>
        <pc:inkChg chg="add mod">
          <ac:chgData name="Michael Kuniega" userId="999f7fd1-0dc3-4cba-81fd-6a42a8d75a98" providerId="ADAL" clId="{7030AAB4-A141-4A2B-BBAB-02BC5C6D39A5}" dt="2023-01-23T21:57:14.570" v="437"/>
          <ac:inkMkLst>
            <pc:docMk/>
            <pc:sldMk cId="3559811513" sldId="277"/>
            <ac:inkMk id="425" creationId="{0E2F9478-284F-1068-29AF-CDCFE9463EFB}"/>
          </ac:inkMkLst>
        </pc:inkChg>
        <pc:inkChg chg="add mod">
          <ac:chgData name="Michael Kuniega" userId="999f7fd1-0dc3-4cba-81fd-6a42a8d75a98" providerId="ADAL" clId="{7030AAB4-A141-4A2B-BBAB-02BC5C6D39A5}" dt="2023-01-23T21:57:14.570" v="437"/>
          <ac:inkMkLst>
            <pc:docMk/>
            <pc:sldMk cId="3559811513" sldId="277"/>
            <ac:inkMk id="426" creationId="{B7AF6F8E-DFAA-9181-8366-D7443D4E7FF1}"/>
          </ac:inkMkLst>
        </pc:inkChg>
        <pc:inkChg chg="add mod">
          <ac:chgData name="Michael Kuniega" userId="999f7fd1-0dc3-4cba-81fd-6a42a8d75a98" providerId="ADAL" clId="{7030AAB4-A141-4A2B-BBAB-02BC5C6D39A5}" dt="2023-01-23T21:57:14.570" v="437"/>
          <ac:inkMkLst>
            <pc:docMk/>
            <pc:sldMk cId="3559811513" sldId="277"/>
            <ac:inkMk id="427" creationId="{2AF4D30B-E633-10AA-3642-0C89225FAFB4}"/>
          </ac:inkMkLst>
        </pc:inkChg>
        <pc:inkChg chg="add mod">
          <ac:chgData name="Michael Kuniega" userId="999f7fd1-0dc3-4cba-81fd-6a42a8d75a98" providerId="ADAL" clId="{7030AAB4-A141-4A2B-BBAB-02BC5C6D39A5}" dt="2023-01-23T21:57:14.570" v="437"/>
          <ac:inkMkLst>
            <pc:docMk/>
            <pc:sldMk cId="3559811513" sldId="277"/>
            <ac:inkMk id="428" creationId="{8953BF2A-09C9-467B-7463-461BFED1F79F}"/>
          </ac:inkMkLst>
        </pc:inkChg>
        <pc:inkChg chg="add del">
          <ac:chgData name="Michael Kuniega" userId="999f7fd1-0dc3-4cba-81fd-6a42a8d75a98" providerId="ADAL" clId="{7030AAB4-A141-4A2B-BBAB-02BC5C6D39A5}" dt="2023-01-23T21:57:38.015" v="450"/>
          <ac:inkMkLst>
            <pc:docMk/>
            <pc:sldMk cId="3559811513" sldId="277"/>
            <ac:inkMk id="430" creationId="{E0ADF6C0-F935-8CCD-C187-B765868FA02F}"/>
          </ac:inkMkLst>
        </pc:inkChg>
        <pc:inkChg chg="add del mod">
          <ac:chgData name="Michael Kuniega" userId="999f7fd1-0dc3-4cba-81fd-6a42a8d75a98" providerId="ADAL" clId="{7030AAB4-A141-4A2B-BBAB-02BC5C6D39A5}" dt="2023-01-23T21:57:38.014" v="448"/>
          <ac:inkMkLst>
            <pc:docMk/>
            <pc:sldMk cId="3559811513" sldId="277"/>
            <ac:inkMk id="431" creationId="{929E7D7D-67B3-276E-584A-71CD03013BA6}"/>
          </ac:inkMkLst>
        </pc:inkChg>
        <pc:inkChg chg="add del mod">
          <ac:chgData name="Michael Kuniega" userId="999f7fd1-0dc3-4cba-81fd-6a42a8d75a98" providerId="ADAL" clId="{7030AAB4-A141-4A2B-BBAB-02BC5C6D39A5}" dt="2023-01-23T21:57:36.629" v="446"/>
          <ac:inkMkLst>
            <pc:docMk/>
            <pc:sldMk cId="3559811513" sldId="277"/>
            <ac:inkMk id="432" creationId="{31375A5F-5194-C8A3-51C1-378D158D7F23}"/>
          </ac:inkMkLst>
        </pc:inkChg>
        <pc:inkChg chg="add del mod">
          <ac:chgData name="Michael Kuniega" userId="999f7fd1-0dc3-4cba-81fd-6a42a8d75a98" providerId="ADAL" clId="{7030AAB4-A141-4A2B-BBAB-02BC5C6D39A5}" dt="2023-01-23T21:57:38.014" v="449"/>
          <ac:inkMkLst>
            <pc:docMk/>
            <pc:sldMk cId="3559811513" sldId="277"/>
            <ac:inkMk id="433" creationId="{2A707DAB-F9B5-BB68-F307-FD1E09D83E85}"/>
          </ac:inkMkLst>
        </pc:inkChg>
        <pc:inkChg chg="add del mod">
          <ac:chgData name="Michael Kuniega" userId="999f7fd1-0dc3-4cba-81fd-6a42a8d75a98" providerId="ADAL" clId="{7030AAB4-A141-4A2B-BBAB-02BC5C6D39A5}" dt="2023-01-23T21:57:36.629" v="447"/>
          <ac:inkMkLst>
            <pc:docMk/>
            <pc:sldMk cId="3559811513" sldId="277"/>
            <ac:inkMk id="434" creationId="{BCCA7172-5FD4-56B0-CBB1-26326CFF2BF1}"/>
          </ac:inkMkLst>
        </pc:inkChg>
        <pc:inkChg chg="add del mod">
          <ac:chgData name="Michael Kuniega" userId="999f7fd1-0dc3-4cba-81fd-6a42a8d75a98" providerId="ADAL" clId="{7030AAB4-A141-4A2B-BBAB-02BC5C6D39A5}" dt="2023-01-23T21:57:36.622" v="445"/>
          <ac:inkMkLst>
            <pc:docMk/>
            <pc:sldMk cId="3559811513" sldId="277"/>
            <ac:inkMk id="435" creationId="{493706DE-9C8A-E782-921A-639FC319B428}"/>
          </ac:inkMkLst>
        </pc:inkChg>
        <pc:inkChg chg="add">
          <ac:chgData name="Michael Kuniega" userId="999f7fd1-0dc3-4cba-81fd-6a42a8d75a98" providerId="ADAL" clId="{7030AAB4-A141-4A2B-BBAB-02BC5C6D39A5}" dt="2023-01-23T21:57:49.224" v="451" actId="9405"/>
          <ac:inkMkLst>
            <pc:docMk/>
            <pc:sldMk cId="3559811513" sldId="277"/>
            <ac:inkMk id="437" creationId="{806793A4-8BCA-92ED-DF57-3BE887627C05}"/>
          </ac:inkMkLst>
        </pc:inkChg>
        <pc:inkChg chg="add mod">
          <ac:chgData name="Michael Kuniega" userId="999f7fd1-0dc3-4cba-81fd-6a42a8d75a98" providerId="ADAL" clId="{7030AAB4-A141-4A2B-BBAB-02BC5C6D39A5}" dt="2023-01-23T21:57:52.659" v="457"/>
          <ac:inkMkLst>
            <pc:docMk/>
            <pc:sldMk cId="3559811513" sldId="277"/>
            <ac:inkMk id="438" creationId="{A78D5C9C-6551-A3F8-14AD-F51A74A651AF}"/>
          </ac:inkMkLst>
        </pc:inkChg>
        <pc:inkChg chg="add mod">
          <ac:chgData name="Michael Kuniega" userId="999f7fd1-0dc3-4cba-81fd-6a42a8d75a98" providerId="ADAL" clId="{7030AAB4-A141-4A2B-BBAB-02BC5C6D39A5}" dt="2023-01-23T21:57:52.659" v="457"/>
          <ac:inkMkLst>
            <pc:docMk/>
            <pc:sldMk cId="3559811513" sldId="277"/>
            <ac:inkMk id="439" creationId="{2D9859D5-9C32-1F1B-9073-872305BC5B4D}"/>
          </ac:inkMkLst>
        </pc:inkChg>
        <pc:inkChg chg="add mod">
          <ac:chgData name="Michael Kuniega" userId="999f7fd1-0dc3-4cba-81fd-6a42a8d75a98" providerId="ADAL" clId="{7030AAB4-A141-4A2B-BBAB-02BC5C6D39A5}" dt="2023-01-23T21:57:52.659" v="457"/>
          <ac:inkMkLst>
            <pc:docMk/>
            <pc:sldMk cId="3559811513" sldId="277"/>
            <ac:inkMk id="440" creationId="{4D77AEFF-ED32-A174-947D-B7B763FFC5C9}"/>
          </ac:inkMkLst>
        </pc:inkChg>
        <pc:inkChg chg="add mod">
          <ac:chgData name="Michael Kuniega" userId="999f7fd1-0dc3-4cba-81fd-6a42a8d75a98" providerId="ADAL" clId="{7030AAB4-A141-4A2B-BBAB-02BC5C6D39A5}" dt="2023-01-23T21:57:52.659" v="457"/>
          <ac:inkMkLst>
            <pc:docMk/>
            <pc:sldMk cId="3559811513" sldId="277"/>
            <ac:inkMk id="441" creationId="{F82C1A76-5E4E-E948-4F77-3B45A4DC90FC}"/>
          </ac:inkMkLst>
        </pc:inkChg>
        <pc:inkChg chg="add mod">
          <ac:chgData name="Michael Kuniega" userId="999f7fd1-0dc3-4cba-81fd-6a42a8d75a98" providerId="ADAL" clId="{7030AAB4-A141-4A2B-BBAB-02BC5C6D39A5}" dt="2023-01-23T21:57:52.659" v="457"/>
          <ac:inkMkLst>
            <pc:docMk/>
            <pc:sldMk cId="3559811513" sldId="277"/>
            <ac:inkMk id="442" creationId="{3563E621-9A05-7F1D-431F-679EFCB7C279}"/>
          </ac:inkMkLst>
        </pc:inkChg>
        <pc:inkChg chg="add">
          <ac:chgData name="Michael Kuniega" userId="999f7fd1-0dc3-4cba-81fd-6a42a8d75a98" providerId="ADAL" clId="{7030AAB4-A141-4A2B-BBAB-02BC5C6D39A5}" dt="2023-01-23T21:58:05.177" v="458" actId="9405"/>
          <ac:inkMkLst>
            <pc:docMk/>
            <pc:sldMk cId="3559811513" sldId="277"/>
            <ac:inkMk id="444" creationId="{FB3DF251-C0BD-614F-0CCB-EEBE09E50D87}"/>
          </ac:inkMkLst>
        </pc:inkChg>
        <pc:inkChg chg="add">
          <ac:chgData name="Michael Kuniega" userId="999f7fd1-0dc3-4cba-81fd-6a42a8d75a98" providerId="ADAL" clId="{7030AAB4-A141-4A2B-BBAB-02BC5C6D39A5}" dt="2023-01-23T21:58:06.274" v="459" actId="9405"/>
          <ac:inkMkLst>
            <pc:docMk/>
            <pc:sldMk cId="3559811513" sldId="277"/>
            <ac:inkMk id="445" creationId="{AFBCD384-065F-5D8F-732B-CE73563AFFEA}"/>
          </ac:inkMkLst>
        </pc:inkChg>
        <pc:inkChg chg="add">
          <ac:chgData name="Michael Kuniega" userId="999f7fd1-0dc3-4cba-81fd-6a42a8d75a98" providerId="ADAL" clId="{7030AAB4-A141-4A2B-BBAB-02BC5C6D39A5}" dt="2023-01-23T21:58:07.196" v="460" actId="9405"/>
          <ac:inkMkLst>
            <pc:docMk/>
            <pc:sldMk cId="3559811513" sldId="277"/>
            <ac:inkMk id="446" creationId="{50567B4D-0BC5-30A8-A1BB-8C64691E1155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47" creationId="{26E35B80-4327-4FCD-B584-FAE8AFCCDF43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48" creationId="{4E2ECC9C-9FBB-750D-CD65-EF6744CE46AA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49" creationId="{82EC6878-B91A-D8C0-A25E-C32B1C914924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50" creationId="{4E72145A-9A62-3C08-2FD3-70C3C651DC71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51" creationId="{08A5929E-1290-55BB-7957-F6E6BFB7FC73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52" creationId="{5878DA8E-0DFB-6B27-1E1A-91272567832D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53" creationId="{5C095E33-CF06-968B-56B3-DDCED3CD0953}"/>
          </ac:inkMkLst>
        </pc:inkChg>
        <pc:inkChg chg="add">
          <ac:chgData name="Michael Kuniega" userId="999f7fd1-0dc3-4cba-81fd-6a42a8d75a98" providerId="ADAL" clId="{7030AAB4-A141-4A2B-BBAB-02BC5C6D39A5}" dt="2023-01-23T21:59:04.103" v="469" actId="9405"/>
          <ac:inkMkLst>
            <pc:docMk/>
            <pc:sldMk cId="3559811513" sldId="277"/>
            <ac:inkMk id="455" creationId="{56309066-1308-7713-5876-9751A24D5280}"/>
          </ac:inkMkLst>
        </pc:inkChg>
        <pc:inkChg chg="add mod">
          <ac:chgData name="Michael Kuniega" userId="999f7fd1-0dc3-4cba-81fd-6a42a8d75a98" providerId="ADAL" clId="{7030AAB4-A141-4A2B-BBAB-02BC5C6D39A5}" dt="2023-01-23T21:59:26.911" v="471"/>
          <ac:inkMkLst>
            <pc:docMk/>
            <pc:sldMk cId="3559811513" sldId="277"/>
            <ac:inkMk id="456" creationId="{A324AE35-9393-6FFC-467F-4A3DBA0B70FF}"/>
          </ac:inkMkLst>
        </pc:inkChg>
        <pc:inkChg chg="add">
          <ac:chgData name="Michael Kuniega" userId="999f7fd1-0dc3-4cba-81fd-6a42a8d75a98" providerId="ADAL" clId="{7030AAB4-A141-4A2B-BBAB-02BC5C6D39A5}" dt="2023-01-23T21:59:31.434" v="472" actId="9405"/>
          <ac:inkMkLst>
            <pc:docMk/>
            <pc:sldMk cId="3559811513" sldId="277"/>
            <ac:inkMk id="458" creationId="{D1ED05F3-3DF2-14BE-57E5-5617209BE1C0}"/>
          </ac:inkMkLst>
        </pc:inkChg>
        <pc:inkChg chg="add">
          <ac:chgData name="Michael Kuniega" userId="999f7fd1-0dc3-4cba-81fd-6a42a8d75a98" providerId="ADAL" clId="{7030AAB4-A141-4A2B-BBAB-02BC5C6D39A5}" dt="2023-01-23T21:59:42.062" v="473" actId="9405"/>
          <ac:inkMkLst>
            <pc:docMk/>
            <pc:sldMk cId="3559811513" sldId="277"/>
            <ac:inkMk id="459" creationId="{A32B99F8-2CE6-1A0D-0CFA-70E7976C4E0A}"/>
          </ac:inkMkLst>
        </pc:inkChg>
        <pc:inkChg chg="add del">
          <ac:chgData name="Michael Kuniega" userId="999f7fd1-0dc3-4cba-81fd-6a42a8d75a98" providerId="ADAL" clId="{7030AAB4-A141-4A2B-BBAB-02BC5C6D39A5}" dt="2023-01-23T21:59:57.711" v="475" actId="9405"/>
          <ac:inkMkLst>
            <pc:docMk/>
            <pc:sldMk cId="3559811513" sldId="277"/>
            <ac:inkMk id="460" creationId="{81263AE9-BC8E-7141-B7E3-B06F5415C18B}"/>
          </ac:inkMkLst>
        </pc:inkChg>
        <pc:inkChg chg="add">
          <ac:chgData name="Michael Kuniega" userId="999f7fd1-0dc3-4cba-81fd-6a42a8d75a98" providerId="ADAL" clId="{7030AAB4-A141-4A2B-BBAB-02BC5C6D39A5}" dt="2023-01-23T22:00:04.721" v="476" actId="9405"/>
          <ac:inkMkLst>
            <pc:docMk/>
            <pc:sldMk cId="3559811513" sldId="277"/>
            <ac:inkMk id="461" creationId="{E571BE89-FA66-CC8B-262B-7D6DB5ED0E45}"/>
          </ac:inkMkLst>
        </pc:inkChg>
        <pc:inkChg chg="add mod">
          <ac:chgData name="Michael Kuniega" userId="999f7fd1-0dc3-4cba-81fd-6a42a8d75a98" providerId="ADAL" clId="{7030AAB4-A141-4A2B-BBAB-02BC5C6D39A5}" dt="2023-01-23T22:00:12.895" v="480"/>
          <ac:inkMkLst>
            <pc:docMk/>
            <pc:sldMk cId="3559811513" sldId="277"/>
            <ac:inkMk id="462" creationId="{00FB812F-F3EA-4B7B-54DD-5C082A2B492E}"/>
          </ac:inkMkLst>
        </pc:inkChg>
        <pc:inkChg chg="add mod">
          <ac:chgData name="Michael Kuniega" userId="999f7fd1-0dc3-4cba-81fd-6a42a8d75a98" providerId="ADAL" clId="{7030AAB4-A141-4A2B-BBAB-02BC5C6D39A5}" dt="2023-01-23T22:00:12.895" v="480"/>
          <ac:inkMkLst>
            <pc:docMk/>
            <pc:sldMk cId="3559811513" sldId="277"/>
            <ac:inkMk id="463" creationId="{044BACB1-8CC9-E5B8-B084-4B474D001638}"/>
          </ac:inkMkLst>
        </pc:inkChg>
        <pc:inkChg chg="add">
          <ac:chgData name="Michael Kuniega" userId="999f7fd1-0dc3-4cba-81fd-6a42a8d75a98" providerId="ADAL" clId="{7030AAB4-A141-4A2B-BBAB-02BC5C6D39A5}" dt="2023-01-23T22:00:11.875" v="479" actId="9405"/>
          <ac:inkMkLst>
            <pc:docMk/>
            <pc:sldMk cId="3559811513" sldId="277"/>
            <ac:inkMk id="464" creationId="{4FC72617-DA96-09BB-7066-48D8DBFBD172}"/>
          </ac:inkMkLst>
        </pc:inkChg>
      </pc:sldChg>
      <pc:sldChg chg="addSp delSp modSp mod">
        <pc:chgData name="Michael Kuniega" userId="999f7fd1-0dc3-4cba-81fd-6a42a8d75a98" providerId="ADAL" clId="{7030AAB4-A141-4A2B-BBAB-02BC5C6D39A5}" dt="2023-01-25T15:11:01.528" v="1931" actId="20577"/>
        <pc:sldMkLst>
          <pc:docMk/>
          <pc:sldMk cId="390724346" sldId="278"/>
        </pc:sldMkLst>
        <pc:spChg chg="mod">
          <ac:chgData name="Michael Kuniega" userId="999f7fd1-0dc3-4cba-81fd-6a42a8d75a98" providerId="ADAL" clId="{7030AAB4-A141-4A2B-BBAB-02BC5C6D39A5}" dt="2023-01-25T15:11:01.528" v="1931" actId="20577"/>
          <ac:spMkLst>
            <pc:docMk/>
            <pc:sldMk cId="390724346" sldId="278"/>
            <ac:spMk id="2" creationId="{72D75861-10CC-77A8-1366-0D3F8CFC3074}"/>
          </ac:spMkLst>
        </pc:spChg>
        <pc:grpChg chg="del mod">
          <ac:chgData name="Michael Kuniega" userId="999f7fd1-0dc3-4cba-81fd-6a42a8d75a98" providerId="ADAL" clId="{7030AAB4-A141-4A2B-BBAB-02BC5C6D39A5}" dt="2023-01-23T22:01:20.272" v="489"/>
          <ac:grpSpMkLst>
            <pc:docMk/>
            <pc:sldMk cId="390724346" sldId="278"/>
            <ac:grpSpMk id="6" creationId="{39232621-54A0-CA2B-D8AB-3AD1E2206357}"/>
          </ac:grpSpMkLst>
        </pc:grpChg>
        <pc:grpChg chg="del mod">
          <ac:chgData name="Michael Kuniega" userId="999f7fd1-0dc3-4cba-81fd-6a42a8d75a98" providerId="ADAL" clId="{7030AAB4-A141-4A2B-BBAB-02BC5C6D39A5}" dt="2023-01-23T22:01:22.245" v="493"/>
          <ac:grpSpMkLst>
            <pc:docMk/>
            <pc:sldMk cId="390724346" sldId="278"/>
            <ac:grpSpMk id="10" creationId="{1D3F38BD-D42C-A70C-9529-E51BD991FA08}"/>
          </ac:grpSpMkLst>
        </pc:grpChg>
        <pc:grpChg chg="del mod">
          <ac:chgData name="Michael Kuniega" userId="999f7fd1-0dc3-4cba-81fd-6a42a8d75a98" providerId="ADAL" clId="{7030AAB4-A141-4A2B-BBAB-02BC5C6D39A5}" dt="2023-01-23T22:01:24.076" v="496"/>
          <ac:grpSpMkLst>
            <pc:docMk/>
            <pc:sldMk cId="390724346" sldId="278"/>
            <ac:grpSpMk id="14" creationId="{4AF526E4-D896-54A3-B707-C14A89B5AE90}"/>
          </ac:grpSpMkLst>
        </pc:grpChg>
        <pc:grpChg chg="del mod">
          <ac:chgData name="Michael Kuniega" userId="999f7fd1-0dc3-4cba-81fd-6a42a8d75a98" providerId="ADAL" clId="{7030AAB4-A141-4A2B-BBAB-02BC5C6D39A5}" dt="2023-01-23T22:01:28.158" v="504"/>
          <ac:grpSpMkLst>
            <pc:docMk/>
            <pc:sldMk cId="390724346" sldId="278"/>
            <ac:grpSpMk id="17" creationId="{5ECB2985-52AA-5BE2-EC7A-D969C812EE5A}"/>
          </ac:grpSpMkLst>
        </pc:grpChg>
        <pc:grpChg chg="mod">
          <ac:chgData name="Michael Kuniega" userId="999f7fd1-0dc3-4cba-81fd-6a42a8d75a98" providerId="ADAL" clId="{7030AAB4-A141-4A2B-BBAB-02BC5C6D39A5}" dt="2023-01-23T22:01:28.158" v="504"/>
          <ac:grpSpMkLst>
            <pc:docMk/>
            <pc:sldMk cId="390724346" sldId="278"/>
            <ac:grpSpMk id="25" creationId="{51D9787B-7B79-B1E9-6567-221E467F559B}"/>
          </ac:grpSpMkLst>
        </pc:grpChg>
        <pc:grpChg chg="del mod">
          <ac:chgData name="Michael Kuniega" userId="999f7fd1-0dc3-4cba-81fd-6a42a8d75a98" providerId="ADAL" clId="{7030AAB4-A141-4A2B-BBAB-02BC5C6D39A5}" dt="2023-01-23T22:01:59.574" v="512"/>
          <ac:grpSpMkLst>
            <pc:docMk/>
            <pc:sldMk cId="390724346" sldId="278"/>
            <ac:grpSpMk id="30" creationId="{68A393CC-F8F5-1E41-BA4B-D1A26B05FECE}"/>
          </ac:grpSpMkLst>
        </pc:grpChg>
        <pc:grpChg chg="del mod">
          <ac:chgData name="Michael Kuniega" userId="999f7fd1-0dc3-4cba-81fd-6a42a8d75a98" providerId="ADAL" clId="{7030AAB4-A141-4A2B-BBAB-02BC5C6D39A5}" dt="2023-01-23T22:02:50.531" v="546"/>
          <ac:grpSpMkLst>
            <pc:docMk/>
            <pc:sldMk cId="390724346" sldId="278"/>
            <ac:grpSpMk id="38" creationId="{D88E4571-957B-0C34-3CE0-5098FF8802B8}"/>
          </ac:grpSpMkLst>
        </pc:grpChg>
        <pc:grpChg chg="del mod">
          <ac:chgData name="Michael Kuniega" userId="999f7fd1-0dc3-4cba-81fd-6a42a8d75a98" providerId="ADAL" clId="{7030AAB4-A141-4A2B-BBAB-02BC5C6D39A5}" dt="2023-01-23T22:02:31.128" v="536"/>
          <ac:grpSpMkLst>
            <pc:docMk/>
            <pc:sldMk cId="390724346" sldId="278"/>
            <ac:grpSpMk id="41" creationId="{6D5DEB6F-5AD3-E14C-3F32-01409DE073AE}"/>
          </ac:grpSpMkLst>
        </pc:grpChg>
        <pc:grpChg chg="del mod">
          <ac:chgData name="Michael Kuniega" userId="999f7fd1-0dc3-4cba-81fd-6a42a8d75a98" providerId="ADAL" clId="{7030AAB4-A141-4A2B-BBAB-02BC5C6D39A5}" dt="2023-01-23T22:02:50.531" v="546"/>
          <ac:grpSpMkLst>
            <pc:docMk/>
            <pc:sldMk cId="390724346" sldId="278"/>
            <ac:grpSpMk id="44" creationId="{5311BB73-6C79-0D2F-719E-5BD62309EE0D}"/>
          </ac:grpSpMkLst>
        </pc:grpChg>
        <pc:grpChg chg="mod">
          <ac:chgData name="Michael Kuniega" userId="999f7fd1-0dc3-4cba-81fd-6a42a8d75a98" providerId="ADAL" clId="{7030AAB4-A141-4A2B-BBAB-02BC5C6D39A5}" dt="2023-01-23T22:02:50.531" v="546"/>
          <ac:grpSpMkLst>
            <pc:docMk/>
            <pc:sldMk cId="390724346" sldId="278"/>
            <ac:grpSpMk id="50" creationId="{F71F0FC4-BFFC-D428-1EB8-71A308076CB4}"/>
          </ac:grpSpMkLst>
        </pc:grpChg>
        <pc:grpChg chg="mod">
          <ac:chgData name="Michael Kuniega" userId="999f7fd1-0dc3-4cba-81fd-6a42a8d75a98" providerId="ADAL" clId="{7030AAB4-A141-4A2B-BBAB-02BC5C6D39A5}" dt="2023-01-23T22:02:56.141" v="558"/>
          <ac:grpSpMkLst>
            <pc:docMk/>
            <pc:sldMk cId="390724346" sldId="278"/>
            <ac:grpSpMk id="62" creationId="{4C1D45CF-4486-D894-844D-728A37282D26}"/>
          </ac:grpSpMkLst>
        </pc:grpChg>
        <pc:grpChg chg="del mod">
          <ac:chgData name="Michael Kuniega" userId="999f7fd1-0dc3-4cba-81fd-6a42a8d75a98" providerId="ADAL" clId="{7030AAB4-A141-4A2B-BBAB-02BC5C6D39A5}" dt="2023-01-23T22:03:46.123" v="580"/>
          <ac:grpSpMkLst>
            <pc:docMk/>
            <pc:sldMk cId="390724346" sldId="278"/>
            <ac:grpSpMk id="67" creationId="{A55FF3C0-3721-C11E-982B-BE49B29F6712}"/>
          </ac:grpSpMkLst>
        </pc:grpChg>
        <pc:grpChg chg="del mod">
          <ac:chgData name="Michael Kuniega" userId="999f7fd1-0dc3-4cba-81fd-6a42a8d75a98" providerId="ADAL" clId="{7030AAB4-A141-4A2B-BBAB-02BC5C6D39A5}" dt="2023-01-23T22:03:36.178" v="572"/>
          <ac:grpSpMkLst>
            <pc:docMk/>
            <pc:sldMk cId="390724346" sldId="278"/>
            <ac:grpSpMk id="73" creationId="{A3A1E47E-CEB6-D131-3E7D-F0E023549FF8}"/>
          </ac:grpSpMkLst>
        </pc:grpChg>
        <pc:grpChg chg="del mod">
          <ac:chgData name="Michael Kuniega" userId="999f7fd1-0dc3-4cba-81fd-6a42a8d75a98" providerId="ADAL" clId="{7030AAB4-A141-4A2B-BBAB-02BC5C6D39A5}" dt="2023-01-23T22:03:43.481" v="577"/>
          <ac:grpSpMkLst>
            <pc:docMk/>
            <pc:sldMk cId="390724346" sldId="278"/>
            <ac:grpSpMk id="75" creationId="{B24A7D34-0464-7E20-37CE-F672440F557D}"/>
          </ac:grpSpMkLst>
        </pc:grpChg>
        <pc:grpChg chg="mod">
          <ac:chgData name="Michael Kuniega" userId="999f7fd1-0dc3-4cba-81fd-6a42a8d75a98" providerId="ADAL" clId="{7030AAB4-A141-4A2B-BBAB-02BC5C6D39A5}" dt="2023-01-23T22:03:46.123" v="580"/>
          <ac:grpSpMkLst>
            <pc:docMk/>
            <pc:sldMk cId="390724346" sldId="278"/>
            <ac:grpSpMk id="77" creationId="{21F0ACA9-799E-105F-D6C5-DE91DE4F0F33}"/>
          </ac:grpSpMkLst>
        </pc:grpChg>
        <pc:grpChg chg="mod">
          <ac:chgData name="Michael Kuniega" userId="999f7fd1-0dc3-4cba-81fd-6a42a8d75a98" providerId="ADAL" clId="{7030AAB4-A141-4A2B-BBAB-02BC5C6D39A5}" dt="2023-01-23T22:03:50.507" v="588"/>
          <ac:grpSpMkLst>
            <pc:docMk/>
            <pc:sldMk cId="390724346" sldId="278"/>
            <ac:grpSpMk id="85" creationId="{1805B4DA-019C-9A17-956F-D87A921EB877}"/>
          </ac:grpSpMkLst>
        </pc:grpChg>
        <pc:grpChg chg="mod">
          <ac:chgData name="Michael Kuniega" userId="999f7fd1-0dc3-4cba-81fd-6a42a8d75a98" providerId="ADAL" clId="{7030AAB4-A141-4A2B-BBAB-02BC5C6D39A5}" dt="2023-01-23T22:03:50.507" v="588"/>
          <ac:grpSpMkLst>
            <pc:docMk/>
            <pc:sldMk cId="390724346" sldId="278"/>
            <ac:grpSpMk id="86" creationId="{942C73CC-6EF3-D9F7-F07E-4E4B1ECD173C}"/>
          </ac:grpSpMkLst>
        </pc:grpChg>
        <pc:grpChg chg="mod">
          <ac:chgData name="Michael Kuniega" userId="999f7fd1-0dc3-4cba-81fd-6a42a8d75a98" providerId="ADAL" clId="{7030AAB4-A141-4A2B-BBAB-02BC5C6D39A5}" dt="2023-01-23T22:03:55.345" v="597"/>
          <ac:grpSpMkLst>
            <pc:docMk/>
            <pc:sldMk cId="390724346" sldId="278"/>
            <ac:grpSpMk id="95" creationId="{469A47AE-FA48-4B05-AED0-BC7A15117A0C}"/>
          </ac:grpSpMkLst>
        </pc:grpChg>
        <pc:grpChg chg="del mod">
          <ac:chgData name="Michael Kuniega" userId="999f7fd1-0dc3-4cba-81fd-6a42a8d75a98" providerId="ADAL" clId="{7030AAB4-A141-4A2B-BBAB-02BC5C6D39A5}" dt="2023-01-23T22:04:05.884" v="605"/>
          <ac:grpSpMkLst>
            <pc:docMk/>
            <pc:sldMk cId="390724346" sldId="278"/>
            <ac:grpSpMk id="100" creationId="{0936DE97-3B43-A9B3-68AC-C5E467B20D9F}"/>
          </ac:grpSpMkLst>
        </pc:grpChg>
        <pc:grpChg chg="del mod">
          <ac:chgData name="Michael Kuniega" userId="999f7fd1-0dc3-4cba-81fd-6a42a8d75a98" providerId="ADAL" clId="{7030AAB4-A141-4A2B-BBAB-02BC5C6D39A5}" dt="2023-01-23T22:04:27.643" v="633"/>
          <ac:grpSpMkLst>
            <pc:docMk/>
            <pc:sldMk cId="390724346" sldId="278"/>
            <ac:grpSpMk id="115" creationId="{9971BD9B-C8DF-2CD1-223C-609AC5A84F4C}"/>
          </ac:grpSpMkLst>
        </pc:grpChg>
        <pc:grpChg chg="del mod">
          <ac:chgData name="Michael Kuniega" userId="999f7fd1-0dc3-4cba-81fd-6a42a8d75a98" providerId="ADAL" clId="{7030AAB4-A141-4A2B-BBAB-02BC5C6D39A5}" dt="2023-01-23T22:04:27.643" v="633"/>
          <ac:grpSpMkLst>
            <pc:docMk/>
            <pc:sldMk cId="390724346" sldId="278"/>
            <ac:grpSpMk id="127" creationId="{2BCFF0F7-A455-7332-C2B4-D1FF913F59AC}"/>
          </ac:grpSpMkLst>
        </pc:grpChg>
        <pc:grpChg chg="mod">
          <ac:chgData name="Michael Kuniega" userId="999f7fd1-0dc3-4cba-81fd-6a42a8d75a98" providerId="ADAL" clId="{7030AAB4-A141-4A2B-BBAB-02BC5C6D39A5}" dt="2023-01-23T22:04:27.643" v="633"/>
          <ac:grpSpMkLst>
            <pc:docMk/>
            <pc:sldMk cId="390724346" sldId="278"/>
            <ac:grpSpMk id="128" creationId="{BD145ACD-47BB-6D8D-20F2-7DB9C75F4DCB}"/>
          </ac:grpSpMkLst>
        </pc:grpChg>
        <pc:grpChg chg="mod">
          <ac:chgData name="Michael Kuniega" userId="999f7fd1-0dc3-4cba-81fd-6a42a8d75a98" providerId="ADAL" clId="{7030AAB4-A141-4A2B-BBAB-02BC5C6D39A5}" dt="2023-01-23T22:04:55.833" v="642"/>
          <ac:grpSpMkLst>
            <pc:docMk/>
            <pc:sldMk cId="390724346" sldId="278"/>
            <ac:grpSpMk id="137" creationId="{7DC5CBD6-35D6-8D41-DAD4-8D95038CA145}"/>
          </ac:grpSpMkLst>
        </pc:grpChg>
        <pc:grpChg chg="del mod">
          <ac:chgData name="Michael Kuniega" userId="999f7fd1-0dc3-4cba-81fd-6a42a8d75a98" providerId="ADAL" clId="{7030AAB4-A141-4A2B-BBAB-02BC5C6D39A5}" dt="2023-01-23T22:05:23.240" v="660"/>
          <ac:grpSpMkLst>
            <pc:docMk/>
            <pc:sldMk cId="390724346" sldId="278"/>
            <ac:grpSpMk id="142" creationId="{0B814C94-0BB8-E16A-2B96-2FECC0E37C08}"/>
          </ac:grpSpMkLst>
        </pc:grpChg>
        <pc:grpChg chg="del mod">
          <ac:chgData name="Michael Kuniega" userId="999f7fd1-0dc3-4cba-81fd-6a42a8d75a98" providerId="ADAL" clId="{7030AAB4-A141-4A2B-BBAB-02BC5C6D39A5}" dt="2023-01-23T22:05:26.644" v="666"/>
          <ac:grpSpMkLst>
            <pc:docMk/>
            <pc:sldMk cId="390724346" sldId="278"/>
            <ac:grpSpMk id="155" creationId="{BA5D97C8-9CBE-1FED-086D-C67A456D6601}"/>
          </ac:grpSpMkLst>
        </pc:grpChg>
        <pc:grpChg chg="mod">
          <ac:chgData name="Michael Kuniega" userId="999f7fd1-0dc3-4cba-81fd-6a42a8d75a98" providerId="ADAL" clId="{7030AAB4-A141-4A2B-BBAB-02BC5C6D39A5}" dt="2023-01-23T22:05:23.240" v="660"/>
          <ac:grpSpMkLst>
            <pc:docMk/>
            <pc:sldMk cId="390724346" sldId="278"/>
            <ac:grpSpMk id="156" creationId="{75ED9BE8-D72D-3AA9-E796-611FA5F76ACE}"/>
          </ac:grpSpMkLst>
        </pc:grpChg>
        <pc:grpChg chg="mod">
          <ac:chgData name="Michael Kuniega" userId="999f7fd1-0dc3-4cba-81fd-6a42a8d75a98" providerId="ADAL" clId="{7030AAB4-A141-4A2B-BBAB-02BC5C6D39A5}" dt="2023-01-23T22:05:26.644" v="666"/>
          <ac:grpSpMkLst>
            <pc:docMk/>
            <pc:sldMk cId="390724346" sldId="278"/>
            <ac:grpSpMk id="162" creationId="{44E01197-C5FD-3808-F1C8-32908C1057DB}"/>
          </ac:grpSpMkLst>
        </pc:grpChg>
        <pc:grpChg chg="mod">
          <ac:chgData name="Michael Kuniega" userId="999f7fd1-0dc3-4cba-81fd-6a42a8d75a98" providerId="ADAL" clId="{7030AAB4-A141-4A2B-BBAB-02BC5C6D39A5}" dt="2023-01-23T22:05:33.085" v="673"/>
          <ac:grpSpMkLst>
            <pc:docMk/>
            <pc:sldMk cId="390724346" sldId="278"/>
            <ac:grpSpMk id="169" creationId="{030578D0-A513-A846-7F86-5D56042F8C4F}"/>
          </ac:grpSpMkLst>
        </pc:grpChg>
        <pc:grpChg chg="mod">
          <ac:chgData name="Michael Kuniega" userId="999f7fd1-0dc3-4cba-81fd-6a42a8d75a98" providerId="ADAL" clId="{7030AAB4-A141-4A2B-BBAB-02BC5C6D39A5}" dt="2023-01-23T22:05:40.601" v="679"/>
          <ac:grpSpMkLst>
            <pc:docMk/>
            <pc:sldMk cId="390724346" sldId="278"/>
            <ac:grpSpMk id="175" creationId="{0275F02C-00EE-FD50-BAEB-DE2258AFDEA7}"/>
          </ac:grpSpMkLst>
        </pc:grpChg>
        <pc:grpChg chg="mod">
          <ac:chgData name="Michael Kuniega" userId="999f7fd1-0dc3-4cba-81fd-6a42a8d75a98" providerId="ADAL" clId="{7030AAB4-A141-4A2B-BBAB-02BC5C6D39A5}" dt="2023-01-23T22:06:05.904" v="682"/>
          <ac:grpSpMkLst>
            <pc:docMk/>
            <pc:sldMk cId="390724346" sldId="278"/>
            <ac:grpSpMk id="178" creationId="{4269CBD4-FC08-2020-3380-8D24D7304C63}"/>
          </ac:grpSpMkLst>
        </pc:grpChg>
        <pc:grpChg chg="mod">
          <ac:chgData name="Michael Kuniega" userId="999f7fd1-0dc3-4cba-81fd-6a42a8d75a98" providerId="ADAL" clId="{7030AAB4-A141-4A2B-BBAB-02BC5C6D39A5}" dt="2023-01-23T22:06:07.253" v="685"/>
          <ac:grpSpMkLst>
            <pc:docMk/>
            <pc:sldMk cId="390724346" sldId="278"/>
            <ac:grpSpMk id="181" creationId="{C075C11C-8392-9A6C-9E43-15700A31A8F7}"/>
          </ac:grpSpMkLst>
        </pc:grpChg>
        <pc:grpChg chg="del mod">
          <ac:chgData name="Michael Kuniega" userId="999f7fd1-0dc3-4cba-81fd-6a42a8d75a98" providerId="ADAL" clId="{7030AAB4-A141-4A2B-BBAB-02BC5C6D39A5}" dt="2023-01-23T22:06:17.890" v="699"/>
          <ac:grpSpMkLst>
            <pc:docMk/>
            <pc:sldMk cId="390724346" sldId="278"/>
            <ac:grpSpMk id="189" creationId="{F4104ACD-8CFE-73AD-F7F5-1A3B189FF14B}"/>
          </ac:grpSpMkLst>
        </pc:grpChg>
        <pc:grpChg chg="mod">
          <ac:chgData name="Michael Kuniega" userId="999f7fd1-0dc3-4cba-81fd-6a42a8d75a98" providerId="ADAL" clId="{7030AAB4-A141-4A2B-BBAB-02BC5C6D39A5}" dt="2023-01-23T22:06:17.890" v="699"/>
          <ac:grpSpMkLst>
            <pc:docMk/>
            <pc:sldMk cId="390724346" sldId="278"/>
            <ac:grpSpMk id="195" creationId="{D29AD693-7EB1-BC41-D036-86FB43C7C768}"/>
          </ac:grpSpMkLst>
        </pc:grpChg>
        <pc:grpChg chg="del mod">
          <ac:chgData name="Michael Kuniega" userId="999f7fd1-0dc3-4cba-81fd-6a42a8d75a98" providerId="ADAL" clId="{7030AAB4-A141-4A2B-BBAB-02BC5C6D39A5}" dt="2023-01-23T22:06:32.919" v="716"/>
          <ac:grpSpMkLst>
            <pc:docMk/>
            <pc:sldMk cId="390724346" sldId="278"/>
            <ac:grpSpMk id="205" creationId="{613A7AB0-D421-F3D9-B5A0-60FB26F8763E}"/>
          </ac:grpSpMkLst>
        </pc:grpChg>
        <pc:grpChg chg="mod">
          <ac:chgData name="Michael Kuniega" userId="999f7fd1-0dc3-4cba-81fd-6a42a8d75a98" providerId="ADAL" clId="{7030AAB4-A141-4A2B-BBAB-02BC5C6D39A5}" dt="2023-01-23T22:06:32.919" v="716"/>
          <ac:grpSpMkLst>
            <pc:docMk/>
            <pc:sldMk cId="390724346" sldId="278"/>
            <ac:grpSpMk id="212" creationId="{7C45360D-4C59-91E1-B5FE-FE598641D573}"/>
          </ac:grpSpMkLst>
        </pc:grpChg>
        <pc:grpChg chg="mod">
          <ac:chgData name="Michael Kuniega" userId="999f7fd1-0dc3-4cba-81fd-6a42a8d75a98" providerId="ADAL" clId="{7030AAB4-A141-4A2B-BBAB-02BC5C6D39A5}" dt="2023-01-23T22:06:45.964" v="724"/>
          <ac:grpSpMkLst>
            <pc:docMk/>
            <pc:sldMk cId="390724346" sldId="278"/>
            <ac:grpSpMk id="220" creationId="{0EE26ACE-11D5-205F-097F-CD3BAC6309D9}"/>
          </ac:grpSpMkLst>
        </pc:grpChg>
        <pc:grpChg chg="del mod">
          <ac:chgData name="Michael Kuniega" userId="999f7fd1-0dc3-4cba-81fd-6a42a8d75a98" providerId="ADAL" clId="{7030AAB4-A141-4A2B-BBAB-02BC5C6D39A5}" dt="2023-01-23T22:06:54.245" v="731"/>
          <ac:grpSpMkLst>
            <pc:docMk/>
            <pc:sldMk cId="390724346" sldId="278"/>
            <ac:grpSpMk id="224" creationId="{E311F404-10D9-6C08-C9B8-66D3F62B9ED1}"/>
          </ac:grpSpMkLst>
        </pc:grpChg>
        <pc:grpChg chg="mod">
          <ac:chgData name="Michael Kuniega" userId="999f7fd1-0dc3-4cba-81fd-6a42a8d75a98" providerId="ADAL" clId="{7030AAB4-A141-4A2B-BBAB-02BC5C6D39A5}" dt="2023-01-23T22:06:54.245" v="731"/>
          <ac:grpSpMkLst>
            <pc:docMk/>
            <pc:sldMk cId="390724346" sldId="278"/>
            <ac:grpSpMk id="227" creationId="{021CF104-6502-0641-E606-AA688BE4D713}"/>
          </ac:grpSpMkLst>
        </pc:grpChg>
        <pc:grpChg chg="mod">
          <ac:chgData name="Michael Kuniega" userId="999f7fd1-0dc3-4cba-81fd-6a42a8d75a98" providerId="ADAL" clId="{7030AAB4-A141-4A2B-BBAB-02BC5C6D39A5}" dt="2023-01-23T22:08:02.479" v="734"/>
          <ac:grpSpMkLst>
            <pc:docMk/>
            <pc:sldMk cId="390724346" sldId="278"/>
            <ac:grpSpMk id="230" creationId="{081503CC-3EF2-5299-3638-1683F96D1D96}"/>
          </ac:grpSpMkLst>
        </pc:grpChg>
        <pc:grpChg chg="del mod">
          <ac:chgData name="Michael Kuniega" userId="999f7fd1-0dc3-4cba-81fd-6a42a8d75a98" providerId="ADAL" clId="{7030AAB4-A141-4A2B-BBAB-02BC5C6D39A5}" dt="2023-01-23T22:09:00.004" v="748"/>
          <ac:grpSpMkLst>
            <pc:docMk/>
            <pc:sldMk cId="390724346" sldId="278"/>
            <ac:grpSpMk id="238" creationId="{7E2C91CB-B1B4-FB46-1A6C-A21635400B73}"/>
          </ac:grpSpMkLst>
        </pc:grpChg>
        <pc:grpChg chg="del mod">
          <ac:chgData name="Michael Kuniega" userId="999f7fd1-0dc3-4cba-81fd-6a42a8d75a98" providerId="ADAL" clId="{7030AAB4-A141-4A2B-BBAB-02BC5C6D39A5}" dt="2023-01-23T22:09:07.835" v="754"/>
          <ac:grpSpMkLst>
            <pc:docMk/>
            <pc:sldMk cId="390724346" sldId="278"/>
            <ac:grpSpMk id="244" creationId="{17004F3B-5848-7C99-4DCE-7B4785D85014}"/>
          </ac:grpSpMkLst>
        </pc:grpChg>
        <pc:grpChg chg="del mod">
          <ac:chgData name="Michael Kuniega" userId="999f7fd1-0dc3-4cba-81fd-6a42a8d75a98" providerId="ADAL" clId="{7030AAB4-A141-4A2B-BBAB-02BC5C6D39A5}" dt="2023-01-23T22:09:07.835" v="754"/>
          <ac:grpSpMkLst>
            <pc:docMk/>
            <pc:sldMk cId="390724346" sldId="278"/>
            <ac:grpSpMk id="250" creationId="{B435FF5A-BAE7-1A7D-5EF6-3A7DD74D043A}"/>
          </ac:grpSpMkLst>
        </pc:grpChg>
        <pc:grpChg chg="del mod">
          <ac:chgData name="Michael Kuniega" userId="999f7fd1-0dc3-4cba-81fd-6a42a8d75a98" providerId="ADAL" clId="{7030AAB4-A141-4A2B-BBAB-02BC5C6D39A5}" dt="2023-01-23T22:09:18.083" v="765"/>
          <ac:grpSpMkLst>
            <pc:docMk/>
            <pc:sldMk cId="390724346" sldId="278"/>
            <ac:grpSpMk id="251" creationId="{3E52186D-509D-5761-F89E-919D9E3600AC}"/>
          </ac:grpSpMkLst>
        </pc:grpChg>
        <pc:grpChg chg="mod">
          <ac:chgData name="Michael Kuniega" userId="999f7fd1-0dc3-4cba-81fd-6a42a8d75a98" providerId="ADAL" clId="{7030AAB4-A141-4A2B-BBAB-02BC5C6D39A5}" dt="2023-01-23T22:09:18.083" v="765"/>
          <ac:grpSpMkLst>
            <pc:docMk/>
            <pc:sldMk cId="390724346" sldId="278"/>
            <ac:grpSpMk id="262" creationId="{07F6BD1C-63C2-0BC2-4AF3-5E68013A22D5}"/>
          </ac:grpSpMkLst>
        </pc:grpChg>
        <pc:grpChg chg="del mod">
          <ac:chgData name="Michael Kuniega" userId="999f7fd1-0dc3-4cba-81fd-6a42a8d75a98" providerId="ADAL" clId="{7030AAB4-A141-4A2B-BBAB-02BC5C6D39A5}" dt="2023-01-23T22:09:40.670" v="785"/>
          <ac:grpSpMkLst>
            <pc:docMk/>
            <pc:sldMk cId="390724346" sldId="278"/>
            <ac:grpSpMk id="278" creationId="{A9456150-F168-DE08-36FE-8E768B06CB94}"/>
          </ac:grpSpMkLst>
        </pc:grpChg>
        <pc:grpChg chg="mod">
          <ac:chgData name="Michael Kuniega" userId="999f7fd1-0dc3-4cba-81fd-6a42a8d75a98" providerId="ADAL" clId="{7030AAB4-A141-4A2B-BBAB-02BC5C6D39A5}" dt="2023-01-23T22:09:40.670" v="785"/>
          <ac:grpSpMkLst>
            <pc:docMk/>
            <pc:sldMk cId="390724346" sldId="278"/>
            <ac:grpSpMk id="282" creationId="{D216B61C-822E-6CB7-AA77-E489C21269AB}"/>
          </ac:grpSpMkLst>
        </pc:grpChg>
        <pc:grpChg chg="mod">
          <ac:chgData name="Michael Kuniega" userId="999f7fd1-0dc3-4cba-81fd-6a42a8d75a98" providerId="ADAL" clId="{7030AAB4-A141-4A2B-BBAB-02BC5C6D39A5}" dt="2023-01-23T22:09:54.127" v="798"/>
          <ac:grpSpMkLst>
            <pc:docMk/>
            <pc:sldMk cId="390724346" sldId="278"/>
            <ac:grpSpMk id="295" creationId="{1D234BF9-61B9-318A-02E5-5F2AE25AF6BF}"/>
          </ac:grpSpMkLst>
        </pc:grpChg>
        <pc:grpChg chg="del mod">
          <ac:chgData name="Michael Kuniega" userId="999f7fd1-0dc3-4cba-81fd-6a42a8d75a98" providerId="ADAL" clId="{7030AAB4-A141-4A2B-BBAB-02BC5C6D39A5}" dt="2023-01-23T22:09:54.127" v="798"/>
          <ac:grpSpMkLst>
            <pc:docMk/>
            <pc:sldMk cId="390724346" sldId="278"/>
            <ac:grpSpMk id="296" creationId="{7386CA89-41E2-65C6-B66C-8473DE1E47ED}"/>
          </ac:grpSpMkLst>
        </pc:grpChg>
        <pc:grpChg chg="del mod">
          <ac:chgData name="Michael Kuniega" userId="999f7fd1-0dc3-4cba-81fd-6a42a8d75a98" providerId="ADAL" clId="{7030AAB4-A141-4A2B-BBAB-02BC5C6D39A5}" dt="2023-01-23T22:09:54.127" v="798"/>
          <ac:grpSpMkLst>
            <pc:docMk/>
            <pc:sldMk cId="390724346" sldId="278"/>
            <ac:grpSpMk id="297" creationId="{999672F3-CF5C-01A1-C6B5-7A6F1CA86D16}"/>
          </ac:grpSpMkLst>
        </pc:grpChg>
        <pc:grpChg chg="mod">
          <ac:chgData name="Michael Kuniega" userId="999f7fd1-0dc3-4cba-81fd-6a42a8d75a98" providerId="ADAL" clId="{7030AAB4-A141-4A2B-BBAB-02BC5C6D39A5}" dt="2023-01-23T22:09:54.127" v="798"/>
          <ac:grpSpMkLst>
            <pc:docMk/>
            <pc:sldMk cId="390724346" sldId="278"/>
            <ac:grpSpMk id="298" creationId="{5C673881-3820-A8C3-D389-549491C7DC21}"/>
          </ac:grpSpMkLst>
        </pc:grpChg>
        <pc:grpChg chg="mod">
          <ac:chgData name="Michael Kuniega" userId="999f7fd1-0dc3-4cba-81fd-6a42a8d75a98" providerId="ADAL" clId="{7030AAB4-A141-4A2B-BBAB-02BC5C6D39A5}" dt="2023-01-23T22:09:58.459" v="808"/>
          <ac:grpSpMkLst>
            <pc:docMk/>
            <pc:sldMk cId="390724346" sldId="278"/>
            <ac:grpSpMk id="308" creationId="{BB154856-424F-6CEA-0874-434627106124}"/>
          </ac:grpSpMkLst>
        </pc:grpChg>
        <pc:grpChg chg="del mod">
          <ac:chgData name="Michael Kuniega" userId="999f7fd1-0dc3-4cba-81fd-6a42a8d75a98" providerId="ADAL" clId="{7030AAB4-A141-4A2B-BBAB-02BC5C6D39A5}" dt="2023-01-23T22:10:26.087" v="820"/>
          <ac:grpSpMkLst>
            <pc:docMk/>
            <pc:sldMk cId="390724346" sldId="278"/>
            <ac:grpSpMk id="317" creationId="{38009C87-2B72-D9DA-750D-72843FC4FFBC}"/>
          </ac:grpSpMkLst>
        </pc:grpChg>
        <pc:grpChg chg="mod">
          <ac:chgData name="Michael Kuniega" userId="999f7fd1-0dc3-4cba-81fd-6a42a8d75a98" providerId="ADAL" clId="{7030AAB4-A141-4A2B-BBAB-02BC5C6D39A5}" dt="2023-01-23T22:10:26.087" v="820"/>
          <ac:grpSpMkLst>
            <pc:docMk/>
            <pc:sldMk cId="390724346" sldId="278"/>
            <ac:grpSpMk id="320" creationId="{93B20C8E-5BBB-89EB-448A-C03D2391173B}"/>
          </ac:grpSpMkLst>
        </pc:grpChg>
        <pc:grpChg chg="mod">
          <ac:chgData name="Michael Kuniega" userId="999f7fd1-0dc3-4cba-81fd-6a42a8d75a98" providerId="ADAL" clId="{7030AAB4-A141-4A2B-BBAB-02BC5C6D39A5}" dt="2023-01-23T22:10:53.421" v="825"/>
          <ac:grpSpMkLst>
            <pc:docMk/>
            <pc:sldMk cId="390724346" sldId="278"/>
            <ac:grpSpMk id="324" creationId="{05EFEEA8-329A-F04E-FF0A-71C1977006FC}"/>
          </ac:grpSpMkLst>
        </pc:grp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3" creationId="{A8DF5CBB-B84B-6EAA-C3C4-1A257701BE25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4" creationId="{8C5F8D68-33A6-A8F6-C538-6E774F3F1D54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5" creationId="{93FA90B8-B09A-01DF-3365-C7D133E01D94}"/>
          </ac:inkMkLst>
        </pc:inkChg>
        <pc:inkChg chg="add del">
          <ac:chgData name="Michael Kuniega" userId="999f7fd1-0dc3-4cba-81fd-6a42a8d75a98" providerId="ADAL" clId="{7030AAB4-A141-4A2B-BBAB-02BC5C6D39A5}" dt="2023-01-23T22:01:10.999" v="486"/>
          <ac:inkMkLst>
            <pc:docMk/>
            <pc:sldMk cId="390724346" sldId="278"/>
            <ac:inkMk id="7" creationId="{0DD9AA2C-6069-1DEB-3619-0C34341077E4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8" creationId="{1C47973E-8FAE-D3B1-9E9C-BA50523CD2BA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9" creationId="{9C0F85C9-24F3-9D3F-B11C-5627E9BE23C3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1" creationId="{FFB1D913-BBA9-DF24-0766-98E8C7F1E183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2" creationId="{380FD0E4-FC69-D4F7-DFCD-CACD759C4D02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3" creationId="{CB2F75B6-FFD5-6022-E8B4-CD5847CE4701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5" creationId="{167CBCDD-4F88-2450-91F6-D687D3E498BB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6" creationId="{B6FFCF08-3CD0-4E6F-66FC-7E6E248538ED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8" creationId="{59A21430-CC4B-FB27-53C9-7ADB4109F558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19" creationId="{B4FCFA7D-5157-DCF7-4A31-363080BBEEB2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20" creationId="{71023782-423B-F651-AE7B-CE2452D3AB88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21" creationId="{39243269-DBAD-CDC4-2E38-A3652636FEF7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22" creationId="{333471AD-375B-1098-0443-3FFEC6828A49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23" creationId="{762940AD-7202-9294-EFF9-43B6064ABC1C}"/>
          </ac:inkMkLst>
        </pc:inkChg>
        <pc:inkChg chg="add mod">
          <ac:chgData name="Michael Kuniega" userId="999f7fd1-0dc3-4cba-81fd-6a42a8d75a98" providerId="ADAL" clId="{7030AAB4-A141-4A2B-BBAB-02BC5C6D39A5}" dt="2023-01-23T22:01:28.158" v="504"/>
          <ac:inkMkLst>
            <pc:docMk/>
            <pc:sldMk cId="390724346" sldId="278"/>
            <ac:inkMk id="24" creationId="{222BFB8C-2F1E-194D-1788-D5AE6BD37DC9}"/>
          </ac:inkMkLst>
        </pc:inkChg>
        <pc:inkChg chg="add del mod">
          <ac:chgData name="Michael Kuniega" userId="999f7fd1-0dc3-4cba-81fd-6a42a8d75a98" providerId="ADAL" clId="{7030AAB4-A141-4A2B-BBAB-02BC5C6D39A5}" dt="2023-01-23T22:02:01.698" v="513"/>
          <ac:inkMkLst>
            <pc:docMk/>
            <pc:sldMk cId="390724346" sldId="278"/>
            <ac:inkMk id="26" creationId="{0AF094BA-F6DB-D734-8030-AFEF7E287783}"/>
          </ac:inkMkLst>
        </pc:inkChg>
        <pc:inkChg chg="add del mod">
          <ac:chgData name="Michael Kuniega" userId="999f7fd1-0dc3-4cba-81fd-6a42a8d75a98" providerId="ADAL" clId="{7030AAB4-A141-4A2B-BBAB-02BC5C6D39A5}" dt="2023-01-23T22:01:56.247" v="510"/>
          <ac:inkMkLst>
            <pc:docMk/>
            <pc:sldMk cId="390724346" sldId="278"/>
            <ac:inkMk id="27" creationId="{E4AC2E95-052E-AFF2-3437-9D4F5EA13A11}"/>
          </ac:inkMkLst>
        </pc:inkChg>
        <pc:inkChg chg="add del mod">
          <ac:chgData name="Michael Kuniega" userId="999f7fd1-0dc3-4cba-81fd-6a42a8d75a98" providerId="ADAL" clId="{7030AAB4-A141-4A2B-BBAB-02BC5C6D39A5}" dt="2023-01-23T22:01:59.574" v="512"/>
          <ac:inkMkLst>
            <pc:docMk/>
            <pc:sldMk cId="390724346" sldId="278"/>
            <ac:inkMk id="28" creationId="{B8392381-85E3-034B-3CE2-E3284320B884}"/>
          </ac:inkMkLst>
        </pc:inkChg>
        <pc:inkChg chg="add del mod">
          <ac:chgData name="Michael Kuniega" userId="999f7fd1-0dc3-4cba-81fd-6a42a8d75a98" providerId="ADAL" clId="{7030AAB4-A141-4A2B-BBAB-02BC5C6D39A5}" dt="2023-01-23T22:01:59.567" v="511"/>
          <ac:inkMkLst>
            <pc:docMk/>
            <pc:sldMk cId="390724346" sldId="278"/>
            <ac:inkMk id="29" creationId="{307214C5-BEFD-9CD9-5735-3EC68B394AD9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1" creationId="{894B5CB5-00DE-6717-CA4A-B0EEA3FC8A95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2" creationId="{573F4F88-EF1C-01E8-070F-D939BB271E8D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3" creationId="{DA21A148-A96A-6BCB-C56A-E070B9819975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4" creationId="{1C5DEE92-A3D7-E8A1-D6C0-1C939C7E889E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5" creationId="{FE333AD7-D46A-F13C-1FBC-3C37B43D5F04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6" creationId="{3D120E7D-0CBE-3A18-2AB0-B5CCF5AA0693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37" creationId="{297B7799-5813-57CB-7808-01FF1C142F75}"/>
          </ac:inkMkLst>
        </pc:inkChg>
        <pc:inkChg chg="add del mod">
          <ac:chgData name="Michael Kuniega" userId="999f7fd1-0dc3-4cba-81fd-6a42a8d75a98" providerId="ADAL" clId="{7030AAB4-A141-4A2B-BBAB-02BC5C6D39A5}" dt="2023-01-23T22:02:31.130" v="537"/>
          <ac:inkMkLst>
            <pc:docMk/>
            <pc:sldMk cId="390724346" sldId="278"/>
            <ac:inkMk id="39" creationId="{84BE2108-F097-EA36-95C9-E23510E36855}"/>
          </ac:inkMkLst>
        </pc:inkChg>
        <pc:inkChg chg="add del mod">
          <ac:chgData name="Michael Kuniega" userId="999f7fd1-0dc3-4cba-81fd-6a42a8d75a98" providerId="ADAL" clId="{7030AAB4-A141-4A2B-BBAB-02BC5C6D39A5}" dt="2023-01-23T22:02:31.128" v="536"/>
          <ac:inkMkLst>
            <pc:docMk/>
            <pc:sldMk cId="390724346" sldId="278"/>
            <ac:inkMk id="40" creationId="{917DB4DD-F79F-B741-BB75-3DB79BF48006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2" creationId="{6E062449-A29E-4A4C-EC52-7C2812356C30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3" creationId="{C783BC17-7E25-2FCA-3367-F6B189713B4D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5" creationId="{51CD2DB7-4AD8-3BDB-B13E-64F333935EFD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6" creationId="{43689BCB-6809-065F-9D1D-4AE35FE16515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7" creationId="{8241DC65-1177-FEE3-7325-D236091A91E5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8" creationId="{72195A66-E016-7870-A9FA-90483B11C9F9}"/>
          </ac:inkMkLst>
        </pc:inkChg>
        <pc:inkChg chg="add mod">
          <ac:chgData name="Michael Kuniega" userId="999f7fd1-0dc3-4cba-81fd-6a42a8d75a98" providerId="ADAL" clId="{7030AAB4-A141-4A2B-BBAB-02BC5C6D39A5}" dt="2023-01-23T22:02:50.531" v="546"/>
          <ac:inkMkLst>
            <pc:docMk/>
            <pc:sldMk cId="390724346" sldId="278"/>
            <ac:inkMk id="49" creationId="{387A6B16-5C23-86EF-E4AC-0D1F4E24FDD3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1" creationId="{95BE971F-8D6B-225C-A3DB-D942BB119C91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2" creationId="{92EE2CE8-7608-C74E-19CA-4481FCCF525B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3" creationId="{442D5E2E-E5B0-8EEB-FF81-C5FD871B2DEF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4" creationId="{BEEB5BBA-16A2-AD77-1AD6-4DCFF173D8E0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5" creationId="{F14FAEB5-44D1-E5EE-A2EB-F96F1BE53351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6" creationId="{EA5A34E3-5917-3E9A-742A-7FDB32F9712C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7" creationId="{94F0D4C1-046C-CC8D-7BE0-5024F2388821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8" creationId="{CFF30232-BBF8-3B33-6288-C69031352FDA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59" creationId="{EB71EA02-8152-A620-9671-643F2737AAF5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60" creationId="{A97F66E0-79B3-DFCA-0ED8-6243BABDC64F}"/>
          </ac:inkMkLst>
        </pc:inkChg>
        <pc:inkChg chg="add mod">
          <ac:chgData name="Michael Kuniega" userId="999f7fd1-0dc3-4cba-81fd-6a42a8d75a98" providerId="ADAL" clId="{7030AAB4-A141-4A2B-BBAB-02BC5C6D39A5}" dt="2023-01-23T22:02:56.141" v="558"/>
          <ac:inkMkLst>
            <pc:docMk/>
            <pc:sldMk cId="390724346" sldId="278"/>
            <ac:inkMk id="61" creationId="{6971B4F9-9109-3244-154D-E767D2580118}"/>
          </ac:inkMkLst>
        </pc:inkChg>
        <pc:inkChg chg="add del">
          <ac:chgData name="Michael Kuniega" userId="999f7fd1-0dc3-4cba-81fd-6a42a8d75a98" providerId="ADAL" clId="{7030AAB4-A141-4A2B-BBAB-02BC5C6D39A5}" dt="2023-01-23T22:03:09.963" v="560"/>
          <ac:inkMkLst>
            <pc:docMk/>
            <pc:sldMk cId="390724346" sldId="278"/>
            <ac:inkMk id="63" creationId="{F190C7B2-8CED-8948-7981-6F9DFFECB6AF}"/>
          </ac:inkMkLst>
        </pc:inkChg>
        <pc:inkChg chg="add mod">
          <ac:chgData name="Michael Kuniega" userId="999f7fd1-0dc3-4cba-81fd-6a42a8d75a98" providerId="ADAL" clId="{7030AAB4-A141-4A2B-BBAB-02BC5C6D39A5}" dt="2023-01-23T22:03:46.123" v="580"/>
          <ac:inkMkLst>
            <pc:docMk/>
            <pc:sldMk cId="390724346" sldId="278"/>
            <ac:inkMk id="64" creationId="{ADCCF235-F095-2341-B87D-D1808E915891}"/>
          </ac:inkMkLst>
        </pc:inkChg>
        <pc:inkChg chg="add mod">
          <ac:chgData name="Michael Kuniega" userId="999f7fd1-0dc3-4cba-81fd-6a42a8d75a98" providerId="ADAL" clId="{7030AAB4-A141-4A2B-BBAB-02BC5C6D39A5}" dt="2023-01-23T22:03:46.123" v="580"/>
          <ac:inkMkLst>
            <pc:docMk/>
            <pc:sldMk cId="390724346" sldId="278"/>
            <ac:inkMk id="65" creationId="{6D6269B0-6F60-2BF6-CF9F-BD2C4C03D84C}"/>
          </ac:inkMkLst>
        </pc:inkChg>
        <pc:inkChg chg="add mod">
          <ac:chgData name="Michael Kuniega" userId="999f7fd1-0dc3-4cba-81fd-6a42a8d75a98" providerId="ADAL" clId="{7030AAB4-A141-4A2B-BBAB-02BC5C6D39A5}" dt="2023-01-23T22:03:46.123" v="580"/>
          <ac:inkMkLst>
            <pc:docMk/>
            <pc:sldMk cId="390724346" sldId="278"/>
            <ac:inkMk id="66" creationId="{92E92ADC-CC09-D7D7-162D-82A791A46953}"/>
          </ac:inkMkLst>
        </pc:inkChg>
        <pc:inkChg chg="add del mod">
          <ac:chgData name="Michael Kuniega" userId="999f7fd1-0dc3-4cba-81fd-6a42a8d75a98" providerId="ADAL" clId="{7030AAB4-A141-4A2B-BBAB-02BC5C6D39A5}" dt="2023-01-23T22:03:43.479" v="575"/>
          <ac:inkMkLst>
            <pc:docMk/>
            <pc:sldMk cId="390724346" sldId="278"/>
            <ac:inkMk id="68" creationId="{D3F01308-8D01-3E21-B021-C7193CBB73BD}"/>
          </ac:inkMkLst>
        </pc:inkChg>
        <pc:inkChg chg="add del mod">
          <ac:chgData name="Michael Kuniega" userId="999f7fd1-0dc3-4cba-81fd-6a42a8d75a98" providerId="ADAL" clId="{7030AAB4-A141-4A2B-BBAB-02BC5C6D39A5}" dt="2023-01-23T22:03:43.475" v="573"/>
          <ac:inkMkLst>
            <pc:docMk/>
            <pc:sldMk cId="390724346" sldId="278"/>
            <ac:inkMk id="69" creationId="{141F3992-1BD6-751C-1C7A-B34C27CBBF8E}"/>
          </ac:inkMkLst>
        </pc:inkChg>
        <pc:inkChg chg="add del mod">
          <ac:chgData name="Michael Kuniega" userId="999f7fd1-0dc3-4cba-81fd-6a42a8d75a98" providerId="ADAL" clId="{7030AAB4-A141-4A2B-BBAB-02BC5C6D39A5}" dt="2023-01-23T22:03:43.482" v="578"/>
          <ac:inkMkLst>
            <pc:docMk/>
            <pc:sldMk cId="390724346" sldId="278"/>
            <ac:inkMk id="70" creationId="{0D6E0EE2-03BC-18E9-E2CD-7987412E467D}"/>
          </ac:inkMkLst>
        </pc:inkChg>
        <pc:inkChg chg="add del mod">
          <ac:chgData name="Michael Kuniega" userId="999f7fd1-0dc3-4cba-81fd-6a42a8d75a98" providerId="ADAL" clId="{7030AAB4-A141-4A2B-BBAB-02BC5C6D39A5}" dt="2023-01-23T22:03:43.478" v="574"/>
          <ac:inkMkLst>
            <pc:docMk/>
            <pc:sldMk cId="390724346" sldId="278"/>
            <ac:inkMk id="71" creationId="{9A9AE8A6-58AF-31D5-C4EA-9843B56F8785}"/>
          </ac:inkMkLst>
        </pc:inkChg>
        <pc:inkChg chg="add del mod">
          <ac:chgData name="Michael Kuniega" userId="999f7fd1-0dc3-4cba-81fd-6a42a8d75a98" providerId="ADAL" clId="{7030AAB4-A141-4A2B-BBAB-02BC5C6D39A5}" dt="2023-01-23T22:03:43.481" v="577"/>
          <ac:inkMkLst>
            <pc:docMk/>
            <pc:sldMk cId="390724346" sldId="278"/>
            <ac:inkMk id="72" creationId="{F0ACBF66-0BDE-7C2A-9EE4-0DD645044347}"/>
          </ac:inkMkLst>
        </pc:inkChg>
        <pc:inkChg chg="add del mod">
          <ac:chgData name="Michael Kuniega" userId="999f7fd1-0dc3-4cba-81fd-6a42a8d75a98" providerId="ADAL" clId="{7030AAB4-A141-4A2B-BBAB-02BC5C6D39A5}" dt="2023-01-23T22:03:43.480" v="576"/>
          <ac:inkMkLst>
            <pc:docMk/>
            <pc:sldMk cId="390724346" sldId="278"/>
            <ac:inkMk id="74" creationId="{D1B392BB-747E-715A-E133-7A79D1179BC2}"/>
          </ac:inkMkLst>
        </pc:inkChg>
        <pc:inkChg chg="add mod">
          <ac:chgData name="Michael Kuniega" userId="999f7fd1-0dc3-4cba-81fd-6a42a8d75a98" providerId="ADAL" clId="{7030AAB4-A141-4A2B-BBAB-02BC5C6D39A5}" dt="2023-01-23T22:03:46.123" v="580"/>
          <ac:inkMkLst>
            <pc:docMk/>
            <pc:sldMk cId="390724346" sldId="278"/>
            <ac:inkMk id="76" creationId="{07EE7F2D-9057-1122-64A2-480B48D17FF6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78" creationId="{582DA9E6-D4C4-D657-DA94-8573B86C5BD3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79" creationId="{F4E0617E-195B-FFB9-31AF-ACA24AA278A1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80" creationId="{D9FD4AB3-AC71-AE2C-580B-8F3DA7BF75DB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81" creationId="{3F2AF652-78EC-5C73-BA25-EBDE15404340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82" creationId="{1939E593-5CF8-D45C-F77B-05295D586D5C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83" creationId="{E0E72231-5918-D3CA-A25F-CECA7017D517}"/>
          </ac:inkMkLst>
        </pc:inkChg>
        <pc:inkChg chg="add mod">
          <ac:chgData name="Michael Kuniega" userId="999f7fd1-0dc3-4cba-81fd-6a42a8d75a98" providerId="ADAL" clId="{7030AAB4-A141-4A2B-BBAB-02BC5C6D39A5}" dt="2023-01-23T22:03:50.507" v="588"/>
          <ac:inkMkLst>
            <pc:docMk/>
            <pc:sldMk cId="390724346" sldId="278"/>
            <ac:inkMk id="84" creationId="{5B9F9EE2-79F6-CF55-7BB7-4904E822F6DA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87" creationId="{1FBDDF4D-F62A-FDA3-AE29-C65B3D7B9E3B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88" creationId="{8475CABA-5B10-A3C0-0747-CFC00F1DA039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89" creationId="{FA9A7D32-DBE6-3BD4-AD88-71526CEA4D8F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90" creationId="{112F7251-41B8-07AA-94E3-4CD04BBB989E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91" creationId="{E2B19434-F08C-090C-6626-460E9BCD9A8F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92" creationId="{396831FE-8928-31C9-118B-BB1F07CFEFBB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93" creationId="{AFC11253-ECB2-934C-6FD9-989C644A837A}"/>
          </ac:inkMkLst>
        </pc:inkChg>
        <pc:inkChg chg="add mod">
          <ac:chgData name="Michael Kuniega" userId="999f7fd1-0dc3-4cba-81fd-6a42a8d75a98" providerId="ADAL" clId="{7030AAB4-A141-4A2B-BBAB-02BC5C6D39A5}" dt="2023-01-23T22:03:55.345" v="597"/>
          <ac:inkMkLst>
            <pc:docMk/>
            <pc:sldMk cId="390724346" sldId="278"/>
            <ac:inkMk id="94" creationId="{D0B3F2D9-FE1C-DD25-3CA1-ABA64D745564}"/>
          </ac:inkMkLst>
        </pc:inkChg>
        <pc:inkChg chg="add del mod">
          <ac:chgData name="Michael Kuniega" userId="999f7fd1-0dc3-4cba-81fd-6a42a8d75a98" providerId="ADAL" clId="{7030AAB4-A141-4A2B-BBAB-02BC5C6D39A5}" dt="2023-01-23T22:04:05.875" v="604"/>
          <ac:inkMkLst>
            <pc:docMk/>
            <pc:sldMk cId="390724346" sldId="278"/>
            <ac:inkMk id="96" creationId="{B2481928-0956-71B7-424D-C2286AFEE5BA}"/>
          </ac:inkMkLst>
        </pc:inkChg>
        <pc:inkChg chg="add del mod">
          <ac:chgData name="Michael Kuniega" userId="999f7fd1-0dc3-4cba-81fd-6a42a8d75a98" providerId="ADAL" clId="{7030AAB4-A141-4A2B-BBAB-02BC5C6D39A5}" dt="2023-01-23T22:04:00.956" v="603"/>
          <ac:inkMkLst>
            <pc:docMk/>
            <pc:sldMk cId="390724346" sldId="278"/>
            <ac:inkMk id="97" creationId="{FC55F766-4BED-6D3B-6710-76B6C9E70053}"/>
          </ac:inkMkLst>
        </pc:inkChg>
        <pc:inkChg chg="add del mod">
          <ac:chgData name="Michael Kuniega" userId="999f7fd1-0dc3-4cba-81fd-6a42a8d75a98" providerId="ADAL" clId="{7030AAB4-A141-4A2B-BBAB-02BC5C6D39A5}" dt="2023-01-23T22:04:05.885" v="606"/>
          <ac:inkMkLst>
            <pc:docMk/>
            <pc:sldMk cId="390724346" sldId="278"/>
            <ac:inkMk id="98" creationId="{597F1ED7-21C3-A0F9-41B0-93ED8C196CF3}"/>
          </ac:inkMkLst>
        </pc:inkChg>
        <pc:inkChg chg="add del mod">
          <ac:chgData name="Michael Kuniega" userId="999f7fd1-0dc3-4cba-81fd-6a42a8d75a98" providerId="ADAL" clId="{7030AAB4-A141-4A2B-BBAB-02BC5C6D39A5}" dt="2023-01-23T22:04:05.884" v="605"/>
          <ac:inkMkLst>
            <pc:docMk/>
            <pc:sldMk cId="390724346" sldId="278"/>
            <ac:inkMk id="99" creationId="{89FF5125-7F7B-D44D-A9B6-BF020235FF10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1" creationId="{95D27395-10C2-DF3D-068B-AC66B44EFEE5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2" creationId="{7C5C75BE-BD48-7B03-9F22-C2465C321DF0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3" creationId="{E077186E-92BB-8D83-28D7-A811A5128FC4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4" creationId="{4CA91180-8513-725E-AD3E-5437DC244562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5" creationId="{6A7AECE7-3DBB-5F04-FC51-147422A2B6FE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6" creationId="{EEB03FF5-AB2E-8A7A-CCAA-09B694FBE264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7" creationId="{C4DBCB72-D150-47F4-D44E-BC7C1E619A62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8" creationId="{CC7C2CA9-A736-643A-2A06-83B313BC65B1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09" creationId="{3D558446-750A-4B4A-EA93-F504DCD9AAE2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0" creationId="{F96B0B28-7913-6AAD-3DE3-4F54AC553853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1" creationId="{51EEB64D-D367-A8A1-89F3-123C710039CA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2" creationId="{B2F5E4AB-DF4D-717E-6F92-F3CBE4DCB9F3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3" creationId="{0BFAF081-4888-13E5-6430-997D35D7E12F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4" creationId="{0E7C6C2E-8C75-CA27-C204-FF180F9921DF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6" creationId="{BCEAE882-4878-C305-A071-5330FDBFAD37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7" creationId="{7E327E00-229A-C1D7-7557-CEE5C347DED4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8" creationId="{B188A2B3-3867-8699-7170-C58E743012DB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19" creationId="{21EA7FB5-BE23-7B7C-5FFE-EA5C52E3FA3E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0" creationId="{A6E1F391-41C1-1DD0-DE10-F19B82B7700A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1" creationId="{C7A6EBA3-E897-37E6-5226-E8DE20E127B2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2" creationId="{493C5892-A80C-C44B-4472-F9B3E51876ED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3" creationId="{29CFEB29-01C6-B9F9-DCBE-695D7DE36CA9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4" creationId="{D3A41D2F-D46D-1787-56AD-5AA6559C3B56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5" creationId="{B7F4D6CC-3803-0688-8C8D-8CB7C64C7E2C}"/>
          </ac:inkMkLst>
        </pc:inkChg>
        <pc:inkChg chg="add mod">
          <ac:chgData name="Michael Kuniega" userId="999f7fd1-0dc3-4cba-81fd-6a42a8d75a98" providerId="ADAL" clId="{7030AAB4-A141-4A2B-BBAB-02BC5C6D39A5}" dt="2023-01-23T22:04:27.643" v="633"/>
          <ac:inkMkLst>
            <pc:docMk/>
            <pc:sldMk cId="390724346" sldId="278"/>
            <ac:inkMk id="126" creationId="{2E5EEF8B-F7C7-33F0-C071-BADB6A9185AB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29" creationId="{064E731C-9150-F61D-FD31-1A92553A1DDD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0" creationId="{B569A3D6-1BEE-77F9-1C9D-397675AF5503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1" creationId="{D91E2F09-F71D-0549-E1E2-42218211845F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2" creationId="{4E1B7FAC-BBB4-85FF-7026-F7F180FBC4B7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3" creationId="{70E8C5C1-9F63-0C61-C00C-2135633CF313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4" creationId="{31058A04-D653-3624-3D88-6F93847DCCBA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5" creationId="{30B0D55B-5DC9-944C-BBF2-62CDE959CA6E}"/>
          </ac:inkMkLst>
        </pc:inkChg>
        <pc:inkChg chg="add mod">
          <ac:chgData name="Michael Kuniega" userId="999f7fd1-0dc3-4cba-81fd-6a42a8d75a98" providerId="ADAL" clId="{7030AAB4-A141-4A2B-BBAB-02BC5C6D39A5}" dt="2023-01-23T22:04:55.833" v="642"/>
          <ac:inkMkLst>
            <pc:docMk/>
            <pc:sldMk cId="390724346" sldId="278"/>
            <ac:inkMk id="136" creationId="{71B9F70C-0537-7ECD-1243-847BFFA42F2C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38" creationId="{DD766738-69F9-BD56-5698-4110A1E71427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39" creationId="{635645F7-A2F2-DFBE-EC64-E088A86535A1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0" creationId="{11D60E60-F9B7-1C0B-35DE-1E7295F0BBA8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1" creationId="{D66BFA7E-5BF4-6D28-9C86-A87FFE81708F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3" creationId="{1C670509-1568-CBD6-A747-DCF12EA70E84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4" creationId="{490C1957-4730-2325-A3A0-B31FD52FEF83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5" creationId="{85249A04-A586-9D2E-1D30-0021905479F4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6" creationId="{F098291A-2664-125E-8740-966F795C1190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7" creationId="{C950C25F-2A06-E408-B385-C9C29438603C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8" creationId="{F3EEDB9E-34AF-7781-86C8-53707158A975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49" creationId="{CBDCB751-7E72-0B3D-5CAD-43DEE5F560DE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50" creationId="{8F7D9022-B221-3E25-4970-C25625049313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51" creationId="{DDF9E745-1648-AFD8-311E-8592E74B09FF}"/>
          </ac:inkMkLst>
        </pc:inkChg>
        <pc:inkChg chg="add mod">
          <ac:chgData name="Michael Kuniega" userId="999f7fd1-0dc3-4cba-81fd-6a42a8d75a98" providerId="ADAL" clId="{7030AAB4-A141-4A2B-BBAB-02BC5C6D39A5}" dt="2023-01-23T22:05:23.240" v="660"/>
          <ac:inkMkLst>
            <pc:docMk/>
            <pc:sldMk cId="390724346" sldId="278"/>
            <ac:inkMk id="152" creationId="{3BF09137-0716-96DA-FA0B-2DE49425E81A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53" creationId="{87F2D8CA-95B4-A30C-CB73-5698C8F3C173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54" creationId="{1559B858-5E75-4F96-E20C-F377A2C43991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57" creationId="{B99ACE58-6F32-DE3E-4722-9EFB9024672B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58" creationId="{F98D188D-7CDB-0C78-40B0-D65092917DA1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59" creationId="{DB72E94E-811B-83AC-1621-288713C0264C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60" creationId="{D10874C1-3A23-AD3A-5EE5-312CF825F59F}"/>
          </ac:inkMkLst>
        </pc:inkChg>
        <pc:inkChg chg="add mod">
          <ac:chgData name="Michael Kuniega" userId="999f7fd1-0dc3-4cba-81fd-6a42a8d75a98" providerId="ADAL" clId="{7030AAB4-A141-4A2B-BBAB-02BC5C6D39A5}" dt="2023-01-23T22:05:26.644" v="666"/>
          <ac:inkMkLst>
            <pc:docMk/>
            <pc:sldMk cId="390724346" sldId="278"/>
            <ac:inkMk id="161" creationId="{5F5E7EFF-8381-78A2-18A2-A4C2B08B87D7}"/>
          </ac:inkMkLst>
        </pc:inkChg>
        <pc:inkChg chg="add mod">
          <ac:chgData name="Michael Kuniega" userId="999f7fd1-0dc3-4cba-81fd-6a42a8d75a98" providerId="ADAL" clId="{7030AAB4-A141-4A2B-BBAB-02BC5C6D39A5}" dt="2023-01-23T22:05:33.085" v="673"/>
          <ac:inkMkLst>
            <pc:docMk/>
            <pc:sldMk cId="390724346" sldId="278"/>
            <ac:inkMk id="163" creationId="{4FE094B4-463C-FC82-076C-C840339853A1}"/>
          </ac:inkMkLst>
        </pc:inkChg>
        <pc:inkChg chg="add mod">
          <ac:chgData name="Michael Kuniega" userId="999f7fd1-0dc3-4cba-81fd-6a42a8d75a98" providerId="ADAL" clId="{7030AAB4-A141-4A2B-BBAB-02BC5C6D39A5}" dt="2023-01-23T22:05:33.085" v="673"/>
          <ac:inkMkLst>
            <pc:docMk/>
            <pc:sldMk cId="390724346" sldId="278"/>
            <ac:inkMk id="164" creationId="{C260177E-3453-E28A-B812-95DB4B558802}"/>
          </ac:inkMkLst>
        </pc:inkChg>
        <pc:inkChg chg="add mod">
          <ac:chgData name="Michael Kuniega" userId="999f7fd1-0dc3-4cba-81fd-6a42a8d75a98" providerId="ADAL" clId="{7030AAB4-A141-4A2B-BBAB-02BC5C6D39A5}" dt="2023-01-23T22:05:33.085" v="673"/>
          <ac:inkMkLst>
            <pc:docMk/>
            <pc:sldMk cId="390724346" sldId="278"/>
            <ac:inkMk id="165" creationId="{26AFAC4D-D720-62A5-C99F-312C37535E56}"/>
          </ac:inkMkLst>
        </pc:inkChg>
        <pc:inkChg chg="add mod">
          <ac:chgData name="Michael Kuniega" userId="999f7fd1-0dc3-4cba-81fd-6a42a8d75a98" providerId="ADAL" clId="{7030AAB4-A141-4A2B-BBAB-02BC5C6D39A5}" dt="2023-01-23T22:05:33.085" v="673"/>
          <ac:inkMkLst>
            <pc:docMk/>
            <pc:sldMk cId="390724346" sldId="278"/>
            <ac:inkMk id="166" creationId="{27A421DB-683B-09B6-A1D8-F644C292824E}"/>
          </ac:inkMkLst>
        </pc:inkChg>
        <pc:inkChg chg="add mod">
          <ac:chgData name="Michael Kuniega" userId="999f7fd1-0dc3-4cba-81fd-6a42a8d75a98" providerId="ADAL" clId="{7030AAB4-A141-4A2B-BBAB-02BC5C6D39A5}" dt="2023-01-23T22:05:33.085" v="673"/>
          <ac:inkMkLst>
            <pc:docMk/>
            <pc:sldMk cId="390724346" sldId="278"/>
            <ac:inkMk id="167" creationId="{97FA302E-2C10-1DF9-0916-20AFEC6D5BC7}"/>
          </ac:inkMkLst>
        </pc:inkChg>
        <pc:inkChg chg="add mod">
          <ac:chgData name="Michael Kuniega" userId="999f7fd1-0dc3-4cba-81fd-6a42a8d75a98" providerId="ADAL" clId="{7030AAB4-A141-4A2B-BBAB-02BC5C6D39A5}" dt="2023-01-23T22:05:33.085" v="673"/>
          <ac:inkMkLst>
            <pc:docMk/>
            <pc:sldMk cId="390724346" sldId="278"/>
            <ac:inkMk id="168" creationId="{70BEB5D9-0A8E-85DE-073C-1F7D3902531A}"/>
          </ac:inkMkLst>
        </pc:inkChg>
        <pc:inkChg chg="add mod">
          <ac:chgData name="Michael Kuniega" userId="999f7fd1-0dc3-4cba-81fd-6a42a8d75a98" providerId="ADAL" clId="{7030AAB4-A141-4A2B-BBAB-02BC5C6D39A5}" dt="2023-01-23T22:05:40.601" v="679"/>
          <ac:inkMkLst>
            <pc:docMk/>
            <pc:sldMk cId="390724346" sldId="278"/>
            <ac:inkMk id="170" creationId="{6E6A08FB-F7BD-AB09-5A22-A3084D1C40A4}"/>
          </ac:inkMkLst>
        </pc:inkChg>
        <pc:inkChg chg="add mod">
          <ac:chgData name="Michael Kuniega" userId="999f7fd1-0dc3-4cba-81fd-6a42a8d75a98" providerId="ADAL" clId="{7030AAB4-A141-4A2B-BBAB-02BC5C6D39A5}" dt="2023-01-23T22:05:40.601" v="679"/>
          <ac:inkMkLst>
            <pc:docMk/>
            <pc:sldMk cId="390724346" sldId="278"/>
            <ac:inkMk id="171" creationId="{2C629832-19EF-1800-4C9B-340D046128FB}"/>
          </ac:inkMkLst>
        </pc:inkChg>
        <pc:inkChg chg="add mod">
          <ac:chgData name="Michael Kuniega" userId="999f7fd1-0dc3-4cba-81fd-6a42a8d75a98" providerId="ADAL" clId="{7030AAB4-A141-4A2B-BBAB-02BC5C6D39A5}" dt="2023-01-23T22:05:40.601" v="679"/>
          <ac:inkMkLst>
            <pc:docMk/>
            <pc:sldMk cId="390724346" sldId="278"/>
            <ac:inkMk id="172" creationId="{9086D768-856D-A80B-03FD-2A362FC4978A}"/>
          </ac:inkMkLst>
        </pc:inkChg>
        <pc:inkChg chg="add mod">
          <ac:chgData name="Michael Kuniega" userId="999f7fd1-0dc3-4cba-81fd-6a42a8d75a98" providerId="ADAL" clId="{7030AAB4-A141-4A2B-BBAB-02BC5C6D39A5}" dt="2023-01-23T22:05:40.601" v="679"/>
          <ac:inkMkLst>
            <pc:docMk/>
            <pc:sldMk cId="390724346" sldId="278"/>
            <ac:inkMk id="173" creationId="{0EA193C2-D44A-C55F-EECB-C7A3954FCCFF}"/>
          </ac:inkMkLst>
        </pc:inkChg>
        <pc:inkChg chg="add mod">
          <ac:chgData name="Michael Kuniega" userId="999f7fd1-0dc3-4cba-81fd-6a42a8d75a98" providerId="ADAL" clId="{7030AAB4-A141-4A2B-BBAB-02BC5C6D39A5}" dt="2023-01-23T22:05:40.601" v="679"/>
          <ac:inkMkLst>
            <pc:docMk/>
            <pc:sldMk cId="390724346" sldId="278"/>
            <ac:inkMk id="174" creationId="{4C4CDD74-E630-AEBB-99CE-7DAEAED74775}"/>
          </ac:inkMkLst>
        </pc:inkChg>
        <pc:inkChg chg="add mod">
          <ac:chgData name="Michael Kuniega" userId="999f7fd1-0dc3-4cba-81fd-6a42a8d75a98" providerId="ADAL" clId="{7030AAB4-A141-4A2B-BBAB-02BC5C6D39A5}" dt="2023-01-23T22:06:05.904" v="682"/>
          <ac:inkMkLst>
            <pc:docMk/>
            <pc:sldMk cId="390724346" sldId="278"/>
            <ac:inkMk id="176" creationId="{7AD26B33-74A9-0919-12CA-B26DB21B7542}"/>
          </ac:inkMkLst>
        </pc:inkChg>
        <pc:inkChg chg="add mod">
          <ac:chgData name="Michael Kuniega" userId="999f7fd1-0dc3-4cba-81fd-6a42a8d75a98" providerId="ADAL" clId="{7030AAB4-A141-4A2B-BBAB-02BC5C6D39A5}" dt="2023-01-23T22:06:05.904" v="682"/>
          <ac:inkMkLst>
            <pc:docMk/>
            <pc:sldMk cId="390724346" sldId="278"/>
            <ac:inkMk id="177" creationId="{A7ED363C-C647-6D4E-046F-BDDAFB6E3D37}"/>
          </ac:inkMkLst>
        </pc:inkChg>
        <pc:inkChg chg="add mod">
          <ac:chgData name="Michael Kuniega" userId="999f7fd1-0dc3-4cba-81fd-6a42a8d75a98" providerId="ADAL" clId="{7030AAB4-A141-4A2B-BBAB-02BC5C6D39A5}" dt="2023-01-23T22:06:07.253" v="685"/>
          <ac:inkMkLst>
            <pc:docMk/>
            <pc:sldMk cId="390724346" sldId="278"/>
            <ac:inkMk id="179" creationId="{1ACF04FA-6AF6-EDC3-29EE-7E780425FDD9}"/>
          </ac:inkMkLst>
        </pc:inkChg>
        <pc:inkChg chg="add mod">
          <ac:chgData name="Michael Kuniega" userId="999f7fd1-0dc3-4cba-81fd-6a42a8d75a98" providerId="ADAL" clId="{7030AAB4-A141-4A2B-BBAB-02BC5C6D39A5}" dt="2023-01-23T22:06:07.253" v="685"/>
          <ac:inkMkLst>
            <pc:docMk/>
            <pc:sldMk cId="390724346" sldId="278"/>
            <ac:inkMk id="180" creationId="{27DE064A-1D11-9BAD-A728-D25CADD27755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2" creationId="{1722B12A-B596-6061-18B1-D6E0DF4268F3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3" creationId="{10A66711-9FE9-C5B8-AF71-D3B515834C61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4" creationId="{E6781301-777B-C341-1595-6F33F6F57C0E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5" creationId="{7A21FE2A-B819-2B23-C6D2-594E83D145B7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6" creationId="{B9754483-DFE4-5626-A205-B9124BDE3A38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7" creationId="{500AD1E9-BE83-5149-1DFC-AFC91C7973E4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88" creationId="{F6E7C1C5-EE57-F69C-6AF6-17288383D238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90" creationId="{11EAECF8-461B-2DFA-5B05-2AC6E09E9AE6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91" creationId="{3E6A5959-5C14-A628-B1C0-A5C881382FCD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92" creationId="{F94CE636-7B41-C0C8-0851-771AC8F69FCA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93" creationId="{32DAE968-D732-9AC1-D13A-6EBB3F3EB023}"/>
          </ac:inkMkLst>
        </pc:inkChg>
        <pc:inkChg chg="add mod">
          <ac:chgData name="Michael Kuniega" userId="999f7fd1-0dc3-4cba-81fd-6a42a8d75a98" providerId="ADAL" clId="{7030AAB4-A141-4A2B-BBAB-02BC5C6D39A5}" dt="2023-01-23T22:06:17.890" v="699"/>
          <ac:inkMkLst>
            <pc:docMk/>
            <pc:sldMk cId="390724346" sldId="278"/>
            <ac:inkMk id="194" creationId="{415AE7EB-8130-2E9D-41EE-8EDE53BCE494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196" creationId="{07275882-53E2-35BB-B877-416D2C0F0EA0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197" creationId="{30A7053B-AFBB-2EAB-FD0B-74F4BB6E3828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198" creationId="{A3D8922B-9398-E78E-E506-7A96484786B6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199" creationId="{F4A1110F-8BCC-BD08-0CAD-2A4695D2348A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0" creationId="{C406AE83-32B1-9139-B914-93E87B21103F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1" creationId="{E5BD874C-BA01-C74C-D31F-22F23D4CBAA0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2" creationId="{5012277D-B60C-38BC-F442-E4AA3E6AD1B8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3" creationId="{A414DC45-3B4F-AEA7-CE4A-B369F4EF8DEF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4" creationId="{A46F08D5-F288-9977-79F0-EB888A5BAF6B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6" creationId="{473EE10F-BA6D-18C8-AEF3-C5159C223C8B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7" creationId="{DDB20D13-35DA-D1BF-473A-236F7969182C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8" creationId="{4E8ECD44-0AFC-6143-4EF8-65FC58B5BFEB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09" creationId="{6858620A-4147-844A-4BB0-39E79E0A530E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10" creationId="{2BC13F73-3CBC-AD59-04BD-399E8EEDEF4C}"/>
          </ac:inkMkLst>
        </pc:inkChg>
        <pc:inkChg chg="add mod">
          <ac:chgData name="Michael Kuniega" userId="999f7fd1-0dc3-4cba-81fd-6a42a8d75a98" providerId="ADAL" clId="{7030AAB4-A141-4A2B-BBAB-02BC5C6D39A5}" dt="2023-01-23T22:06:32.919" v="716"/>
          <ac:inkMkLst>
            <pc:docMk/>
            <pc:sldMk cId="390724346" sldId="278"/>
            <ac:inkMk id="211" creationId="{9ECCB2A6-BE6F-B1FA-4EDB-C195E39FFE45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3" creationId="{F8B87CEC-6D38-FA69-F617-F3221518DCE8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4" creationId="{F33B02B4-D8EA-D3BF-E5C6-068949A3B04B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5" creationId="{203440EE-6248-5FBA-943A-48E60B8865B1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6" creationId="{C6376BB0-27E9-BB39-4303-27F49C82D9DC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7" creationId="{C37EA46C-B14D-9BED-5F4D-C3D06B421F79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8" creationId="{FC9F9230-0F5A-693A-08D8-19B9273DA6E8}"/>
          </ac:inkMkLst>
        </pc:inkChg>
        <pc:inkChg chg="add mod">
          <ac:chgData name="Michael Kuniega" userId="999f7fd1-0dc3-4cba-81fd-6a42a8d75a98" providerId="ADAL" clId="{7030AAB4-A141-4A2B-BBAB-02BC5C6D39A5}" dt="2023-01-23T22:06:45.964" v="724"/>
          <ac:inkMkLst>
            <pc:docMk/>
            <pc:sldMk cId="390724346" sldId="278"/>
            <ac:inkMk id="219" creationId="{693A0F73-4A3E-46E6-38F1-ECDF75DB8489}"/>
          </ac:inkMkLst>
        </pc:inkChg>
        <pc:inkChg chg="add mod">
          <ac:chgData name="Michael Kuniega" userId="999f7fd1-0dc3-4cba-81fd-6a42a8d75a98" providerId="ADAL" clId="{7030AAB4-A141-4A2B-BBAB-02BC5C6D39A5}" dt="2023-01-23T22:06:54.245" v="731"/>
          <ac:inkMkLst>
            <pc:docMk/>
            <pc:sldMk cId="390724346" sldId="278"/>
            <ac:inkMk id="221" creationId="{F963A815-812E-BA4D-5139-99C65D14DF89}"/>
          </ac:inkMkLst>
        </pc:inkChg>
        <pc:inkChg chg="add mod">
          <ac:chgData name="Michael Kuniega" userId="999f7fd1-0dc3-4cba-81fd-6a42a8d75a98" providerId="ADAL" clId="{7030AAB4-A141-4A2B-BBAB-02BC5C6D39A5}" dt="2023-01-23T22:06:54.245" v="731"/>
          <ac:inkMkLst>
            <pc:docMk/>
            <pc:sldMk cId="390724346" sldId="278"/>
            <ac:inkMk id="222" creationId="{0F5C10A0-8B37-868B-2B14-C05029306723}"/>
          </ac:inkMkLst>
        </pc:inkChg>
        <pc:inkChg chg="add mod">
          <ac:chgData name="Michael Kuniega" userId="999f7fd1-0dc3-4cba-81fd-6a42a8d75a98" providerId="ADAL" clId="{7030AAB4-A141-4A2B-BBAB-02BC5C6D39A5}" dt="2023-01-23T22:06:54.245" v="731"/>
          <ac:inkMkLst>
            <pc:docMk/>
            <pc:sldMk cId="390724346" sldId="278"/>
            <ac:inkMk id="223" creationId="{E1DA3FFB-5CA2-D6B0-D085-690A3ACFDC82}"/>
          </ac:inkMkLst>
        </pc:inkChg>
        <pc:inkChg chg="add mod">
          <ac:chgData name="Michael Kuniega" userId="999f7fd1-0dc3-4cba-81fd-6a42a8d75a98" providerId="ADAL" clId="{7030AAB4-A141-4A2B-BBAB-02BC5C6D39A5}" dt="2023-01-23T22:06:54.245" v="731"/>
          <ac:inkMkLst>
            <pc:docMk/>
            <pc:sldMk cId="390724346" sldId="278"/>
            <ac:inkMk id="225" creationId="{6BBB32FF-4782-2947-56D6-7BDB16B3D0CF}"/>
          </ac:inkMkLst>
        </pc:inkChg>
        <pc:inkChg chg="add mod">
          <ac:chgData name="Michael Kuniega" userId="999f7fd1-0dc3-4cba-81fd-6a42a8d75a98" providerId="ADAL" clId="{7030AAB4-A141-4A2B-BBAB-02BC5C6D39A5}" dt="2023-01-23T22:06:54.245" v="731"/>
          <ac:inkMkLst>
            <pc:docMk/>
            <pc:sldMk cId="390724346" sldId="278"/>
            <ac:inkMk id="226" creationId="{DA8004B3-E0E1-A97E-445B-7366821C6AA1}"/>
          </ac:inkMkLst>
        </pc:inkChg>
        <pc:inkChg chg="add mod">
          <ac:chgData name="Michael Kuniega" userId="999f7fd1-0dc3-4cba-81fd-6a42a8d75a98" providerId="ADAL" clId="{7030AAB4-A141-4A2B-BBAB-02BC5C6D39A5}" dt="2023-01-23T22:08:02.479" v="734"/>
          <ac:inkMkLst>
            <pc:docMk/>
            <pc:sldMk cId="390724346" sldId="278"/>
            <ac:inkMk id="228" creationId="{3798AB75-8595-8549-3D10-31333977D2CE}"/>
          </ac:inkMkLst>
        </pc:inkChg>
        <pc:inkChg chg="add mod">
          <ac:chgData name="Michael Kuniega" userId="999f7fd1-0dc3-4cba-81fd-6a42a8d75a98" providerId="ADAL" clId="{7030AAB4-A141-4A2B-BBAB-02BC5C6D39A5}" dt="2023-01-23T22:08:02.479" v="734"/>
          <ac:inkMkLst>
            <pc:docMk/>
            <pc:sldMk cId="390724346" sldId="278"/>
            <ac:inkMk id="229" creationId="{708F2CA6-35C0-48CB-51DB-D2682451BE7D}"/>
          </ac:inkMkLst>
        </pc:inkChg>
        <pc:inkChg chg="add">
          <ac:chgData name="Michael Kuniega" userId="999f7fd1-0dc3-4cba-81fd-6a42a8d75a98" providerId="ADAL" clId="{7030AAB4-A141-4A2B-BBAB-02BC5C6D39A5}" dt="2023-01-23T22:08:04.435" v="735" actId="9405"/>
          <ac:inkMkLst>
            <pc:docMk/>
            <pc:sldMk cId="390724346" sldId="278"/>
            <ac:inkMk id="231" creationId="{348288E7-AC4A-E3E2-D7A6-AA5F8935061E}"/>
          </ac:inkMkLst>
        </pc:inkChg>
        <pc:inkChg chg="add">
          <ac:chgData name="Michael Kuniega" userId="999f7fd1-0dc3-4cba-81fd-6a42a8d75a98" providerId="ADAL" clId="{7030AAB4-A141-4A2B-BBAB-02BC5C6D39A5}" dt="2023-01-23T22:08:07.040" v="736" actId="9405"/>
          <ac:inkMkLst>
            <pc:docMk/>
            <pc:sldMk cId="390724346" sldId="278"/>
            <ac:inkMk id="232" creationId="{36D863F3-38BE-9D59-8291-98CC8B8A9152}"/>
          </ac:inkMkLst>
        </pc:inkChg>
        <pc:inkChg chg="add">
          <ac:chgData name="Michael Kuniega" userId="999f7fd1-0dc3-4cba-81fd-6a42a8d75a98" providerId="ADAL" clId="{7030AAB4-A141-4A2B-BBAB-02BC5C6D39A5}" dt="2023-01-23T22:08:08.006" v="737" actId="9405"/>
          <ac:inkMkLst>
            <pc:docMk/>
            <pc:sldMk cId="390724346" sldId="278"/>
            <ac:inkMk id="233" creationId="{6D11A2C6-7152-2A6A-11F8-A945BD3DF6AC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34" creationId="{C9C946F1-D378-5ED0-BE39-39FACEA367CE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35" creationId="{4610C624-7D22-DA1A-74CF-DF29704E13B8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36" creationId="{88B82F5F-71EA-6937-A508-B55422742919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37" creationId="{72262E5C-6A67-254E-07E6-C397B54A6618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39" creationId="{613F19F1-ED03-CE30-3B10-ECCB2BB48685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0" creationId="{76079A38-0357-254C-8279-88284FC7EB72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1" creationId="{49F8DAEA-E0C6-966D-4F72-298FBF5A9E5F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2" creationId="{58AACC15-789C-A167-A2CD-F184C6DB34F1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3" creationId="{31E909F7-4C7C-7498-8C9C-DE92C1D97BCF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5" creationId="{BE756372-7FD3-ED1B-2F3E-12111C58A8CF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6" creationId="{680B2F8D-6B10-58FD-C013-A5D6E19C5E78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7" creationId="{4F10A302-B47C-0C76-3BF2-93AAC7D43F3B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8" creationId="{307170B1-0DA1-F0CD-FAD1-6D729BF27111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49" creationId="{029DD598-C0E3-E170-342A-A9A1B1F1C46C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2" creationId="{4BB4F520-4907-8AB7-54C0-E75CF0A7E744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3" creationId="{75B1737E-0996-C160-F0E3-C5AD1496CC3D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4" creationId="{630353B1-22DE-3038-C9EA-56170380AE67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5" creationId="{C5895571-544E-97FD-F77F-C1F0FB6C1142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6" creationId="{B21090BD-3B42-CE63-5041-6BECD8D7B2A0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7" creationId="{28AF87DB-70A0-E906-FB11-D2AE315E8405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8" creationId="{28690B3B-EA57-5AF0-8B25-2EDF8BE9E663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59" creationId="{0DEA1BF7-F6CA-F78D-BD48-B861DC59DACD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60" creationId="{F7EFB6E2-34AB-945F-872E-693B133A1E0E}"/>
          </ac:inkMkLst>
        </pc:inkChg>
        <pc:inkChg chg="add mod">
          <ac:chgData name="Michael Kuniega" userId="999f7fd1-0dc3-4cba-81fd-6a42a8d75a98" providerId="ADAL" clId="{7030AAB4-A141-4A2B-BBAB-02BC5C6D39A5}" dt="2023-01-23T22:09:18.083" v="765"/>
          <ac:inkMkLst>
            <pc:docMk/>
            <pc:sldMk cId="390724346" sldId="278"/>
            <ac:inkMk id="261" creationId="{7B5E879D-C276-DBF6-BFF8-5177907AFB37}"/>
          </ac:inkMkLst>
        </pc:inkChg>
        <pc:inkChg chg="add">
          <ac:chgData name="Michael Kuniega" userId="999f7fd1-0dc3-4cba-81fd-6a42a8d75a98" providerId="ADAL" clId="{7030AAB4-A141-4A2B-BBAB-02BC5C6D39A5}" dt="2023-01-23T22:09:27.864" v="766" actId="9405"/>
          <ac:inkMkLst>
            <pc:docMk/>
            <pc:sldMk cId="390724346" sldId="278"/>
            <ac:inkMk id="263" creationId="{486B85AC-B5BD-A5DF-B8B9-CB0F7B4E5E9D}"/>
          </ac:inkMkLst>
        </pc:inkChg>
        <pc:inkChg chg="add">
          <ac:chgData name="Michael Kuniega" userId="999f7fd1-0dc3-4cba-81fd-6a42a8d75a98" providerId="ADAL" clId="{7030AAB4-A141-4A2B-BBAB-02BC5C6D39A5}" dt="2023-01-23T22:09:28.692" v="767" actId="9405"/>
          <ac:inkMkLst>
            <pc:docMk/>
            <pc:sldMk cId="390724346" sldId="278"/>
            <ac:inkMk id="264" creationId="{7F9A593C-95BD-8A17-DB3A-0787A92518D9}"/>
          </ac:inkMkLst>
        </pc:inkChg>
        <pc:inkChg chg="add">
          <ac:chgData name="Michael Kuniega" userId="999f7fd1-0dc3-4cba-81fd-6a42a8d75a98" providerId="ADAL" clId="{7030AAB4-A141-4A2B-BBAB-02BC5C6D39A5}" dt="2023-01-23T22:09:29.403" v="768" actId="9405"/>
          <ac:inkMkLst>
            <pc:docMk/>
            <pc:sldMk cId="390724346" sldId="278"/>
            <ac:inkMk id="265" creationId="{78E1DD9D-911A-670F-C634-5C09587A7154}"/>
          </ac:inkMkLst>
        </pc:inkChg>
        <pc:inkChg chg="add">
          <ac:chgData name="Michael Kuniega" userId="999f7fd1-0dc3-4cba-81fd-6a42a8d75a98" providerId="ADAL" clId="{7030AAB4-A141-4A2B-BBAB-02BC5C6D39A5}" dt="2023-01-23T22:09:30.156" v="769" actId="9405"/>
          <ac:inkMkLst>
            <pc:docMk/>
            <pc:sldMk cId="390724346" sldId="278"/>
            <ac:inkMk id="266" creationId="{51E2C3C7-3E79-70A9-A483-CFB34BA15E4D}"/>
          </ac:inkMkLst>
        </pc:inkChg>
        <pc:inkChg chg="add">
          <ac:chgData name="Michael Kuniega" userId="999f7fd1-0dc3-4cba-81fd-6a42a8d75a98" providerId="ADAL" clId="{7030AAB4-A141-4A2B-BBAB-02BC5C6D39A5}" dt="2023-01-23T22:09:30.839" v="770" actId="9405"/>
          <ac:inkMkLst>
            <pc:docMk/>
            <pc:sldMk cId="390724346" sldId="278"/>
            <ac:inkMk id="267" creationId="{693D0618-99F6-6F98-434F-0FF18C40ABC4}"/>
          </ac:inkMkLst>
        </pc:inkChg>
        <pc:inkChg chg="add">
          <ac:chgData name="Michael Kuniega" userId="999f7fd1-0dc3-4cba-81fd-6a42a8d75a98" providerId="ADAL" clId="{7030AAB4-A141-4A2B-BBAB-02BC5C6D39A5}" dt="2023-01-23T22:09:31.590" v="771" actId="9405"/>
          <ac:inkMkLst>
            <pc:docMk/>
            <pc:sldMk cId="390724346" sldId="278"/>
            <ac:inkMk id="268" creationId="{10E58D70-5C28-CE08-7A93-933A693BD27A}"/>
          </ac:inkMkLst>
        </pc:inkChg>
        <pc:inkChg chg="add">
          <ac:chgData name="Michael Kuniega" userId="999f7fd1-0dc3-4cba-81fd-6a42a8d75a98" providerId="ADAL" clId="{7030AAB4-A141-4A2B-BBAB-02BC5C6D39A5}" dt="2023-01-23T22:09:32.371" v="772" actId="9405"/>
          <ac:inkMkLst>
            <pc:docMk/>
            <pc:sldMk cId="390724346" sldId="278"/>
            <ac:inkMk id="269" creationId="{FDF1505E-1144-E009-B19D-2EE9BEB3A586}"/>
          </ac:inkMkLst>
        </pc:inkChg>
        <pc:inkChg chg="add">
          <ac:chgData name="Michael Kuniega" userId="999f7fd1-0dc3-4cba-81fd-6a42a8d75a98" providerId="ADAL" clId="{7030AAB4-A141-4A2B-BBAB-02BC5C6D39A5}" dt="2023-01-23T22:09:33.010" v="773" actId="9405"/>
          <ac:inkMkLst>
            <pc:docMk/>
            <pc:sldMk cId="390724346" sldId="278"/>
            <ac:inkMk id="270" creationId="{96243FF2-25A6-BDAD-13D1-15DB03EF2A02}"/>
          </ac:inkMkLst>
        </pc:inkChg>
        <pc:inkChg chg="add">
          <ac:chgData name="Michael Kuniega" userId="999f7fd1-0dc3-4cba-81fd-6a42a8d75a98" providerId="ADAL" clId="{7030AAB4-A141-4A2B-BBAB-02BC5C6D39A5}" dt="2023-01-23T22:09:33.728" v="774" actId="9405"/>
          <ac:inkMkLst>
            <pc:docMk/>
            <pc:sldMk cId="390724346" sldId="278"/>
            <ac:inkMk id="271" creationId="{77C14C30-C61E-AF03-D254-959DA68B3FD5}"/>
          </ac:inkMkLst>
        </pc:inkChg>
        <pc:inkChg chg="add">
          <ac:chgData name="Michael Kuniega" userId="999f7fd1-0dc3-4cba-81fd-6a42a8d75a98" providerId="ADAL" clId="{7030AAB4-A141-4A2B-BBAB-02BC5C6D39A5}" dt="2023-01-23T22:09:34.347" v="775" actId="9405"/>
          <ac:inkMkLst>
            <pc:docMk/>
            <pc:sldMk cId="390724346" sldId="278"/>
            <ac:inkMk id="272" creationId="{510D3CF2-215E-9C39-4D6E-86FDF14A189D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73" creationId="{FF9134F0-7842-2FF5-92C7-ED1B2F2550B7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74" creationId="{4BDDE9DB-0FDA-1A4D-EDA3-0C6027CD9CC6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75" creationId="{2F6B2E2C-0B78-A23A-1B81-00FD302F46F5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76" creationId="{A7B909C3-B11A-ADF9-1131-A5E831B7A15B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77" creationId="{15CD3B3B-EB72-244E-5644-3EFDDC7908D9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79" creationId="{1C6C36A3-F3E6-1A1C-1700-A1CB9258F078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80" creationId="{C54B5721-1F23-2BF0-6BA3-F01C91E64598}"/>
          </ac:inkMkLst>
        </pc:inkChg>
        <pc:inkChg chg="add mod">
          <ac:chgData name="Michael Kuniega" userId="999f7fd1-0dc3-4cba-81fd-6a42a8d75a98" providerId="ADAL" clId="{7030AAB4-A141-4A2B-BBAB-02BC5C6D39A5}" dt="2023-01-23T22:09:40.670" v="785"/>
          <ac:inkMkLst>
            <pc:docMk/>
            <pc:sldMk cId="390724346" sldId="278"/>
            <ac:inkMk id="281" creationId="{E9695619-002A-0646-E0DC-D3FAF877F6AD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3" creationId="{F37A0873-2C24-690A-AA6F-1606C4B5C972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4" creationId="{97CE9B6F-DB1A-AD79-4F07-DEAFC942EFB6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5" creationId="{835AE2D5-D086-E5DD-6748-829122DFFADF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6" creationId="{4C1D5603-BE5E-B197-DA39-913B8B33A8F2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7" creationId="{4B2F7C53-F86A-BAE3-6441-FAD4A88867CB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8" creationId="{CCB8C10A-3E8A-52EE-F275-944F013648F3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89" creationId="{77D2BCBA-1FBA-38F7-4608-171E5BFB79E9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90" creationId="{0ECC9080-1BB9-17CC-1138-2CA714882AE1}"/>
          </ac:inkMkLst>
        </pc:inkChg>
        <pc:inkChg chg="add mod">
          <ac:chgData name="Michael Kuniega" userId="999f7fd1-0dc3-4cba-81fd-6a42a8d75a98" providerId="ADAL" clId="{7030AAB4-A141-4A2B-BBAB-02BC5C6D39A5}" dt="2023-01-23T22:09:54.127" v="798"/>
          <ac:inkMkLst>
            <pc:docMk/>
            <pc:sldMk cId="390724346" sldId="278"/>
            <ac:inkMk id="291" creationId="{9DA9D0AE-EDC2-82AA-199E-21DDF65DEABF}"/>
          </ac:inkMkLst>
        </pc:inkChg>
        <pc:inkChg chg="add">
          <ac:chgData name="Michael Kuniega" userId="999f7fd1-0dc3-4cba-81fd-6a42a8d75a98" providerId="ADAL" clId="{7030AAB4-A141-4A2B-BBAB-02BC5C6D39A5}" dt="2023-01-23T22:09:51.765" v="795" actId="9405"/>
          <ac:inkMkLst>
            <pc:docMk/>
            <pc:sldMk cId="390724346" sldId="278"/>
            <ac:inkMk id="292" creationId="{F81D8FFD-D953-E648-AEB9-FEDCE0CF070A}"/>
          </ac:inkMkLst>
        </pc:inkChg>
        <pc:inkChg chg="add">
          <ac:chgData name="Michael Kuniega" userId="999f7fd1-0dc3-4cba-81fd-6a42a8d75a98" providerId="ADAL" clId="{7030AAB4-A141-4A2B-BBAB-02BC5C6D39A5}" dt="2023-01-23T22:09:52.543" v="796" actId="9405"/>
          <ac:inkMkLst>
            <pc:docMk/>
            <pc:sldMk cId="390724346" sldId="278"/>
            <ac:inkMk id="293" creationId="{3A6CF6FB-B4D4-D845-A6C5-C3E5BA00612A}"/>
          </ac:inkMkLst>
        </pc:inkChg>
        <pc:inkChg chg="add">
          <ac:chgData name="Michael Kuniega" userId="999f7fd1-0dc3-4cba-81fd-6a42a8d75a98" providerId="ADAL" clId="{7030AAB4-A141-4A2B-BBAB-02BC5C6D39A5}" dt="2023-01-23T22:09:53.277" v="797" actId="9405"/>
          <ac:inkMkLst>
            <pc:docMk/>
            <pc:sldMk cId="390724346" sldId="278"/>
            <ac:inkMk id="294" creationId="{19D6127C-708F-1EC3-407F-0310E718A42D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299" creationId="{A8E8F659-4274-D946-C79C-22529A773EDD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0" creationId="{67C2FE4C-330F-25E7-AA13-8181B3A46856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1" creationId="{DA9CCD61-487F-75E7-82CF-3FC58EA85324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2" creationId="{2C5711D3-446C-F21C-E7D6-4BE9EF3C82D6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3" creationId="{38D9C528-A3A3-2E41-36F1-6E8C6D9238B5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4" creationId="{0E87920D-9325-1D77-6DD6-048B003FE1FC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5" creationId="{15E0C67D-2DA3-D687-4290-CAE98105C583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6" creationId="{A908F148-A082-B6C8-A6FA-2F4BFA5F0F03}"/>
          </ac:inkMkLst>
        </pc:inkChg>
        <pc:inkChg chg="add mod">
          <ac:chgData name="Michael Kuniega" userId="999f7fd1-0dc3-4cba-81fd-6a42a8d75a98" providerId="ADAL" clId="{7030AAB4-A141-4A2B-BBAB-02BC5C6D39A5}" dt="2023-01-23T22:09:58.459" v="808"/>
          <ac:inkMkLst>
            <pc:docMk/>
            <pc:sldMk cId="390724346" sldId="278"/>
            <ac:inkMk id="307" creationId="{6AF62E9C-9247-0370-4EB8-51F5E88061FF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09" creationId="{17201AFC-393D-6E65-F7E9-5E6326E63ADC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0" creationId="{9C093CA8-8144-9F6E-7E4D-C1F12D422B8E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1" creationId="{C7BFC9C1-DE0F-0E56-8C4D-F3F017BB3662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2" creationId="{1A23A37B-49C0-2DBB-2534-AD6884F8CEA4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3" creationId="{D32BF8F9-B0EA-308A-2158-16703395A1E5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4" creationId="{ECF3911E-8E7D-A585-05DD-F12EF5D3292A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5" creationId="{7D4C537F-9816-B902-16F6-1A07898EE190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6" creationId="{2BE7C057-5E61-A30D-B2B5-CB24B05DE501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8" creationId="{817713AA-D75E-5DEC-A8DB-8D193223A67B}"/>
          </ac:inkMkLst>
        </pc:inkChg>
        <pc:inkChg chg="add mod">
          <ac:chgData name="Michael Kuniega" userId="999f7fd1-0dc3-4cba-81fd-6a42a8d75a98" providerId="ADAL" clId="{7030AAB4-A141-4A2B-BBAB-02BC5C6D39A5}" dt="2023-01-23T22:10:26.087" v="820"/>
          <ac:inkMkLst>
            <pc:docMk/>
            <pc:sldMk cId="390724346" sldId="278"/>
            <ac:inkMk id="319" creationId="{CC4A8A3C-3A68-0A18-A2AF-421FA35A6894}"/>
          </ac:inkMkLst>
        </pc:inkChg>
        <pc:inkChg chg="add del">
          <ac:chgData name="Michael Kuniega" userId="999f7fd1-0dc3-4cba-81fd-6a42a8d75a98" providerId="ADAL" clId="{7030AAB4-A141-4A2B-BBAB-02BC5C6D39A5}" dt="2023-01-23T22:10:44.463" v="822"/>
          <ac:inkMkLst>
            <pc:docMk/>
            <pc:sldMk cId="390724346" sldId="278"/>
            <ac:inkMk id="321" creationId="{6911F6D1-268D-3B92-9E40-29F0664A6A5D}"/>
          </ac:inkMkLst>
        </pc:inkChg>
        <pc:inkChg chg="add mod">
          <ac:chgData name="Michael Kuniega" userId="999f7fd1-0dc3-4cba-81fd-6a42a8d75a98" providerId="ADAL" clId="{7030AAB4-A141-4A2B-BBAB-02BC5C6D39A5}" dt="2023-01-23T22:10:53.421" v="825"/>
          <ac:inkMkLst>
            <pc:docMk/>
            <pc:sldMk cId="390724346" sldId="278"/>
            <ac:inkMk id="322" creationId="{015903A0-7AB6-5956-6F87-48EBE1E01B6B}"/>
          </ac:inkMkLst>
        </pc:inkChg>
        <pc:inkChg chg="add mod">
          <ac:chgData name="Michael Kuniega" userId="999f7fd1-0dc3-4cba-81fd-6a42a8d75a98" providerId="ADAL" clId="{7030AAB4-A141-4A2B-BBAB-02BC5C6D39A5}" dt="2023-01-23T22:10:53.421" v="825"/>
          <ac:inkMkLst>
            <pc:docMk/>
            <pc:sldMk cId="390724346" sldId="278"/>
            <ac:inkMk id="323" creationId="{A72B62C0-B02B-DA63-E922-E1720CA8A033}"/>
          </ac:inkMkLst>
        </pc:inkChg>
        <pc:inkChg chg="add">
          <ac:chgData name="Michael Kuniega" userId="999f7fd1-0dc3-4cba-81fd-6a42a8d75a98" providerId="ADAL" clId="{7030AAB4-A141-4A2B-BBAB-02BC5C6D39A5}" dt="2023-01-23T22:10:54.828" v="826" actId="9405"/>
          <ac:inkMkLst>
            <pc:docMk/>
            <pc:sldMk cId="390724346" sldId="278"/>
            <ac:inkMk id="325" creationId="{22EE7B4A-BAC8-76D7-736F-3B8DDCBF8ABF}"/>
          </ac:inkMkLst>
        </pc:inkChg>
      </pc:sldChg>
      <pc:sldChg chg="addSp delSp modSp mod">
        <pc:chgData name="Michael Kuniega" userId="999f7fd1-0dc3-4cba-81fd-6a42a8d75a98" providerId="ADAL" clId="{7030AAB4-A141-4A2B-BBAB-02BC5C6D39A5}" dt="2023-01-25T15:11:06.018" v="1932" actId="20577"/>
        <pc:sldMkLst>
          <pc:docMk/>
          <pc:sldMk cId="1092510786" sldId="279"/>
        </pc:sldMkLst>
        <pc:spChg chg="mod">
          <ac:chgData name="Michael Kuniega" userId="999f7fd1-0dc3-4cba-81fd-6a42a8d75a98" providerId="ADAL" clId="{7030AAB4-A141-4A2B-BBAB-02BC5C6D39A5}" dt="2023-01-25T15:11:06.018" v="1932" actId="20577"/>
          <ac:spMkLst>
            <pc:docMk/>
            <pc:sldMk cId="1092510786" sldId="279"/>
            <ac:spMk id="2" creationId="{72D75861-10CC-77A8-1366-0D3F8CFC3074}"/>
          </ac:spMkLst>
        </pc:spChg>
        <pc:grpChg chg="mod">
          <ac:chgData name="Michael Kuniega" userId="999f7fd1-0dc3-4cba-81fd-6a42a8d75a98" providerId="ADAL" clId="{7030AAB4-A141-4A2B-BBAB-02BC5C6D39A5}" dt="2023-01-24T01:26:36.827" v="839"/>
          <ac:grpSpMkLst>
            <pc:docMk/>
            <pc:sldMk cId="1092510786" sldId="279"/>
            <ac:grpSpMk id="15" creationId="{E1B29521-0422-4E8C-B972-243ABAF04B75}"/>
          </ac:grpSpMkLst>
        </pc:grpChg>
        <pc:grpChg chg="del mod">
          <ac:chgData name="Michael Kuniega" userId="999f7fd1-0dc3-4cba-81fd-6a42a8d75a98" providerId="ADAL" clId="{7030AAB4-A141-4A2B-BBAB-02BC5C6D39A5}" dt="2023-01-24T01:26:51.617" v="847"/>
          <ac:grpSpMkLst>
            <pc:docMk/>
            <pc:sldMk cId="1092510786" sldId="279"/>
            <ac:grpSpMk id="19" creationId="{5231D90C-362E-3805-4E2D-24C2DE2D4127}"/>
          </ac:grpSpMkLst>
        </pc:grpChg>
        <pc:grpChg chg="del mod">
          <ac:chgData name="Michael Kuniega" userId="999f7fd1-0dc3-4cba-81fd-6a42a8d75a98" providerId="ADAL" clId="{7030AAB4-A141-4A2B-BBAB-02BC5C6D39A5}" dt="2023-01-24T01:26:58.248" v="855"/>
          <ac:grpSpMkLst>
            <pc:docMk/>
            <pc:sldMk cId="1092510786" sldId="279"/>
            <ac:grpSpMk id="25" creationId="{A1A88571-9637-6D7A-37A5-D86B9C8FE980}"/>
          </ac:grpSpMkLst>
        </pc:grpChg>
        <pc:grpChg chg="del mod">
          <ac:chgData name="Michael Kuniega" userId="999f7fd1-0dc3-4cba-81fd-6a42a8d75a98" providerId="ADAL" clId="{7030AAB4-A141-4A2B-BBAB-02BC5C6D39A5}" dt="2023-01-24T01:27:02.351" v="859"/>
          <ac:grpSpMkLst>
            <pc:docMk/>
            <pc:sldMk cId="1092510786" sldId="279"/>
            <ac:grpSpMk id="27" creationId="{327F9D2B-4C05-405F-2A1B-A55AF742F9D7}"/>
          </ac:grpSpMkLst>
        </pc:grpChg>
        <pc:grpChg chg="del mod">
          <ac:chgData name="Michael Kuniega" userId="999f7fd1-0dc3-4cba-81fd-6a42a8d75a98" providerId="ADAL" clId="{7030AAB4-A141-4A2B-BBAB-02BC5C6D39A5}" dt="2023-01-24T01:27:04.325" v="862"/>
          <ac:grpSpMkLst>
            <pc:docMk/>
            <pc:sldMk cId="1092510786" sldId="279"/>
            <ac:grpSpMk id="31" creationId="{C7EC5FCC-46D4-0C63-050F-D8373CBC5E64}"/>
          </ac:grpSpMkLst>
        </pc:grpChg>
        <pc:grpChg chg="del mod">
          <ac:chgData name="Michael Kuniega" userId="999f7fd1-0dc3-4cba-81fd-6a42a8d75a98" providerId="ADAL" clId="{7030AAB4-A141-4A2B-BBAB-02BC5C6D39A5}" dt="2023-01-24T01:27:12.912" v="873"/>
          <ac:grpSpMkLst>
            <pc:docMk/>
            <pc:sldMk cId="1092510786" sldId="279"/>
            <ac:grpSpMk id="34" creationId="{4808D214-9FC4-AB5B-C9F6-65CA9A7C4BE1}"/>
          </ac:grpSpMkLst>
        </pc:grpChg>
        <pc:grpChg chg="del mod">
          <ac:chgData name="Michael Kuniega" userId="999f7fd1-0dc3-4cba-81fd-6a42a8d75a98" providerId="ADAL" clId="{7030AAB4-A141-4A2B-BBAB-02BC5C6D39A5}" dt="2023-01-24T01:27:24.941" v="877"/>
          <ac:grpSpMkLst>
            <pc:docMk/>
            <pc:sldMk cId="1092510786" sldId="279"/>
            <ac:grpSpMk id="45" creationId="{ACB025C7-BB8E-4EC9-8660-57B9429049EB}"/>
          </ac:grpSpMkLst>
        </pc:grpChg>
        <pc:grpChg chg="del mod">
          <ac:chgData name="Michael Kuniega" userId="999f7fd1-0dc3-4cba-81fd-6a42a8d75a98" providerId="ADAL" clId="{7030AAB4-A141-4A2B-BBAB-02BC5C6D39A5}" dt="2023-01-24T01:27:27.750" v="880"/>
          <ac:grpSpMkLst>
            <pc:docMk/>
            <pc:sldMk cId="1092510786" sldId="279"/>
            <ac:grpSpMk id="48" creationId="{5C6AE975-4934-0B17-CDBB-901593830C50}"/>
          </ac:grpSpMkLst>
        </pc:grpChg>
        <pc:grpChg chg="del mod">
          <ac:chgData name="Michael Kuniega" userId="999f7fd1-0dc3-4cba-81fd-6a42a8d75a98" providerId="ADAL" clId="{7030AAB4-A141-4A2B-BBAB-02BC5C6D39A5}" dt="2023-01-24T01:27:30.649" v="884"/>
          <ac:grpSpMkLst>
            <pc:docMk/>
            <pc:sldMk cId="1092510786" sldId="279"/>
            <ac:grpSpMk id="51" creationId="{49DD76C6-5297-1BC8-6414-7EBCD2C40689}"/>
          </ac:grpSpMkLst>
        </pc:grpChg>
        <pc:grpChg chg="mod">
          <ac:chgData name="Michael Kuniega" userId="999f7fd1-0dc3-4cba-81fd-6a42a8d75a98" providerId="ADAL" clId="{7030AAB4-A141-4A2B-BBAB-02BC5C6D39A5}" dt="2023-01-24T01:27:30.649" v="884"/>
          <ac:grpSpMkLst>
            <pc:docMk/>
            <pc:sldMk cId="1092510786" sldId="279"/>
            <ac:grpSpMk id="55" creationId="{91BFA553-E04D-5CC6-9D65-A8E173704229}"/>
          </ac:grpSpMkLst>
        </pc:grpChg>
        <pc:grpChg chg="del mod">
          <ac:chgData name="Michael Kuniega" userId="999f7fd1-0dc3-4cba-81fd-6a42a8d75a98" providerId="ADAL" clId="{7030AAB4-A141-4A2B-BBAB-02BC5C6D39A5}" dt="2023-01-24T01:28:20.197" v="899"/>
          <ac:grpSpMkLst>
            <pc:docMk/>
            <pc:sldMk cId="1092510786" sldId="279"/>
            <ac:grpSpMk id="67" creationId="{7AC736CE-C910-D509-8D4F-F64A7EB6961F}"/>
          </ac:grpSpMkLst>
        </pc:grpChg>
        <pc:grpChg chg="del mod">
          <ac:chgData name="Michael Kuniega" userId="999f7fd1-0dc3-4cba-81fd-6a42a8d75a98" providerId="ADAL" clId="{7030AAB4-A141-4A2B-BBAB-02BC5C6D39A5}" dt="2023-01-24T01:28:26.161" v="911"/>
          <ac:grpSpMkLst>
            <pc:docMk/>
            <pc:sldMk cId="1092510786" sldId="279"/>
            <ac:grpSpMk id="70" creationId="{119D57A9-25D8-23E5-DA12-D538F6BF0C9B}"/>
          </ac:grpSpMkLst>
        </pc:grpChg>
        <pc:grpChg chg="mod">
          <ac:chgData name="Michael Kuniega" userId="999f7fd1-0dc3-4cba-81fd-6a42a8d75a98" providerId="ADAL" clId="{7030AAB4-A141-4A2B-BBAB-02BC5C6D39A5}" dt="2023-01-24T01:28:26.161" v="911"/>
          <ac:grpSpMkLst>
            <pc:docMk/>
            <pc:sldMk cId="1092510786" sldId="279"/>
            <ac:grpSpMk id="82" creationId="{36D1D2F9-2227-F3E4-AE87-4E3BEB2099A7}"/>
          </ac:grpSpMkLst>
        </pc:grpChg>
        <pc:grpChg chg="del mod">
          <ac:chgData name="Michael Kuniega" userId="999f7fd1-0dc3-4cba-81fd-6a42a8d75a98" providerId="ADAL" clId="{7030AAB4-A141-4A2B-BBAB-02BC5C6D39A5}" dt="2023-01-24T01:29:03.062" v="923"/>
          <ac:grpSpMkLst>
            <pc:docMk/>
            <pc:sldMk cId="1092510786" sldId="279"/>
            <ac:grpSpMk id="86" creationId="{DE25259D-7E91-8022-E133-144DBAC4FD32}"/>
          </ac:grpSpMkLst>
        </pc:grpChg>
        <pc:grpChg chg="del mod">
          <ac:chgData name="Michael Kuniega" userId="999f7fd1-0dc3-4cba-81fd-6a42a8d75a98" providerId="ADAL" clId="{7030AAB4-A141-4A2B-BBAB-02BC5C6D39A5}" dt="2023-01-24T01:29:03.062" v="923"/>
          <ac:grpSpMkLst>
            <pc:docMk/>
            <pc:sldMk cId="1092510786" sldId="279"/>
            <ac:grpSpMk id="91" creationId="{F17FC654-5B32-CA6F-E664-1104D4EE6ABA}"/>
          </ac:grpSpMkLst>
        </pc:grpChg>
        <pc:grpChg chg="del mod">
          <ac:chgData name="Michael Kuniega" userId="999f7fd1-0dc3-4cba-81fd-6a42a8d75a98" providerId="ADAL" clId="{7030AAB4-A141-4A2B-BBAB-02BC5C6D39A5}" dt="2023-01-24T01:29:05.125" v="926"/>
          <ac:grpSpMkLst>
            <pc:docMk/>
            <pc:sldMk cId="1092510786" sldId="279"/>
            <ac:grpSpMk id="94" creationId="{8D6FA8A1-7046-A005-FC4A-1ED7F39C57FD}"/>
          </ac:grpSpMkLst>
        </pc:grpChg>
        <pc:grpChg chg="mod">
          <ac:chgData name="Michael Kuniega" userId="999f7fd1-0dc3-4cba-81fd-6a42a8d75a98" providerId="ADAL" clId="{7030AAB4-A141-4A2B-BBAB-02BC5C6D39A5}" dt="2023-01-24T01:29:05.125" v="926"/>
          <ac:grpSpMkLst>
            <pc:docMk/>
            <pc:sldMk cId="1092510786" sldId="279"/>
            <ac:grpSpMk id="97" creationId="{AAD793B7-1920-8E08-3B7F-E89938B80E41}"/>
          </ac:grpSpMkLst>
        </pc:grpChg>
        <pc:grpChg chg="del mod">
          <ac:chgData name="Michael Kuniega" userId="999f7fd1-0dc3-4cba-81fd-6a42a8d75a98" providerId="ADAL" clId="{7030AAB4-A141-4A2B-BBAB-02BC5C6D39A5}" dt="2023-01-24T01:29:09.490" v="934"/>
          <ac:grpSpMkLst>
            <pc:docMk/>
            <pc:sldMk cId="1092510786" sldId="279"/>
            <ac:grpSpMk id="100" creationId="{77D9685E-21CD-4293-30E5-02A9E983FDAA}"/>
          </ac:grpSpMkLst>
        </pc:grpChg>
        <pc:grpChg chg="mod">
          <ac:chgData name="Michael Kuniega" userId="999f7fd1-0dc3-4cba-81fd-6a42a8d75a98" providerId="ADAL" clId="{7030AAB4-A141-4A2B-BBAB-02BC5C6D39A5}" dt="2023-01-24T01:29:09.490" v="934"/>
          <ac:grpSpMkLst>
            <pc:docMk/>
            <pc:sldMk cId="1092510786" sldId="279"/>
            <ac:grpSpMk id="105" creationId="{97633B48-8109-FF78-3554-913D438058A5}"/>
          </ac:grpSpMkLst>
        </pc:grpChg>
        <pc:grpChg chg="mod">
          <ac:chgData name="Michael Kuniega" userId="999f7fd1-0dc3-4cba-81fd-6a42a8d75a98" providerId="ADAL" clId="{7030AAB4-A141-4A2B-BBAB-02BC5C6D39A5}" dt="2023-01-24T01:29:28.731" v="943"/>
          <ac:grpSpMkLst>
            <pc:docMk/>
            <pc:sldMk cId="1092510786" sldId="279"/>
            <ac:grpSpMk id="114" creationId="{1E7ACE1A-F760-4FAA-4C8D-1BD6FA83A25B}"/>
          </ac:grpSpMkLst>
        </pc:grpChg>
        <pc:grpChg chg="del mod">
          <ac:chgData name="Michael Kuniega" userId="999f7fd1-0dc3-4cba-81fd-6a42a8d75a98" providerId="ADAL" clId="{7030AAB4-A141-4A2B-BBAB-02BC5C6D39A5}" dt="2023-01-24T01:29:36.597" v="956"/>
          <ac:grpSpMkLst>
            <pc:docMk/>
            <pc:sldMk cId="1092510786" sldId="279"/>
            <ac:grpSpMk id="119" creationId="{BA88BC21-0217-9EB5-91CC-4E582CC084E4}"/>
          </ac:grpSpMkLst>
        </pc:grpChg>
        <pc:grpChg chg="del mod">
          <ac:chgData name="Michael Kuniega" userId="999f7fd1-0dc3-4cba-81fd-6a42a8d75a98" providerId="ADAL" clId="{7030AAB4-A141-4A2B-BBAB-02BC5C6D39A5}" dt="2023-01-24T01:29:38.152" v="959"/>
          <ac:grpSpMkLst>
            <pc:docMk/>
            <pc:sldMk cId="1092510786" sldId="279"/>
            <ac:grpSpMk id="127" creationId="{A879A482-2464-827C-3B57-DF8E90951B97}"/>
          </ac:grpSpMkLst>
        </pc:grpChg>
        <pc:grpChg chg="add del mod">
          <ac:chgData name="Michael Kuniega" userId="999f7fd1-0dc3-4cba-81fd-6a42a8d75a98" providerId="ADAL" clId="{7030AAB4-A141-4A2B-BBAB-02BC5C6D39A5}" dt="2023-01-24T01:29:42.334" v="965"/>
          <ac:grpSpMkLst>
            <pc:docMk/>
            <pc:sldMk cId="1092510786" sldId="279"/>
            <ac:grpSpMk id="130" creationId="{5C00DA40-702D-72E7-C361-8BC5BCCE65CA}"/>
          </ac:grpSpMkLst>
        </pc:grpChg>
        <pc:grpChg chg="mod">
          <ac:chgData name="Michael Kuniega" userId="999f7fd1-0dc3-4cba-81fd-6a42a8d75a98" providerId="ADAL" clId="{7030AAB4-A141-4A2B-BBAB-02BC5C6D39A5}" dt="2023-01-24T01:29:40.476" v="963"/>
          <ac:grpSpMkLst>
            <pc:docMk/>
            <pc:sldMk cId="1092510786" sldId="279"/>
            <ac:grpSpMk id="132" creationId="{7FA8C56A-8B56-65CA-2107-78545D4405D8}"/>
          </ac:grpSpMkLst>
        </pc:grpChg>
        <pc:grpChg chg="del mod">
          <ac:chgData name="Michael Kuniega" userId="999f7fd1-0dc3-4cba-81fd-6a42a8d75a98" providerId="ADAL" clId="{7030AAB4-A141-4A2B-BBAB-02BC5C6D39A5}" dt="2023-01-24T01:29:43.307" v="967"/>
          <ac:grpSpMkLst>
            <pc:docMk/>
            <pc:sldMk cId="1092510786" sldId="279"/>
            <ac:grpSpMk id="134" creationId="{DA0CC07E-5434-1170-70DA-06A8620ECE64}"/>
          </ac:grpSpMkLst>
        </pc:grpChg>
        <pc:grpChg chg="del mod">
          <ac:chgData name="Michael Kuniega" userId="999f7fd1-0dc3-4cba-81fd-6a42a8d75a98" providerId="ADAL" clId="{7030AAB4-A141-4A2B-BBAB-02BC5C6D39A5}" dt="2023-01-24T01:29:48.685" v="977"/>
          <ac:grpSpMkLst>
            <pc:docMk/>
            <pc:sldMk cId="1092510786" sldId="279"/>
            <ac:grpSpMk id="136" creationId="{75BF9EA6-497D-B570-A350-1003CE4F63ED}"/>
          </ac:grpSpMkLst>
        </pc:grpChg>
        <pc:grpChg chg="del mod">
          <ac:chgData name="Michael Kuniega" userId="999f7fd1-0dc3-4cba-81fd-6a42a8d75a98" providerId="ADAL" clId="{7030AAB4-A141-4A2B-BBAB-02BC5C6D39A5}" dt="2023-01-24T01:29:48.685" v="977"/>
          <ac:grpSpMkLst>
            <pc:docMk/>
            <pc:sldMk cId="1092510786" sldId="279"/>
            <ac:grpSpMk id="146" creationId="{C8D26C85-9E26-F37C-4313-5FB0E7E18250}"/>
          </ac:grpSpMkLst>
        </pc:grpChg>
        <pc:grpChg chg="mod">
          <ac:chgData name="Michael Kuniega" userId="999f7fd1-0dc3-4cba-81fd-6a42a8d75a98" providerId="ADAL" clId="{7030AAB4-A141-4A2B-BBAB-02BC5C6D39A5}" dt="2023-01-24T01:29:48.685" v="977"/>
          <ac:grpSpMkLst>
            <pc:docMk/>
            <pc:sldMk cId="1092510786" sldId="279"/>
            <ac:grpSpMk id="147" creationId="{C42BB8E9-0048-2A65-35BD-71F8ECB19BF5}"/>
          </ac:grpSpMkLst>
        </pc:grpChg>
        <pc:grpChg chg="mod">
          <ac:chgData name="Michael Kuniega" userId="999f7fd1-0dc3-4cba-81fd-6a42a8d75a98" providerId="ADAL" clId="{7030AAB4-A141-4A2B-BBAB-02BC5C6D39A5}" dt="2023-01-24T01:35:19.546" v="1163" actId="1076"/>
          <ac:grpSpMkLst>
            <pc:docMk/>
            <pc:sldMk cId="1092510786" sldId="279"/>
            <ac:grpSpMk id="153" creationId="{6B8B104D-F7B0-0E8F-093F-0AEF8DAF1AB8}"/>
          </ac:grpSpMkLst>
        </pc:grpChg>
        <pc:grpChg chg="mod">
          <ac:chgData name="Michael Kuniega" userId="999f7fd1-0dc3-4cba-81fd-6a42a8d75a98" providerId="ADAL" clId="{7030AAB4-A141-4A2B-BBAB-02BC5C6D39A5}" dt="2023-01-24T01:30:20.772" v="992"/>
          <ac:grpSpMkLst>
            <pc:docMk/>
            <pc:sldMk cId="1092510786" sldId="279"/>
            <ac:grpSpMk id="162" creationId="{A1337B24-F8BA-0C44-5D48-CCACBCB7FE1E}"/>
          </ac:grpSpMkLst>
        </pc:grpChg>
        <pc:grpChg chg="del mod">
          <ac:chgData name="Michael Kuniega" userId="999f7fd1-0dc3-4cba-81fd-6a42a8d75a98" providerId="ADAL" clId="{7030AAB4-A141-4A2B-BBAB-02BC5C6D39A5}" dt="2023-01-24T01:30:38.132" v="1010"/>
          <ac:grpSpMkLst>
            <pc:docMk/>
            <pc:sldMk cId="1092510786" sldId="279"/>
            <ac:grpSpMk id="172" creationId="{E2141D75-5FA0-87E2-05D6-C7AA33262EE4}"/>
          </ac:grpSpMkLst>
        </pc:grpChg>
        <pc:grpChg chg="del mod">
          <ac:chgData name="Michael Kuniega" userId="999f7fd1-0dc3-4cba-81fd-6a42a8d75a98" providerId="ADAL" clId="{7030AAB4-A141-4A2B-BBAB-02BC5C6D39A5}" dt="2023-01-24T01:30:43.251" v="1012"/>
          <ac:grpSpMkLst>
            <pc:docMk/>
            <pc:sldMk cId="1092510786" sldId="279"/>
            <ac:grpSpMk id="180" creationId="{51A30C5E-18B1-5691-A609-57B9CD4BE301}"/>
          </ac:grpSpMkLst>
        </pc:grpChg>
        <pc:grpChg chg="del mod">
          <ac:chgData name="Michael Kuniega" userId="999f7fd1-0dc3-4cba-81fd-6a42a8d75a98" providerId="ADAL" clId="{7030AAB4-A141-4A2B-BBAB-02BC5C6D39A5}" dt="2023-01-24T01:31:50.279" v="1047"/>
          <ac:grpSpMkLst>
            <pc:docMk/>
            <pc:sldMk cId="1092510786" sldId="279"/>
            <ac:grpSpMk id="182" creationId="{BA727D27-A305-8A28-2C17-326569F5C76C}"/>
          </ac:grpSpMkLst>
        </pc:grpChg>
        <pc:grpChg chg="del mod">
          <ac:chgData name="Michael Kuniega" userId="999f7fd1-0dc3-4cba-81fd-6a42a8d75a98" providerId="ADAL" clId="{7030AAB4-A141-4A2B-BBAB-02BC5C6D39A5}" dt="2023-01-24T01:30:54.952" v="1028"/>
          <ac:grpSpMkLst>
            <pc:docMk/>
            <pc:sldMk cId="1092510786" sldId="279"/>
            <ac:grpSpMk id="187" creationId="{0FB1FBB3-30E1-EE1C-2871-03F8453F4784}"/>
          </ac:grpSpMkLst>
        </pc:grpChg>
        <pc:grpChg chg="del mod">
          <ac:chgData name="Michael Kuniega" userId="999f7fd1-0dc3-4cba-81fd-6a42a8d75a98" providerId="ADAL" clId="{7030AAB4-A141-4A2B-BBAB-02BC5C6D39A5}" dt="2023-01-24T01:30:57.988" v="1033"/>
          <ac:grpSpMkLst>
            <pc:docMk/>
            <pc:sldMk cId="1092510786" sldId="279"/>
            <ac:grpSpMk id="198" creationId="{55610837-0D67-3751-8ACB-70E2B58F5EB5}"/>
          </ac:grpSpMkLst>
        </pc:grpChg>
        <pc:grpChg chg="mod">
          <ac:chgData name="Michael Kuniega" userId="999f7fd1-0dc3-4cba-81fd-6a42a8d75a98" providerId="ADAL" clId="{7030AAB4-A141-4A2B-BBAB-02BC5C6D39A5}" dt="2023-01-24T01:30:57.988" v="1033"/>
          <ac:grpSpMkLst>
            <pc:docMk/>
            <pc:sldMk cId="1092510786" sldId="279"/>
            <ac:grpSpMk id="203" creationId="{F438D365-09CC-974D-F533-A96F90283620}"/>
          </ac:grpSpMkLst>
        </pc:grpChg>
        <pc:grpChg chg="del mod">
          <ac:chgData name="Michael Kuniega" userId="999f7fd1-0dc3-4cba-81fd-6a42a8d75a98" providerId="ADAL" clId="{7030AAB4-A141-4A2B-BBAB-02BC5C6D39A5}" dt="2023-01-24T01:31:08.888" v="1042"/>
          <ac:grpSpMkLst>
            <pc:docMk/>
            <pc:sldMk cId="1092510786" sldId="279"/>
            <ac:grpSpMk id="207" creationId="{B5D9EA67-441C-1CB9-8951-2F5B775322D7}"/>
          </ac:grpSpMkLst>
        </pc:grpChg>
        <pc:grpChg chg="del mod">
          <ac:chgData name="Michael Kuniega" userId="999f7fd1-0dc3-4cba-81fd-6a42a8d75a98" providerId="ADAL" clId="{7030AAB4-A141-4A2B-BBAB-02BC5C6D39A5}" dt="2023-01-24T01:31:13.753" v="1045"/>
          <ac:grpSpMkLst>
            <pc:docMk/>
            <pc:sldMk cId="1092510786" sldId="279"/>
            <ac:grpSpMk id="212" creationId="{DFDE5286-F886-74F7-DC1B-A02580CF94E3}"/>
          </ac:grpSpMkLst>
        </pc:grpChg>
        <pc:grpChg chg="del mod">
          <ac:chgData name="Michael Kuniega" userId="999f7fd1-0dc3-4cba-81fd-6a42a8d75a98" providerId="ADAL" clId="{7030AAB4-A141-4A2B-BBAB-02BC5C6D39A5}" dt="2023-01-24T01:31:55.291" v="1057"/>
          <ac:grpSpMkLst>
            <pc:docMk/>
            <pc:sldMk cId="1092510786" sldId="279"/>
            <ac:grpSpMk id="215" creationId="{1B59F89D-FFF2-92C6-A87C-12822458019E}"/>
          </ac:grpSpMkLst>
        </pc:grpChg>
        <pc:grpChg chg="del mod">
          <ac:chgData name="Michael Kuniega" userId="999f7fd1-0dc3-4cba-81fd-6a42a8d75a98" providerId="ADAL" clId="{7030AAB4-A141-4A2B-BBAB-02BC5C6D39A5}" dt="2023-01-24T01:31:51.845" v="1049"/>
          <ac:grpSpMkLst>
            <pc:docMk/>
            <pc:sldMk cId="1092510786" sldId="279"/>
            <ac:grpSpMk id="217" creationId="{DBB1275D-0E50-18E1-6036-386335B3A7D3}"/>
          </ac:grpSpMkLst>
        </pc:grpChg>
        <pc:grpChg chg="mod">
          <ac:chgData name="Michael Kuniega" userId="999f7fd1-0dc3-4cba-81fd-6a42a8d75a98" providerId="ADAL" clId="{7030AAB4-A141-4A2B-BBAB-02BC5C6D39A5}" dt="2023-01-24T01:31:51.845" v="1049"/>
          <ac:grpSpMkLst>
            <pc:docMk/>
            <pc:sldMk cId="1092510786" sldId="279"/>
            <ac:grpSpMk id="219" creationId="{33C63708-DF23-2D51-0A53-2C3BDCC7E3C1}"/>
          </ac:grpSpMkLst>
        </pc:grpChg>
        <pc:grpChg chg="del mod">
          <ac:chgData name="Michael Kuniega" userId="999f7fd1-0dc3-4cba-81fd-6a42a8d75a98" providerId="ADAL" clId="{7030AAB4-A141-4A2B-BBAB-02BC5C6D39A5}" dt="2023-01-24T01:32:12.291" v="1070"/>
          <ac:grpSpMkLst>
            <pc:docMk/>
            <pc:sldMk cId="1092510786" sldId="279"/>
            <ac:grpSpMk id="226" creationId="{83E8E2DB-1B58-BA5B-8E2B-FE704C5C6D1D}"/>
          </ac:grpSpMkLst>
        </pc:grpChg>
        <pc:grpChg chg="del mod">
          <ac:chgData name="Michael Kuniega" userId="999f7fd1-0dc3-4cba-81fd-6a42a8d75a98" providerId="ADAL" clId="{7030AAB4-A141-4A2B-BBAB-02BC5C6D39A5}" dt="2023-01-24T01:32:12.291" v="1070"/>
          <ac:grpSpMkLst>
            <pc:docMk/>
            <pc:sldMk cId="1092510786" sldId="279"/>
            <ac:grpSpMk id="229" creationId="{8F082CB2-C7F7-7C0D-4C9C-A936CDBC9251}"/>
          </ac:grpSpMkLst>
        </pc:grpChg>
        <pc:grpChg chg="mod">
          <ac:chgData name="Michael Kuniega" userId="999f7fd1-0dc3-4cba-81fd-6a42a8d75a98" providerId="ADAL" clId="{7030AAB4-A141-4A2B-BBAB-02BC5C6D39A5}" dt="2023-01-24T01:32:12.291" v="1070"/>
          <ac:grpSpMkLst>
            <pc:docMk/>
            <pc:sldMk cId="1092510786" sldId="279"/>
            <ac:grpSpMk id="231" creationId="{A51ED2C2-AD6B-DD8A-78A4-EF1371F74B38}"/>
          </ac:grpSpMkLst>
        </pc:grpChg>
        <pc:grpChg chg="del mod">
          <ac:chgData name="Michael Kuniega" userId="999f7fd1-0dc3-4cba-81fd-6a42a8d75a98" providerId="ADAL" clId="{7030AAB4-A141-4A2B-BBAB-02BC5C6D39A5}" dt="2023-01-24T01:32:21.530" v="1077"/>
          <ac:grpSpMkLst>
            <pc:docMk/>
            <pc:sldMk cId="1092510786" sldId="279"/>
            <ac:grpSpMk id="236" creationId="{865B5ADE-EDD0-5666-06ED-5B9AE5C7FB6E}"/>
          </ac:grpSpMkLst>
        </pc:grpChg>
        <pc:grpChg chg="mod">
          <ac:chgData name="Michael Kuniega" userId="999f7fd1-0dc3-4cba-81fd-6a42a8d75a98" providerId="ADAL" clId="{7030AAB4-A141-4A2B-BBAB-02BC5C6D39A5}" dt="2023-01-24T01:32:21.530" v="1077"/>
          <ac:grpSpMkLst>
            <pc:docMk/>
            <pc:sldMk cId="1092510786" sldId="279"/>
            <ac:grpSpMk id="238" creationId="{7AB1F270-87E9-C05B-DEC3-A109D30DF70D}"/>
          </ac:grpSpMkLst>
        </pc:grpChg>
        <pc:grpChg chg="mod">
          <ac:chgData name="Michael Kuniega" userId="999f7fd1-0dc3-4cba-81fd-6a42a8d75a98" providerId="ADAL" clId="{7030AAB4-A141-4A2B-BBAB-02BC5C6D39A5}" dt="2023-01-24T01:32:30.052" v="1085"/>
          <ac:grpSpMkLst>
            <pc:docMk/>
            <pc:sldMk cId="1092510786" sldId="279"/>
            <ac:grpSpMk id="246" creationId="{C77BFCF1-55CE-9EBF-EEDB-5EE7A101C0D2}"/>
          </ac:grpSpMkLst>
        </pc:grpChg>
        <pc:grpChg chg="del mod">
          <ac:chgData name="Michael Kuniega" userId="999f7fd1-0dc3-4cba-81fd-6a42a8d75a98" providerId="ADAL" clId="{7030AAB4-A141-4A2B-BBAB-02BC5C6D39A5}" dt="2023-01-24T01:33:08.452" v="1103"/>
          <ac:grpSpMkLst>
            <pc:docMk/>
            <pc:sldMk cId="1092510786" sldId="279"/>
            <ac:grpSpMk id="253" creationId="{99E45F5B-E58E-F831-A1D9-5FD7F8E06108}"/>
          </ac:grpSpMkLst>
        </pc:grpChg>
        <pc:grpChg chg="mod">
          <ac:chgData name="Michael Kuniega" userId="999f7fd1-0dc3-4cba-81fd-6a42a8d75a98" providerId="ADAL" clId="{7030AAB4-A141-4A2B-BBAB-02BC5C6D39A5}" dt="2023-01-24T01:33:08.452" v="1103"/>
          <ac:grpSpMkLst>
            <pc:docMk/>
            <pc:sldMk cId="1092510786" sldId="279"/>
            <ac:grpSpMk id="262" creationId="{2E2CB3DC-BD46-DEA7-B028-17B0DD9BCE8D}"/>
          </ac:grpSpMkLst>
        </pc:grpChg>
        <pc:grpChg chg="del mod">
          <ac:chgData name="Michael Kuniega" userId="999f7fd1-0dc3-4cba-81fd-6a42a8d75a98" providerId="ADAL" clId="{7030AAB4-A141-4A2B-BBAB-02BC5C6D39A5}" dt="2023-01-24T01:33:20.955" v="1113"/>
          <ac:grpSpMkLst>
            <pc:docMk/>
            <pc:sldMk cId="1092510786" sldId="279"/>
            <ac:grpSpMk id="266" creationId="{78948B90-8B42-48D2-DD4C-B680D86B4AB3}"/>
          </ac:grpSpMkLst>
        </pc:grpChg>
        <pc:grpChg chg="mod">
          <ac:chgData name="Michael Kuniega" userId="999f7fd1-0dc3-4cba-81fd-6a42a8d75a98" providerId="ADAL" clId="{7030AAB4-A141-4A2B-BBAB-02BC5C6D39A5}" dt="2023-01-24T01:33:20.955" v="1113"/>
          <ac:grpSpMkLst>
            <pc:docMk/>
            <pc:sldMk cId="1092510786" sldId="279"/>
            <ac:grpSpMk id="272" creationId="{1ACCAE1E-99EF-D82C-5912-C92A04C08C84}"/>
          </ac:grpSpMkLst>
        </pc:grpChg>
        <pc:grpChg chg="del mod">
          <ac:chgData name="Michael Kuniega" userId="999f7fd1-0dc3-4cba-81fd-6a42a8d75a98" providerId="ADAL" clId="{7030AAB4-A141-4A2B-BBAB-02BC5C6D39A5}" dt="2023-01-24T01:33:31.188" v="1119"/>
          <ac:grpSpMkLst>
            <pc:docMk/>
            <pc:sldMk cId="1092510786" sldId="279"/>
            <ac:grpSpMk id="277" creationId="{DAC98E2C-4913-0F1D-23B4-44183E3BDF46}"/>
          </ac:grpSpMkLst>
        </pc:grpChg>
        <pc:grpChg chg="mod">
          <ac:chgData name="Michael Kuniega" userId="999f7fd1-0dc3-4cba-81fd-6a42a8d75a98" providerId="ADAL" clId="{7030AAB4-A141-4A2B-BBAB-02BC5C6D39A5}" dt="2023-01-24T01:33:44.741" v="1128"/>
          <ac:grpSpMkLst>
            <pc:docMk/>
            <pc:sldMk cId="1092510786" sldId="279"/>
            <ac:grpSpMk id="285" creationId="{EB5B501D-E207-3F89-63DE-6695102B1249}"/>
          </ac:grpSpMkLst>
        </pc:grpChg>
        <pc:grpChg chg="mod">
          <ac:chgData name="Michael Kuniega" userId="999f7fd1-0dc3-4cba-81fd-6a42a8d75a98" providerId="ADAL" clId="{7030AAB4-A141-4A2B-BBAB-02BC5C6D39A5}" dt="2023-01-24T01:33:44.741" v="1128"/>
          <ac:grpSpMkLst>
            <pc:docMk/>
            <pc:sldMk cId="1092510786" sldId="279"/>
            <ac:grpSpMk id="286" creationId="{88FBA3B7-264A-1342-60B9-36CAD3CE54D7}"/>
          </ac:grpSpMkLst>
        </pc:grpChg>
        <pc:grpChg chg="mod">
          <ac:chgData name="Michael Kuniega" userId="999f7fd1-0dc3-4cba-81fd-6a42a8d75a98" providerId="ADAL" clId="{7030AAB4-A141-4A2B-BBAB-02BC5C6D39A5}" dt="2023-01-24T01:33:44.741" v="1128"/>
          <ac:grpSpMkLst>
            <pc:docMk/>
            <pc:sldMk cId="1092510786" sldId="279"/>
            <ac:grpSpMk id="287" creationId="{FB6AF9FC-E805-5B51-D3CA-CE01CF18050B}"/>
          </ac:grpSpMkLst>
        </pc:grpChg>
        <pc:grpChg chg="del mod">
          <ac:chgData name="Michael Kuniega" userId="999f7fd1-0dc3-4cba-81fd-6a42a8d75a98" providerId="ADAL" clId="{7030AAB4-A141-4A2B-BBAB-02BC5C6D39A5}" dt="2023-01-24T01:34:25.558" v="1144"/>
          <ac:grpSpMkLst>
            <pc:docMk/>
            <pc:sldMk cId="1092510786" sldId="279"/>
            <ac:grpSpMk id="293" creationId="{19DE0117-9B1F-4913-C0A3-D5FF68FA9336}"/>
          </ac:grpSpMkLst>
        </pc:grpChg>
        <pc:grpChg chg="del mod">
          <ac:chgData name="Michael Kuniega" userId="999f7fd1-0dc3-4cba-81fd-6a42a8d75a98" providerId="ADAL" clId="{7030AAB4-A141-4A2B-BBAB-02BC5C6D39A5}" dt="2023-01-24T01:34:25.558" v="1144"/>
          <ac:grpSpMkLst>
            <pc:docMk/>
            <pc:sldMk cId="1092510786" sldId="279"/>
            <ac:grpSpMk id="303" creationId="{3CE46260-4E20-4FB2-B321-7F0472E83E54}"/>
          </ac:grpSpMkLst>
        </pc:grpChg>
        <pc:grpChg chg="add del mod">
          <ac:chgData name="Michael Kuniega" userId="999f7fd1-0dc3-4cba-81fd-6a42a8d75a98" providerId="ADAL" clId="{7030AAB4-A141-4A2B-BBAB-02BC5C6D39A5}" dt="2023-01-24T01:35:57.715" v="1169"/>
          <ac:grpSpMkLst>
            <pc:docMk/>
            <pc:sldMk cId="1092510786" sldId="279"/>
            <ac:grpSpMk id="304" creationId="{30BE961F-A7A7-B1A2-D8E5-23422F01EB31}"/>
          </ac:grpSpMkLst>
        </pc:grpChg>
        <pc:grpChg chg="mod">
          <ac:chgData name="Michael Kuniega" userId="999f7fd1-0dc3-4cba-81fd-6a42a8d75a98" providerId="ADAL" clId="{7030AAB4-A141-4A2B-BBAB-02BC5C6D39A5}" dt="2023-01-24T01:34:45.966" v="1161"/>
          <ac:grpSpMkLst>
            <pc:docMk/>
            <pc:sldMk cId="1092510786" sldId="279"/>
            <ac:grpSpMk id="319" creationId="{3C17A3D9-157E-804B-9883-EE3F006E3CE0}"/>
          </ac:grpSpMkLst>
        </pc:grpChg>
        <pc:grpChg chg="del mod">
          <ac:chgData name="Michael Kuniega" userId="999f7fd1-0dc3-4cba-81fd-6a42a8d75a98" providerId="ADAL" clId="{7030AAB4-A141-4A2B-BBAB-02BC5C6D39A5}" dt="2023-01-24T01:45:52.480" v="1260"/>
          <ac:grpSpMkLst>
            <pc:docMk/>
            <pc:sldMk cId="1092510786" sldId="279"/>
            <ac:grpSpMk id="322" creationId="{4B32908A-C28A-271F-A731-2FB1ABC88A87}"/>
          </ac:grpSpMkLst>
        </pc:grpChg>
        <pc:grpChg chg="del mod">
          <ac:chgData name="Michael Kuniega" userId="999f7fd1-0dc3-4cba-81fd-6a42a8d75a98" providerId="ADAL" clId="{7030AAB4-A141-4A2B-BBAB-02BC5C6D39A5}" dt="2023-01-24T01:36:54.755" v="1197"/>
          <ac:grpSpMkLst>
            <pc:docMk/>
            <pc:sldMk cId="1092510786" sldId="279"/>
            <ac:grpSpMk id="332" creationId="{397B6D73-897E-E7B9-377F-455FC1018B5D}"/>
          </ac:grpSpMkLst>
        </pc:grpChg>
        <pc:grpChg chg="del mod">
          <ac:chgData name="Michael Kuniega" userId="999f7fd1-0dc3-4cba-81fd-6a42a8d75a98" providerId="ADAL" clId="{7030AAB4-A141-4A2B-BBAB-02BC5C6D39A5}" dt="2023-01-24T01:36:54.755" v="1197"/>
          <ac:grpSpMkLst>
            <pc:docMk/>
            <pc:sldMk cId="1092510786" sldId="279"/>
            <ac:grpSpMk id="350" creationId="{BA76898E-053D-7A4C-3B3E-BC3164C4CF99}"/>
          </ac:grpSpMkLst>
        </pc:grpChg>
        <pc:grpChg chg="del mod">
          <ac:chgData name="Michael Kuniega" userId="999f7fd1-0dc3-4cba-81fd-6a42a8d75a98" providerId="ADAL" clId="{7030AAB4-A141-4A2B-BBAB-02BC5C6D39A5}" dt="2023-01-24T01:36:59.790" v="1206"/>
          <ac:grpSpMkLst>
            <pc:docMk/>
            <pc:sldMk cId="1092510786" sldId="279"/>
            <ac:grpSpMk id="351" creationId="{9374530A-B2AD-E069-BC64-2A82B7F4F70C}"/>
          </ac:grpSpMkLst>
        </pc:grpChg>
        <pc:grpChg chg="del mod">
          <ac:chgData name="Michael Kuniega" userId="999f7fd1-0dc3-4cba-81fd-6a42a8d75a98" providerId="ADAL" clId="{7030AAB4-A141-4A2B-BBAB-02BC5C6D39A5}" dt="2023-01-24T01:44:50.076" v="1227"/>
          <ac:grpSpMkLst>
            <pc:docMk/>
            <pc:sldMk cId="1092510786" sldId="279"/>
            <ac:grpSpMk id="360" creationId="{3A7EC1A9-55C2-E142-9E18-E25AA5252ADE}"/>
          </ac:grpSpMkLst>
        </pc:grpChg>
        <pc:grpChg chg="del mod">
          <ac:chgData name="Michael Kuniega" userId="999f7fd1-0dc3-4cba-81fd-6a42a8d75a98" providerId="ADAL" clId="{7030AAB4-A141-4A2B-BBAB-02BC5C6D39A5}" dt="2023-01-24T01:44:50.076" v="1227"/>
          <ac:grpSpMkLst>
            <pc:docMk/>
            <pc:sldMk cId="1092510786" sldId="279"/>
            <ac:grpSpMk id="364" creationId="{5158C727-F250-C71E-E87E-266B13D00C89}"/>
          </ac:grpSpMkLst>
        </pc:grpChg>
        <pc:grpChg chg="del mod">
          <ac:chgData name="Michael Kuniega" userId="999f7fd1-0dc3-4cba-81fd-6a42a8d75a98" providerId="ADAL" clId="{7030AAB4-A141-4A2B-BBAB-02BC5C6D39A5}" dt="2023-01-24T01:40:40.152" v="1217"/>
          <ac:grpSpMkLst>
            <pc:docMk/>
            <pc:sldMk cId="1092510786" sldId="279"/>
            <ac:grpSpMk id="369" creationId="{355500F8-9FEF-E542-73EB-64DB5BF277D2}"/>
          </ac:grpSpMkLst>
        </pc:grpChg>
        <pc:grpChg chg="del mod">
          <ac:chgData name="Michael Kuniega" userId="999f7fd1-0dc3-4cba-81fd-6a42a8d75a98" providerId="ADAL" clId="{7030AAB4-A141-4A2B-BBAB-02BC5C6D39A5}" dt="2023-01-24T01:44:42.582" v="1220"/>
          <ac:grpSpMkLst>
            <pc:docMk/>
            <pc:sldMk cId="1092510786" sldId="279"/>
            <ac:grpSpMk id="371" creationId="{3088D887-FBAE-7222-8E44-16C8CCDA0781}"/>
          </ac:grpSpMkLst>
        </pc:grpChg>
        <pc:grpChg chg="del mod">
          <ac:chgData name="Michael Kuniega" userId="999f7fd1-0dc3-4cba-81fd-6a42a8d75a98" providerId="ADAL" clId="{7030AAB4-A141-4A2B-BBAB-02BC5C6D39A5}" dt="2023-01-24T01:44:50.076" v="1227"/>
          <ac:grpSpMkLst>
            <pc:docMk/>
            <pc:sldMk cId="1092510786" sldId="279"/>
            <ac:grpSpMk id="374" creationId="{7F57821D-BC03-7D78-A735-C60D73CB3EAA}"/>
          </ac:grpSpMkLst>
        </pc:grpChg>
        <pc:grpChg chg="mod">
          <ac:chgData name="Michael Kuniega" userId="999f7fd1-0dc3-4cba-81fd-6a42a8d75a98" providerId="ADAL" clId="{7030AAB4-A141-4A2B-BBAB-02BC5C6D39A5}" dt="2023-01-24T01:44:58.512" v="1228" actId="1076"/>
          <ac:grpSpMkLst>
            <pc:docMk/>
            <pc:sldMk cId="1092510786" sldId="279"/>
            <ac:grpSpMk id="381" creationId="{A9ED6660-3B1C-602A-D08B-D65B419284D2}"/>
          </ac:grpSpMkLst>
        </pc:grpChg>
        <pc:grpChg chg="del mod">
          <ac:chgData name="Michael Kuniega" userId="999f7fd1-0dc3-4cba-81fd-6a42a8d75a98" providerId="ADAL" clId="{7030AAB4-A141-4A2B-BBAB-02BC5C6D39A5}" dt="2023-01-24T01:45:52.480" v="1260"/>
          <ac:grpSpMkLst>
            <pc:docMk/>
            <pc:sldMk cId="1092510786" sldId="279"/>
            <ac:grpSpMk id="395" creationId="{D9633A5B-813E-D46D-6302-C22DB95E41BC}"/>
          </ac:grpSpMkLst>
        </pc:grpChg>
        <pc:grpChg chg="mod">
          <ac:chgData name="Michael Kuniega" userId="999f7fd1-0dc3-4cba-81fd-6a42a8d75a98" providerId="ADAL" clId="{7030AAB4-A141-4A2B-BBAB-02BC5C6D39A5}" dt="2023-01-24T01:45:52.480" v="1260"/>
          <ac:grpSpMkLst>
            <pc:docMk/>
            <pc:sldMk cId="1092510786" sldId="279"/>
            <ac:grpSpMk id="396" creationId="{2CAE99FE-0888-E770-4832-EC9768EA8980}"/>
          </ac:grpSpMkLst>
        </pc:grpChg>
        <pc:grpChg chg="del mod">
          <ac:chgData name="Michael Kuniega" userId="999f7fd1-0dc3-4cba-81fd-6a42a8d75a98" providerId="ADAL" clId="{7030AAB4-A141-4A2B-BBAB-02BC5C6D39A5}" dt="2023-01-24T01:46:06.075" v="1274"/>
          <ac:grpSpMkLst>
            <pc:docMk/>
            <pc:sldMk cId="1092510786" sldId="279"/>
            <ac:grpSpMk id="400" creationId="{BB2E900B-E24E-6B3D-3A0D-04711C5D61F4}"/>
          </ac:grpSpMkLst>
        </pc:grpChg>
        <pc:grpChg chg="del mod">
          <ac:chgData name="Michael Kuniega" userId="999f7fd1-0dc3-4cba-81fd-6a42a8d75a98" providerId="ADAL" clId="{7030AAB4-A141-4A2B-BBAB-02BC5C6D39A5}" dt="2023-01-24T01:46:06.075" v="1274"/>
          <ac:grpSpMkLst>
            <pc:docMk/>
            <pc:sldMk cId="1092510786" sldId="279"/>
            <ac:grpSpMk id="408" creationId="{6E0C36DF-EA87-5B7E-008D-E17A4F09BA84}"/>
          </ac:grpSpMkLst>
        </pc:grpChg>
        <pc:grpChg chg="del mod">
          <ac:chgData name="Michael Kuniega" userId="999f7fd1-0dc3-4cba-81fd-6a42a8d75a98" providerId="ADAL" clId="{7030AAB4-A141-4A2B-BBAB-02BC5C6D39A5}" dt="2023-01-24T01:46:06.075" v="1274"/>
          <ac:grpSpMkLst>
            <pc:docMk/>
            <pc:sldMk cId="1092510786" sldId="279"/>
            <ac:grpSpMk id="409" creationId="{B1C81546-CEAE-297B-E2FD-C1D0EFBF181F}"/>
          </ac:grpSpMkLst>
        </pc:grpChg>
        <pc:grpChg chg="mod">
          <ac:chgData name="Michael Kuniega" userId="999f7fd1-0dc3-4cba-81fd-6a42a8d75a98" providerId="ADAL" clId="{7030AAB4-A141-4A2B-BBAB-02BC5C6D39A5}" dt="2023-01-24T01:46:06.075" v="1274"/>
          <ac:grpSpMkLst>
            <pc:docMk/>
            <pc:sldMk cId="1092510786" sldId="279"/>
            <ac:grpSpMk id="411" creationId="{FE5476AC-10CE-437F-6091-7E1A6A9EE4F9}"/>
          </ac:grpSpMkLst>
        </pc:grpChg>
        <pc:grpChg chg="mod">
          <ac:chgData name="Michael Kuniega" userId="999f7fd1-0dc3-4cba-81fd-6a42a8d75a98" providerId="ADAL" clId="{7030AAB4-A141-4A2B-BBAB-02BC5C6D39A5}" dt="2023-01-24T01:46:17.646" v="1282"/>
          <ac:grpSpMkLst>
            <pc:docMk/>
            <pc:sldMk cId="1092510786" sldId="279"/>
            <ac:grpSpMk id="419" creationId="{F1FE89BB-C121-B83F-3DF6-0A3638890A8E}"/>
          </ac:grpSpMkLst>
        </pc:grpChg>
        <pc:grpChg chg="mod">
          <ac:chgData name="Michael Kuniega" userId="999f7fd1-0dc3-4cba-81fd-6a42a8d75a98" providerId="ADAL" clId="{7030AAB4-A141-4A2B-BBAB-02BC5C6D39A5}" dt="2023-01-24T01:46:17.646" v="1282"/>
          <ac:grpSpMkLst>
            <pc:docMk/>
            <pc:sldMk cId="1092510786" sldId="279"/>
            <ac:grpSpMk id="420" creationId="{0706ACCF-D6CB-0D93-5B9F-3FEEF8C6E4C5}"/>
          </ac:grpSpMkLst>
        </pc:grpChg>
        <pc:grpChg chg="mod">
          <ac:chgData name="Michael Kuniega" userId="999f7fd1-0dc3-4cba-81fd-6a42a8d75a98" providerId="ADAL" clId="{7030AAB4-A141-4A2B-BBAB-02BC5C6D39A5}" dt="2023-01-24T01:46:54.264" v="1292"/>
          <ac:grpSpMkLst>
            <pc:docMk/>
            <pc:sldMk cId="1092510786" sldId="279"/>
            <ac:grpSpMk id="430" creationId="{0AC6CE2F-CD15-D33B-0BE9-DBBBD3E6A1CD}"/>
          </ac:grpSpMkLst>
        </pc:grpChg>
        <pc:grpChg chg="mod">
          <ac:chgData name="Michael Kuniega" userId="999f7fd1-0dc3-4cba-81fd-6a42a8d75a98" providerId="ADAL" clId="{7030AAB4-A141-4A2B-BBAB-02BC5C6D39A5}" dt="2023-01-24T01:47:06.176" v="1295"/>
          <ac:grpSpMkLst>
            <pc:docMk/>
            <pc:sldMk cId="1092510786" sldId="279"/>
            <ac:grpSpMk id="433" creationId="{86238A03-1480-9BE7-CCBB-7DED2112B293}"/>
          </ac:grpSpMkLst>
        </pc:grpChg>
        <pc:grpChg chg="mod">
          <ac:chgData name="Michael Kuniega" userId="999f7fd1-0dc3-4cba-81fd-6a42a8d75a98" providerId="ADAL" clId="{7030AAB4-A141-4A2B-BBAB-02BC5C6D39A5}" dt="2023-01-24T01:47:09.353" v="1298"/>
          <ac:grpSpMkLst>
            <pc:docMk/>
            <pc:sldMk cId="1092510786" sldId="279"/>
            <ac:grpSpMk id="436" creationId="{572945DF-CA3B-D0EC-F14E-37D620BC728D}"/>
          </ac:grpSpMkLst>
        </pc:grpChg>
        <pc:grpChg chg="mod">
          <ac:chgData name="Michael Kuniega" userId="999f7fd1-0dc3-4cba-81fd-6a42a8d75a98" providerId="ADAL" clId="{7030AAB4-A141-4A2B-BBAB-02BC5C6D39A5}" dt="2023-01-24T01:47:25.313" v="1306"/>
          <ac:grpSpMkLst>
            <pc:docMk/>
            <pc:sldMk cId="1092510786" sldId="279"/>
            <ac:grpSpMk id="442" creationId="{063150E8-F097-402C-7A00-1872CDAC88CD}"/>
          </ac:grpSpMkLst>
        </pc:grpChg>
        <pc:grpChg chg="mod">
          <ac:chgData name="Michael Kuniega" userId="999f7fd1-0dc3-4cba-81fd-6a42a8d75a98" providerId="ADAL" clId="{7030AAB4-A141-4A2B-BBAB-02BC5C6D39A5}" dt="2023-01-24T01:47:49.205" v="1323"/>
          <ac:grpSpMkLst>
            <pc:docMk/>
            <pc:sldMk cId="1092510786" sldId="279"/>
            <ac:grpSpMk id="455" creationId="{E9000C69-ACA0-DDDA-A463-7D0C4491FA79}"/>
          </ac:grpSpMkLst>
        </pc:grpChg>
        <pc:grpChg chg="del mod">
          <ac:chgData name="Michael Kuniega" userId="999f7fd1-0dc3-4cba-81fd-6a42a8d75a98" providerId="ADAL" clId="{7030AAB4-A141-4A2B-BBAB-02BC5C6D39A5}" dt="2023-01-24T01:48:22.913" v="1351"/>
          <ac:grpSpMkLst>
            <pc:docMk/>
            <pc:sldMk cId="1092510786" sldId="279"/>
            <ac:grpSpMk id="479" creationId="{BFD953CC-F7CD-3261-9590-F2F889B67EB4}"/>
          </ac:grpSpMkLst>
        </pc:grpChg>
        <pc:grpChg chg="mod">
          <ac:chgData name="Michael Kuniega" userId="999f7fd1-0dc3-4cba-81fd-6a42a8d75a98" providerId="ADAL" clId="{7030AAB4-A141-4A2B-BBAB-02BC5C6D39A5}" dt="2023-01-24T01:48:22.913" v="1351"/>
          <ac:grpSpMkLst>
            <pc:docMk/>
            <pc:sldMk cId="1092510786" sldId="279"/>
            <ac:grpSpMk id="481" creationId="{15F084B0-5445-E3CC-060B-862BCF066C10}"/>
          </ac:grpSpMkLst>
        </pc:grpChg>
        <pc:grpChg chg="mod">
          <ac:chgData name="Michael Kuniega" userId="999f7fd1-0dc3-4cba-81fd-6a42a8d75a98" providerId="ADAL" clId="{7030AAB4-A141-4A2B-BBAB-02BC5C6D39A5}" dt="2023-01-24T01:48:33.362" v="1365"/>
          <ac:grpSpMkLst>
            <pc:docMk/>
            <pc:sldMk cId="1092510786" sldId="279"/>
            <ac:grpSpMk id="495" creationId="{786C78B3-BAD9-69E4-FB83-38B6D0F02EA8}"/>
          </ac:grpSpMkLst>
        </pc:grpChg>
        <pc:grpChg chg="mod">
          <ac:chgData name="Michael Kuniega" userId="999f7fd1-0dc3-4cba-81fd-6a42a8d75a98" providerId="ADAL" clId="{7030AAB4-A141-4A2B-BBAB-02BC5C6D39A5}" dt="2023-01-24T01:48:59.220" v="1376"/>
          <ac:grpSpMkLst>
            <pc:docMk/>
            <pc:sldMk cId="1092510786" sldId="279"/>
            <ac:grpSpMk id="506" creationId="{8344BFE1-6F6D-A59A-241D-EB9C5A43788B}"/>
          </ac:grpSpMkLst>
        </pc:grpChg>
        <pc:grpChg chg="del mod">
          <ac:chgData name="Michael Kuniega" userId="999f7fd1-0dc3-4cba-81fd-6a42a8d75a98" providerId="ADAL" clId="{7030AAB4-A141-4A2B-BBAB-02BC5C6D39A5}" dt="2023-01-24T01:50:27.913" v="1388"/>
          <ac:grpSpMkLst>
            <pc:docMk/>
            <pc:sldMk cId="1092510786" sldId="279"/>
            <ac:grpSpMk id="513" creationId="{598C3E91-04FA-27C0-9A60-7FB9F94DCB0F}"/>
          </ac:grpSpMkLst>
        </pc:grpChg>
        <pc:grpChg chg="del mod">
          <ac:chgData name="Michael Kuniega" userId="999f7fd1-0dc3-4cba-81fd-6a42a8d75a98" providerId="ADAL" clId="{7030AAB4-A141-4A2B-BBAB-02BC5C6D39A5}" dt="2023-01-24T01:50:33.112" v="1393"/>
          <ac:grpSpMkLst>
            <pc:docMk/>
            <pc:sldMk cId="1092510786" sldId="279"/>
            <ac:grpSpMk id="517" creationId="{4A5CF265-1BD0-CC08-1CFB-BB99FD28119D}"/>
          </ac:grpSpMkLst>
        </pc:grpChg>
        <pc:grpChg chg="del mod">
          <ac:chgData name="Michael Kuniega" userId="999f7fd1-0dc3-4cba-81fd-6a42a8d75a98" providerId="ADAL" clId="{7030AAB4-A141-4A2B-BBAB-02BC5C6D39A5}" dt="2023-01-24T01:50:33.112" v="1393"/>
          <ac:grpSpMkLst>
            <pc:docMk/>
            <pc:sldMk cId="1092510786" sldId="279"/>
            <ac:grpSpMk id="522" creationId="{AE68E075-1E73-BA23-A709-072593A2A418}"/>
          </ac:grpSpMkLst>
        </pc:grpChg>
        <pc:grpChg chg="del mod">
          <ac:chgData name="Michael Kuniega" userId="999f7fd1-0dc3-4cba-81fd-6a42a8d75a98" providerId="ADAL" clId="{7030AAB4-A141-4A2B-BBAB-02BC5C6D39A5}" dt="2023-01-24T01:50:36.987" v="1399"/>
          <ac:grpSpMkLst>
            <pc:docMk/>
            <pc:sldMk cId="1092510786" sldId="279"/>
            <ac:grpSpMk id="523" creationId="{49641D69-38E3-822C-E6B5-278C584F939D}"/>
          </ac:grpSpMkLst>
        </pc:grpChg>
        <pc:grpChg chg="mod">
          <ac:chgData name="Michael Kuniega" userId="999f7fd1-0dc3-4cba-81fd-6a42a8d75a98" providerId="ADAL" clId="{7030AAB4-A141-4A2B-BBAB-02BC5C6D39A5}" dt="2023-01-24T01:50:36.987" v="1399"/>
          <ac:grpSpMkLst>
            <pc:docMk/>
            <pc:sldMk cId="1092510786" sldId="279"/>
            <ac:grpSpMk id="529" creationId="{CCA86544-EE8F-86C7-DA59-A932B95B20F4}"/>
          </ac:grpSpMkLst>
        </pc:grpChg>
        <pc:grpChg chg="mod">
          <ac:chgData name="Michael Kuniega" userId="999f7fd1-0dc3-4cba-81fd-6a42a8d75a98" providerId="ADAL" clId="{7030AAB4-A141-4A2B-BBAB-02BC5C6D39A5}" dt="2023-01-24T01:50:47.180" v="1403"/>
          <ac:grpSpMkLst>
            <pc:docMk/>
            <pc:sldMk cId="1092510786" sldId="279"/>
            <ac:grpSpMk id="533" creationId="{E1298221-7DB7-3A03-C49E-0C8E4C30CD4E}"/>
          </ac:grpSpMkLst>
        </pc:grp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3" creationId="{E451AE09-87AC-C853-96F5-9A4F081E0415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4" creationId="{03C54764-1B9C-F627-1047-B3A210AA2D78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5" creationId="{5A103B2F-0EC5-A92A-B741-9945EBC43A78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6" creationId="{857EB3DD-4555-591E-34FF-4E0FF16EA5F7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7" creationId="{A36C5895-F663-0667-8EDF-57D21336F267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8" creationId="{9444C4AB-574B-4FFB-ACF0-A4D03847F329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9" creationId="{ABF1E3E0-A0ED-73CB-261E-AB8318FF1858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10" creationId="{9C9DDABB-FC34-439A-42E9-E45842DE887D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11" creationId="{504A1681-142B-06D2-8DE1-E3285844C1B0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12" creationId="{B317A0CD-09DC-64FC-06C3-6FB6366F2603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13" creationId="{D2BE8CB3-FFB5-29F0-1F8A-ECF888BB0277}"/>
          </ac:inkMkLst>
        </pc:inkChg>
        <pc:inkChg chg="add mod">
          <ac:chgData name="Michael Kuniega" userId="999f7fd1-0dc3-4cba-81fd-6a42a8d75a98" providerId="ADAL" clId="{7030AAB4-A141-4A2B-BBAB-02BC5C6D39A5}" dt="2023-01-24T01:26:36.827" v="839"/>
          <ac:inkMkLst>
            <pc:docMk/>
            <pc:sldMk cId="1092510786" sldId="279"/>
            <ac:inkMk id="14" creationId="{9F3EC4A6-1CAA-9CFC-F9EE-B808915ADEBB}"/>
          </ac:inkMkLst>
        </pc:inkChg>
        <pc:inkChg chg="add del mod">
          <ac:chgData name="Michael Kuniega" userId="999f7fd1-0dc3-4cba-81fd-6a42a8d75a98" providerId="ADAL" clId="{7030AAB4-A141-4A2B-BBAB-02BC5C6D39A5}" dt="2023-01-24T01:26:52.375" v="848"/>
          <ac:inkMkLst>
            <pc:docMk/>
            <pc:sldMk cId="1092510786" sldId="279"/>
            <ac:inkMk id="16" creationId="{50E4B0D8-9756-157F-6011-80D208223D5D}"/>
          </ac:inkMkLst>
        </pc:inkChg>
        <pc:inkChg chg="add del mod">
          <ac:chgData name="Michael Kuniega" userId="999f7fd1-0dc3-4cba-81fd-6a42a8d75a98" providerId="ADAL" clId="{7030AAB4-A141-4A2B-BBAB-02BC5C6D39A5}" dt="2023-01-24T01:26:51.359" v="846"/>
          <ac:inkMkLst>
            <pc:docMk/>
            <pc:sldMk cId="1092510786" sldId="279"/>
            <ac:inkMk id="17" creationId="{8C2B6B6A-981A-F69A-C16C-267B16CF4CDB}"/>
          </ac:inkMkLst>
        </pc:inkChg>
        <pc:inkChg chg="add del mod">
          <ac:chgData name="Michael Kuniega" userId="999f7fd1-0dc3-4cba-81fd-6a42a8d75a98" providerId="ADAL" clId="{7030AAB4-A141-4A2B-BBAB-02BC5C6D39A5}" dt="2023-01-24T01:26:51.617" v="847"/>
          <ac:inkMkLst>
            <pc:docMk/>
            <pc:sldMk cId="1092510786" sldId="279"/>
            <ac:inkMk id="18" creationId="{50237A08-2017-5EDD-699E-CF7BCA235695}"/>
          </ac:inkMkLst>
        </pc:inkChg>
        <pc:inkChg chg="add del">
          <ac:chgData name="Michael Kuniega" userId="999f7fd1-0dc3-4cba-81fd-6a42a8d75a98" providerId="ADAL" clId="{7030AAB4-A141-4A2B-BBAB-02BC5C6D39A5}" dt="2023-01-24T01:26:51.135" v="845"/>
          <ac:inkMkLst>
            <pc:docMk/>
            <pc:sldMk cId="1092510786" sldId="279"/>
            <ac:inkMk id="20" creationId="{78BE70C5-7CA1-C78A-8F12-F4CBBA7FC836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1" creationId="{EA940991-E5C1-D05B-4878-557082213C29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2" creationId="{4E38BF0C-C3AC-4BA5-4AE2-4489B029FD72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3" creationId="{31E48417-6A13-C221-3325-4AD6B12C6C67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4" creationId="{6D21F25B-B6A8-6CBA-3E3F-A2CE3FF0ECD8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6" creationId="{0C5234FA-FAA4-B7BE-ED5A-B45F5FE04E9D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8" creationId="{716366C8-DFDE-967B-7A16-90592C9C2F29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29" creationId="{DB24C9A6-37F9-4D11-F579-3C176E4711DC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0" creationId="{B62DB05C-A81B-2547-1387-0D10B0A43414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2" creationId="{8EA87E8C-6DC2-F455-F239-84279F27E824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3" creationId="{0D21BA0A-7D75-25E6-3AEA-200CAB180CFF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5" creationId="{87219F41-FF97-67E6-888E-59ECF3727179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6" creationId="{6D27708B-A965-26DA-44EC-68A70D23D64B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7" creationId="{D5ED307F-1FE5-E017-4754-FD39906A8988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8" creationId="{CA618839-7D7F-4B98-B6AD-466802B3D7A2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39" creationId="{77C9356B-529F-6AF3-789D-852E6EE4965B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0" creationId="{CE19F0D5-1F4A-16AC-1C82-E32770F9866E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1" creationId="{F6B838C2-46D3-4095-83A6-35AF02BD1081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2" creationId="{48AF21CF-C9FE-2CBD-710C-FA2CA7763546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3" creationId="{AE9BA2E5-6721-5666-159B-D57492A4A85C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4" creationId="{59A690EF-0FA9-9AA1-35D1-BA09D40F880E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6" creationId="{EC172D3D-AAED-28F0-1947-D350C113AC51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7" creationId="{E480D86B-C0C1-17E6-8D0C-115FFDC56A9E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49" creationId="{601635C8-30B7-6E36-6783-CD30C33F11B8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50" creationId="{0E67CE5B-C2AC-A0E6-3D5D-2CAAD66DFA06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52" creationId="{F6BBE87D-BF57-B4B4-4694-143310223DAD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53" creationId="{3319D6F3-9202-28C6-A0C4-C90A2A1F180A}"/>
          </ac:inkMkLst>
        </pc:inkChg>
        <pc:inkChg chg="add mod">
          <ac:chgData name="Michael Kuniega" userId="999f7fd1-0dc3-4cba-81fd-6a42a8d75a98" providerId="ADAL" clId="{7030AAB4-A141-4A2B-BBAB-02BC5C6D39A5}" dt="2023-01-24T01:27:30.649" v="884"/>
          <ac:inkMkLst>
            <pc:docMk/>
            <pc:sldMk cId="1092510786" sldId="279"/>
            <ac:inkMk id="54" creationId="{1A70A59D-D28D-B44B-D833-8947E4EA126D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56" creationId="{A372B32C-B78A-4FB7-9994-2777B5229DC7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57" creationId="{63735378-2057-13AA-2E49-2F8C55F96E89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58" creationId="{016D1C12-D5BE-2BE0-3B07-4BC4C16F54C4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59" creationId="{683B211A-C06B-A154-089A-577B520DF476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0" creationId="{4445E8E4-B488-066E-C4A8-37BC65377AC2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1" creationId="{74EF3F8D-987C-CFAB-B716-A8CA57EAC301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2" creationId="{7327AF4B-690C-37AF-553C-8CBC53948909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3" creationId="{7478A6BB-1252-D012-DBC7-04B692E53C34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4" creationId="{1A6883BE-0D19-95FA-1C91-95361286ADF9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5" creationId="{DCC611B9-E49F-2898-5983-D9CCDBC0DB33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6" creationId="{3CE7922A-369A-4604-893E-A3BF45354C10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8" creationId="{131948A7-47A8-E3E5-C859-C3E537212C98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69" creationId="{61B530E7-DFD1-D648-0586-4F28D256D578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1" creationId="{171C697A-9AA9-B3A0-AED2-B34DF95B2820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2" creationId="{2734364B-36F4-F6FD-DB05-1BA8A2F9927D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3" creationId="{4656CE8E-32CD-6708-6710-91CBE940C78E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4" creationId="{CE4BFC2F-53E2-13CD-AE6F-D636201577D7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5" creationId="{7C61AA18-EA5D-564C-924D-28FCCB06B77D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6" creationId="{E055ED7B-F2DE-EEBB-67D3-9F402EABEA14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7" creationId="{8F35D40D-5051-91A6-10B6-A7A6A1B080F0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8" creationId="{8E300E42-6845-53E4-6ED7-F47989AF4C91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79" creationId="{DA380F5F-0AAF-6C3F-268C-144B2EAA8F2F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80" creationId="{F762A7C7-7F26-656C-69ED-84B67B271D5A}"/>
          </ac:inkMkLst>
        </pc:inkChg>
        <pc:inkChg chg="add mod">
          <ac:chgData name="Michael Kuniega" userId="999f7fd1-0dc3-4cba-81fd-6a42a8d75a98" providerId="ADAL" clId="{7030AAB4-A141-4A2B-BBAB-02BC5C6D39A5}" dt="2023-01-24T01:28:26.161" v="911"/>
          <ac:inkMkLst>
            <pc:docMk/>
            <pc:sldMk cId="1092510786" sldId="279"/>
            <ac:inkMk id="81" creationId="{4BEBAA31-4765-2815-4689-D5D00B61CAB7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83" creationId="{11204DE7-A9DE-2128-D5D0-413CFA6FE864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84" creationId="{3F3B8C9C-1F39-2118-9295-86619A1B7235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85" creationId="{457F6112-733F-3717-5EF3-45B3733ABAED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87" creationId="{4307CC3C-0B5C-A61D-92BF-EAD1C6A813DF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88" creationId="{0E76FF1F-56DC-67AE-F0B2-2CE28A7490CE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89" creationId="{EB8CF1BC-A8DB-60FA-7655-76ECBCFF067E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90" creationId="{09686A27-1AB7-6E4A-5664-7E98163AB37D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92" creationId="{778B1F9D-A501-8BF9-970B-78BEDFEA7443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93" creationId="{974B35C5-C313-DCD7-BD64-A86469F3DEE2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95" creationId="{73E11799-9374-F63D-0299-563FD15202FF}"/>
          </ac:inkMkLst>
        </pc:inkChg>
        <pc:inkChg chg="add mod">
          <ac:chgData name="Michael Kuniega" userId="999f7fd1-0dc3-4cba-81fd-6a42a8d75a98" providerId="ADAL" clId="{7030AAB4-A141-4A2B-BBAB-02BC5C6D39A5}" dt="2023-01-24T01:29:05.125" v="926"/>
          <ac:inkMkLst>
            <pc:docMk/>
            <pc:sldMk cId="1092510786" sldId="279"/>
            <ac:inkMk id="96" creationId="{A8D985F2-687F-24CA-2208-A8B909D971B1}"/>
          </ac:inkMkLst>
        </pc:inkChg>
        <pc:inkChg chg="add mod">
          <ac:chgData name="Michael Kuniega" userId="999f7fd1-0dc3-4cba-81fd-6a42a8d75a98" providerId="ADAL" clId="{7030AAB4-A141-4A2B-BBAB-02BC5C6D39A5}" dt="2023-01-24T01:29:09.490" v="934"/>
          <ac:inkMkLst>
            <pc:docMk/>
            <pc:sldMk cId="1092510786" sldId="279"/>
            <ac:inkMk id="98" creationId="{2097EE14-AF83-C2AE-8063-74BFC9FAF612}"/>
          </ac:inkMkLst>
        </pc:inkChg>
        <pc:inkChg chg="add mod">
          <ac:chgData name="Michael Kuniega" userId="999f7fd1-0dc3-4cba-81fd-6a42a8d75a98" providerId="ADAL" clId="{7030AAB4-A141-4A2B-BBAB-02BC5C6D39A5}" dt="2023-01-24T01:29:09.490" v="934"/>
          <ac:inkMkLst>
            <pc:docMk/>
            <pc:sldMk cId="1092510786" sldId="279"/>
            <ac:inkMk id="99" creationId="{19686BD4-2A9C-E1BD-0840-6C0F2AC1732C}"/>
          </ac:inkMkLst>
        </pc:inkChg>
        <pc:inkChg chg="add mod">
          <ac:chgData name="Michael Kuniega" userId="999f7fd1-0dc3-4cba-81fd-6a42a8d75a98" providerId="ADAL" clId="{7030AAB4-A141-4A2B-BBAB-02BC5C6D39A5}" dt="2023-01-24T01:29:09.490" v="934"/>
          <ac:inkMkLst>
            <pc:docMk/>
            <pc:sldMk cId="1092510786" sldId="279"/>
            <ac:inkMk id="101" creationId="{28615A08-7CD2-D2B7-4DD8-26CEFC182A20}"/>
          </ac:inkMkLst>
        </pc:inkChg>
        <pc:inkChg chg="add mod">
          <ac:chgData name="Michael Kuniega" userId="999f7fd1-0dc3-4cba-81fd-6a42a8d75a98" providerId="ADAL" clId="{7030AAB4-A141-4A2B-BBAB-02BC5C6D39A5}" dt="2023-01-24T01:29:09.490" v="934"/>
          <ac:inkMkLst>
            <pc:docMk/>
            <pc:sldMk cId="1092510786" sldId="279"/>
            <ac:inkMk id="102" creationId="{32362D61-F0C6-0662-4B1E-7D41CBDFA05B}"/>
          </ac:inkMkLst>
        </pc:inkChg>
        <pc:inkChg chg="add mod">
          <ac:chgData name="Michael Kuniega" userId="999f7fd1-0dc3-4cba-81fd-6a42a8d75a98" providerId="ADAL" clId="{7030AAB4-A141-4A2B-BBAB-02BC5C6D39A5}" dt="2023-01-24T01:29:09.490" v="934"/>
          <ac:inkMkLst>
            <pc:docMk/>
            <pc:sldMk cId="1092510786" sldId="279"/>
            <ac:inkMk id="103" creationId="{35B7A875-72D2-2A84-F9B7-21416E2BF8A8}"/>
          </ac:inkMkLst>
        </pc:inkChg>
        <pc:inkChg chg="add mod">
          <ac:chgData name="Michael Kuniega" userId="999f7fd1-0dc3-4cba-81fd-6a42a8d75a98" providerId="ADAL" clId="{7030AAB4-A141-4A2B-BBAB-02BC5C6D39A5}" dt="2023-01-24T01:29:09.490" v="934"/>
          <ac:inkMkLst>
            <pc:docMk/>
            <pc:sldMk cId="1092510786" sldId="279"/>
            <ac:inkMk id="104" creationId="{78353952-E26E-6D03-54E4-1136F2EF4A18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06" creationId="{956DF9BC-DD87-7D57-285F-19249FBD258C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07" creationId="{C2083952-29A5-A453-5D28-A955B922325A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08" creationId="{5D4FE3A9-665C-8C47-10EB-69786D78307D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09" creationId="{D32EBF84-187C-2FEB-A932-3EDDB02FEBC9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10" creationId="{EF95E622-EBA3-50A4-90B4-2AC4656D943C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11" creationId="{8686A109-EB1E-755B-DD97-191EB3FBB98E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12" creationId="{457F70A8-C42F-3F8B-BCC5-524C2061E979}"/>
          </ac:inkMkLst>
        </pc:inkChg>
        <pc:inkChg chg="add mod">
          <ac:chgData name="Michael Kuniega" userId="999f7fd1-0dc3-4cba-81fd-6a42a8d75a98" providerId="ADAL" clId="{7030AAB4-A141-4A2B-BBAB-02BC5C6D39A5}" dt="2023-01-24T01:29:28.731" v="943"/>
          <ac:inkMkLst>
            <pc:docMk/>
            <pc:sldMk cId="1092510786" sldId="279"/>
            <ac:inkMk id="113" creationId="{41634AD6-57C3-7300-B365-0CB36D08A89C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15" creationId="{5C7CDBF0-710A-7CDB-D459-FC3F719D5524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16" creationId="{930E26BA-7979-A01F-61ED-F9E6BF96BDD3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17" creationId="{D051B453-A772-8D61-B7E6-953690EF7922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18" creationId="{D7294B37-94C2-2A68-3C64-92F60A4D552D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0" creationId="{4E20D71C-FE5F-DEED-C313-ADD0EF3B9C42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1" creationId="{EEF1F119-DAE7-EEBC-7673-8A9952C3D87C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2" creationId="{399B1003-6E59-A157-7CC6-F644F341FB62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3" creationId="{5DC6728B-2A56-0234-72EE-CB5B0EBD7548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4" creationId="{23402B61-B37E-F384-841B-F9888C37998D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5" creationId="{2061919E-F0EC-7D26-B7F4-D9E577C850D0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6" creationId="{E0683945-4F30-99CB-418C-60B6E30AF340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8" creationId="{B657F0E2-5CFD-A21B-F0EC-4C6B173053F0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29" creationId="{9676C1DB-5532-C557-AD85-583EA06ACAD8}"/>
          </ac:inkMkLst>
        </pc:inkChg>
        <pc:inkChg chg="add del mod">
          <ac:chgData name="Michael Kuniega" userId="999f7fd1-0dc3-4cba-81fd-6a42a8d75a98" providerId="ADAL" clId="{7030AAB4-A141-4A2B-BBAB-02BC5C6D39A5}" dt="2023-01-24T01:29:40.476" v="963"/>
          <ac:inkMkLst>
            <pc:docMk/>
            <pc:sldMk cId="1092510786" sldId="279"/>
            <ac:inkMk id="131" creationId="{89E3F1D0-2938-0890-8FA2-32FA056FD5E7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33" creationId="{3FBA4BF5-B539-8AD9-2E97-7EED30456D65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35" creationId="{AC069197-BD13-4209-CC18-79CE371C3436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37" creationId="{B1D16E4E-65C8-8B12-F365-2F43BE523D63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38" creationId="{3FEBBB1C-A041-10EF-36D3-2D36D3833DA8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39" creationId="{F0DD9C3A-35D4-DB82-D5B8-011E37956B03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40" creationId="{66DE3F57-4409-A0A2-D566-F8FC34A48FA1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41" creationId="{0324A002-9EEB-CFBD-CB8C-DDCBB76440AC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42" creationId="{53BD2D4E-9055-BF16-93EE-52717AF8C925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43" creationId="{26E0FE7C-BE4B-CD22-EA90-3EB0F2A11875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44" creationId="{19673A11-7524-5350-4F9F-9CE45015D7BD}"/>
          </ac:inkMkLst>
        </pc:inkChg>
        <pc:inkChg chg="add mod">
          <ac:chgData name="Michael Kuniega" userId="999f7fd1-0dc3-4cba-81fd-6a42a8d75a98" providerId="ADAL" clId="{7030AAB4-A141-4A2B-BBAB-02BC5C6D39A5}" dt="2023-01-24T01:29:48.685" v="977"/>
          <ac:inkMkLst>
            <pc:docMk/>
            <pc:sldMk cId="1092510786" sldId="279"/>
            <ac:inkMk id="145" creationId="{FFDF81ED-62F7-AD45-DD22-A021CE13E9A8}"/>
          </ac:inkMkLst>
        </pc:inkChg>
        <pc:inkChg chg="add mod">
          <ac:chgData name="Michael Kuniega" userId="999f7fd1-0dc3-4cba-81fd-6a42a8d75a98" providerId="ADAL" clId="{7030AAB4-A141-4A2B-BBAB-02BC5C6D39A5}" dt="2023-01-24T01:29:53.197" v="983"/>
          <ac:inkMkLst>
            <pc:docMk/>
            <pc:sldMk cId="1092510786" sldId="279"/>
            <ac:inkMk id="148" creationId="{5EF41BF9-C390-94C9-62A5-08DE88AEC83D}"/>
          </ac:inkMkLst>
        </pc:inkChg>
        <pc:inkChg chg="add mod">
          <ac:chgData name="Michael Kuniega" userId="999f7fd1-0dc3-4cba-81fd-6a42a8d75a98" providerId="ADAL" clId="{7030AAB4-A141-4A2B-BBAB-02BC5C6D39A5}" dt="2023-01-24T01:29:53.197" v="983"/>
          <ac:inkMkLst>
            <pc:docMk/>
            <pc:sldMk cId="1092510786" sldId="279"/>
            <ac:inkMk id="149" creationId="{C6012A6D-9740-08EB-0075-C3A0DCA8C450}"/>
          </ac:inkMkLst>
        </pc:inkChg>
        <pc:inkChg chg="add mod">
          <ac:chgData name="Michael Kuniega" userId="999f7fd1-0dc3-4cba-81fd-6a42a8d75a98" providerId="ADAL" clId="{7030AAB4-A141-4A2B-BBAB-02BC5C6D39A5}" dt="2023-01-24T01:29:53.197" v="983"/>
          <ac:inkMkLst>
            <pc:docMk/>
            <pc:sldMk cId="1092510786" sldId="279"/>
            <ac:inkMk id="150" creationId="{C5A6A344-0A25-1C6E-6058-2510D1D98EE9}"/>
          </ac:inkMkLst>
        </pc:inkChg>
        <pc:inkChg chg="add mod">
          <ac:chgData name="Michael Kuniega" userId="999f7fd1-0dc3-4cba-81fd-6a42a8d75a98" providerId="ADAL" clId="{7030AAB4-A141-4A2B-BBAB-02BC5C6D39A5}" dt="2023-01-24T01:29:53.197" v="983"/>
          <ac:inkMkLst>
            <pc:docMk/>
            <pc:sldMk cId="1092510786" sldId="279"/>
            <ac:inkMk id="151" creationId="{ACACB2C8-FB6D-3D6A-5B72-46095FE02004}"/>
          </ac:inkMkLst>
        </pc:inkChg>
        <pc:inkChg chg="add mod">
          <ac:chgData name="Michael Kuniega" userId="999f7fd1-0dc3-4cba-81fd-6a42a8d75a98" providerId="ADAL" clId="{7030AAB4-A141-4A2B-BBAB-02BC5C6D39A5}" dt="2023-01-24T01:29:53.197" v="983"/>
          <ac:inkMkLst>
            <pc:docMk/>
            <pc:sldMk cId="1092510786" sldId="279"/>
            <ac:inkMk id="152" creationId="{C85C22C5-1425-E199-E1BF-81FE3EC41CB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54" creationId="{23D7FF8A-FE5B-3410-01CD-95EADF888D9A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55" creationId="{02FA9117-5861-6CDD-5141-7C0536A9B7E9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56" creationId="{265021D4-C94A-9378-A3A2-E3D7E49EF8C0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57" creationId="{477E8F4B-222A-17FB-97B5-1819665B25F3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58" creationId="{FF830747-16FA-9435-D7A4-DB56AB7008CD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59" creationId="{0579B7C0-65BB-0ABD-BB6D-6E583F1F5158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0" creationId="{A9981780-DA9D-ECC5-72B8-031314EFB7B2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1" creationId="{D6477311-0763-E297-6610-621115E177D5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3" creationId="{B30A38DE-0E1F-C09A-D0D9-8FAC88AA7D97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4" creationId="{F146A97A-0EDD-B95A-B83A-96EE6A2F509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5" creationId="{3C6EB9D2-8058-8A10-5A58-93F1F11B2F3A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6" creationId="{FDE0C434-347D-DFBE-E75B-01EC89EE505D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7" creationId="{918FE5A4-6A22-B2F2-1F81-D484E7EF540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8" creationId="{EF27DCA1-4FD9-F19A-35E1-4A1DED0C889E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69" creationId="{C91B9563-FA13-2C06-9341-E8C4876E4377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0" creationId="{385419D0-2B79-78EB-B731-6315FD9666C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1" creationId="{3A2E07F9-B587-6611-5BC8-6AF2EE419361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3" creationId="{7BB64683-CC58-C35A-33ED-05DB77D940F6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4" creationId="{27F73214-AB62-B769-83D9-72C2AEFD36F3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5" creationId="{2C4D7933-6A3A-A34C-F011-42468B6249F0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6" creationId="{F815565F-6C8F-F62A-ACBC-7A68A50443C9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7" creationId="{A2B7CD53-4A28-9C4C-7959-92F7D7F4C42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8" creationId="{F659639C-34CF-41EC-E013-3D23E3CA1FB2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79" creationId="{D4D302AD-BAF8-6167-093D-F04293B8FB75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1" creationId="{8D2CA90F-6AD5-FE67-C3F6-02181212A2A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3" creationId="{2A552AA2-695E-D527-3760-DDA30A4494A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4" creationId="{84538A53-272D-A98F-EEB9-5D5FB4AAF28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5" creationId="{282F704D-5125-E409-C819-9DAF618C0D4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6" creationId="{D1BD8F3E-5FC5-86EA-3518-BADBD4864A8C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8" creationId="{4B48DBC2-DED1-BE64-191A-3999645E7B49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89" creationId="{E4BF2214-A8ED-6261-6852-6D6B2B7D2EE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0" creationId="{8EE45D0A-0682-A577-75A3-FE05736AF1A4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1" creationId="{F27B6C6E-1DE2-B1EB-7E17-807A874A0561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2" creationId="{CE545246-65E2-B2E5-DEAF-BF075D97F395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3" creationId="{3A5751ED-E94A-25E7-B3EA-367B6356841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4" creationId="{F2AA4719-02D5-C889-548F-C82B1A6E0044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5" creationId="{FF7EBD6A-B9EE-ECC1-547B-C900410A3A00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6" creationId="{FE18CC07-C14A-7AFC-AB5C-DEB5E8BADD52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7" creationId="{E52FF229-5532-4DD1-0C4A-7C9195CE9428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199" creationId="{E6A23308-B775-3602-61BF-47EB900A125C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00" creationId="{C00B5C1D-68E5-6756-E93F-BFDEA60F311B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01" creationId="{DFE5B1AE-09F7-26AF-B539-DB183774978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02" creationId="{CFDE3F8F-CD0A-0982-0BDE-7BAE9E8CAD98}"/>
          </ac:inkMkLst>
        </pc:inkChg>
        <pc:inkChg chg="add del mod">
          <ac:chgData name="Michael Kuniega" userId="999f7fd1-0dc3-4cba-81fd-6a42a8d75a98" providerId="ADAL" clId="{7030AAB4-A141-4A2B-BBAB-02BC5C6D39A5}" dt="2023-01-24T01:31:53.873" v="1051"/>
          <ac:inkMkLst>
            <pc:docMk/>
            <pc:sldMk cId="1092510786" sldId="279"/>
            <ac:inkMk id="204" creationId="{4653E081-4E7C-F0A8-C10A-CF4A153E1D45}"/>
          </ac:inkMkLst>
        </pc:inkChg>
        <pc:inkChg chg="add del mod">
          <ac:chgData name="Michael Kuniega" userId="999f7fd1-0dc3-4cba-81fd-6a42a8d75a98" providerId="ADAL" clId="{7030AAB4-A141-4A2B-BBAB-02BC5C6D39A5}" dt="2023-01-24T01:31:53.871" v="1050"/>
          <ac:inkMkLst>
            <pc:docMk/>
            <pc:sldMk cId="1092510786" sldId="279"/>
            <ac:inkMk id="205" creationId="{53C67D17-B19B-C792-97CD-9516D28576A7}"/>
          </ac:inkMkLst>
        </pc:inkChg>
        <pc:inkChg chg="add del mod">
          <ac:chgData name="Michael Kuniega" userId="999f7fd1-0dc3-4cba-81fd-6a42a8d75a98" providerId="ADAL" clId="{7030AAB4-A141-4A2B-BBAB-02BC5C6D39A5}" dt="2023-01-24T01:31:55.291" v="1057"/>
          <ac:inkMkLst>
            <pc:docMk/>
            <pc:sldMk cId="1092510786" sldId="279"/>
            <ac:inkMk id="206" creationId="{6FB8C62C-81B6-95B7-4C87-56045BB8386D}"/>
          </ac:inkMkLst>
        </pc:inkChg>
        <pc:inkChg chg="add del mod">
          <ac:chgData name="Michael Kuniega" userId="999f7fd1-0dc3-4cba-81fd-6a42a8d75a98" providerId="ADAL" clId="{7030AAB4-A141-4A2B-BBAB-02BC5C6D39A5}" dt="2023-01-24T01:31:53.874" v="1052"/>
          <ac:inkMkLst>
            <pc:docMk/>
            <pc:sldMk cId="1092510786" sldId="279"/>
            <ac:inkMk id="208" creationId="{CF96E55B-19D4-FC53-1AF1-67CC0911B76B}"/>
          </ac:inkMkLst>
        </pc:inkChg>
        <pc:inkChg chg="add del mod">
          <ac:chgData name="Michael Kuniega" userId="999f7fd1-0dc3-4cba-81fd-6a42a8d75a98" providerId="ADAL" clId="{7030AAB4-A141-4A2B-BBAB-02BC5C6D39A5}" dt="2023-01-24T01:31:55.289" v="1055"/>
          <ac:inkMkLst>
            <pc:docMk/>
            <pc:sldMk cId="1092510786" sldId="279"/>
            <ac:inkMk id="209" creationId="{03CE1F57-1558-92B0-E1EE-0E18DA0B265D}"/>
          </ac:inkMkLst>
        </pc:inkChg>
        <pc:inkChg chg="add del mod">
          <ac:chgData name="Michael Kuniega" userId="999f7fd1-0dc3-4cba-81fd-6a42a8d75a98" providerId="ADAL" clId="{7030AAB4-A141-4A2B-BBAB-02BC5C6D39A5}" dt="2023-01-24T01:31:55.285" v="1053"/>
          <ac:inkMkLst>
            <pc:docMk/>
            <pc:sldMk cId="1092510786" sldId="279"/>
            <ac:inkMk id="210" creationId="{F544B910-74E1-0803-B306-A5CD4B0235E4}"/>
          </ac:inkMkLst>
        </pc:inkChg>
        <pc:inkChg chg="add del mod">
          <ac:chgData name="Michael Kuniega" userId="999f7fd1-0dc3-4cba-81fd-6a42a8d75a98" providerId="ADAL" clId="{7030AAB4-A141-4A2B-BBAB-02BC5C6D39A5}" dt="2023-01-24T01:31:55.291" v="1058"/>
          <ac:inkMkLst>
            <pc:docMk/>
            <pc:sldMk cId="1092510786" sldId="279"/>
            <ac:inkMk id="211" creationId="{08EF3823-2F44-A79F-2989-298828039515}"/>
          </ac:inkMkLst>
        </pc:inkChg>
        <pc:inkChg chg="add del mod">
          <ac:chgData name="Michael Kuniega" userId="999f7fd1-0dc3-4cba-81fd-6a42a8d75a98" providerId="ADAL" clId="{7030AAB4-A141-4A2B-BBAB-02BC5C6D39A5}" dt="2023-01-24T01:31:55.289" v="1056"/>
          <ac:inkMkLst>
            <pc:docMk/>
            <pc:sldMk cId="1092510786" sldId="279"/>
            <ac:inkMk id="213" creationId="{EDED5C8D-55AA-E2AB-0AB6-CE3B9FE7D88C}"/>
          </ac:inkMkLst>
        </pc:inkChg>
        <pc:inkChg chg="add del mod">
          <ac:chgData name="Michael Kuniega" userId="999f7fd1-0dc3-4cba-81fd-6a42a8d75a98" providerId="ADAL" clId="{7030AAB4-A141-4A2B-BBAB-02BC5C6D39A5}" dt="2023-01-24T01:31:55.289" v="1054"/>
          <ac:inkMkLst>
            <pc:docMk/>
            <pc:sldMk cId="1092510786" sldId="279"/>
            <ac:inkMk id="214" creationId="{3AA1B9D1-E29B-ADFE-DEAE-7D090BCF6213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16" creationId="{11B09F15-AD14-E9F2-A8C8-6BD7DA9666B8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18" creationId="{A920EBE3-A9F2-D4D4-C9FA-7C1628201D1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0" creationId="{BB8700D0-FDB2-D045-F0D6-240C6EBF0602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1" creationId="{A191CD5F-4F2C-38A8-9229-A09643ECCB3A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2" creationId="{5F714D35-486C-4C69-8017-4AD51CFCD8A0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3" creationId="{14C58FBE-BC04-BEA3-5F3E-94928DD05C76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4" creationId="{E3572E33-6F1C-5193-AE58-38BF986DC042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5" creationId="{590A5F0D-9BCF-1D46-C814-9D8E2A953CCD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7" creationId="{EC0BB614-77F5-97CC-9D1F-0DA2C7F916B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28" creationId="{3791D0E7-EA96-060F-F881-F95EB9D9876D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0" creationId="{CEBF0918-E3C3-3E7F-A1E3-248F6BADA30E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2" creationId="{DCC6EF40-3D11-29DE-4C2D-D2BC844117D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3" creationId="{3C54BDE0-A190-48E1-E295-CDFD62C81A17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4" creationId="{15167585-F7CE-799E-8651-C3ED0D6BF3B2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5" creationId="{FA73C086-8A64-5F29-5FA9-52332F2F1323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7" creationId="{8BD5E4E8-6036-E3E8-7A1C-33DFA1127044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39" creationId="{80B22CAC-74BD-4535-A4EB-230A1B84FA29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40" creationId="{B3188EC9-D1CA-294B-9187-4C52856409F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41" creationId="{E143588D-3123-8827-AB60-78F64597EA86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42" creationId="{CADE04C8-2B50-F2E4-577D-42E7E3ED2727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43" creationId="{E59835A0-0461-AC66-08F0-7849C1E1C3BF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44" creationId="{33BF1ECE-C702-1B6F-9493-DB8899E9B735}"/>
          </ac:inkMkLst>
        </pc:inkChg>
        <pc:inkChg chg="add mod">
          <ac:chgData name="Michael Kuniega" userId="999f7fd1-0dc3-4cba-81fd-6a42a8d75a98" providerId="ADAL" clId="{7030AAB4-A141-4A2B-BBAB-02BC5C6D39A5}" dt="2023-01-24T01:45:09.136" v="1229" actId="1076"/>
          <ac:inkMkLst>
            <pc:docMk/>
            <pc:sldMk cId="1092510786" sldId="279"/>
            <ac:inkMk id="245" creationId="{5D545081-FD90-AA55-3CD0-330793CFAF69}"/>
          </ac:inkMkLst>
        </pc:inkChg>
        <pc:inkChg chg="add del">
          <ac:chgData name="Michael Kuniega" userId="999f7fd1-0dc3-4cba-81fd-6a42a8d75a98" providerId="ADAL" clId="{7030AAB4-A141-4A2B-BBAB-02BC5C6D39A5}" dt="2023-01-24T01:32:39.568" v="1087" actId="9405"/>
          <ac:inkMkLst>
            <pc:docMk/>
            <pc:sldMk cId="1092510786" sldId="279"/>
            <ac:inkMk id="247" creationId="{1A0082BB-A7A4-349C-4954-6281F9681165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48" creationId="{F0F11EB1-0065-DFDA-AAC8-07974DE47D8F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49" creationId="{43CF4092-F09B-D1DC-7A91-089DB24F4B46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0" creationId="{488C2E74-2D1F-03DD-CA58-AE06C8886871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1" creationId="{13FB412E-B305-7458-1D8A-5D68A1E729A3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2" creationId="{C02B4EEC-8AE8-E4AB-75CA-56CB29D63566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4" creationId="{1C591D76-9E8B-9866-E0CB-2C34147263AF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5" creationId="{ED28F252-3E54-BDF8-57C4-934B919E3E08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6" creationId="{454F7F0C-6E97-BC88-A9E6-B2056607CF5E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7" creationId="{A87F1799-0481-9959-DA1D-E54CA1A122CD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8" creationId="{F008939A-3B57-E77C-6EF8-0C7F7822CE72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59" creationId="{D2DABB32-B0E8-8A9F-7BE6-5182BAFE9C0F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0" creationId="{6C45F226-5E20-B12C-2AC7-0B4A3B704184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1" creationId="{6AE79C8D-1EB1-E814-E3F7-946D3FD4F764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3" creationId="{1A7D92A5-8116-1E79-0F5E-5C3C643F8EE7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4" creationId="{672C1F79-3FD0-5159-0E3F-793DA31E6AB6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5" creationId="{1D8DDC48-2E87-684B-6C6C-FBCF89D40AD9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7" creationId="{47B161B2-553F-19B4-8E14-4056FB8BFA19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8" creationId="{7B77CB2E-2981-9DC3-FAD9-C72CB7853AB5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69" creationId="{D29867E3-A7FE-FE21-1522-C224F164C0D3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70" creationId="{9AF6B02F-E060-BFE9-E948-C3561B901067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71" creationId="{3537820D-35D1-434E-0B86-F7F9843537FD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73" creationId="{4BE8B4E7-6183-70D1-BCC8-D5E90685527C}"/>
          </ac:inkMkLst>
        </pc:inkChg>
        <pc:inkChg chg="add del mod">
          <ac:chgData name="Michael Kuniega" userId="999f7fd1-0dc3-4cba-81fd-6a42a8d75a98" providerId="ADAL" clId="{7030AAB4-A141-4A2B-BBAB-02BC5C6D39A5}" dt="2023-01-24T01:33:31.188" v="1119"/>
          <ac:inkMkLst>
            <pc:docMk/>
            <pc:sldMk cId="1092510786" sldId="279"/>
            <ac:inkMk id="274" creationId="{C20F9205-4E92-C1D8-773E-6917190DDD27}"/>
          </ac:inkMkLst>
        </pc:inkChg>
        <pc:inkChg chg="add del mod">
          <ac:chgData name="Michael Kuniega" userId="999f7fd1-0dc3-4cba-81fd-6a42a8d75a98" providerId="ADAL" clId="{7030AAB4-A141-4A2B-BBAB-02BC5C6D39A5}" dt="2023-01-24T01:33:31.189" v="1120"/>
          <ac:inkMkLst>
            <pc:docMk/>
            <pc:sldMk cId="1092510786" sldId="279"/>
            <ac:inkMk id="275" creationId="{0CBAEAEB-A5B9-8A1E-FB4D-EABA356E632A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76" creationId="{82682EAC-57FB-2864-92D7-9C382594FBAE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78" creationId="{E04E99A4-5155-8164-29C1-FCD93059803A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79" creationId="{11A9150C-7979-BC98-9EE3-0D2D100800B1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80" creationId="{77E17C50-7968-654F-0DC1-9331D6E78F8D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81" creationId="{E91A0406-BD75-4AA1-CE74-C6DFF56727A2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82" creationId="{BEBB60FC-C7B7-7961-1646-F2D0F68408D3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83" creationId="{B83E4A4D-B0D7-0EE2-027C-EF0D853F5021}"/>
          </ac:inkMkLst>
        </pc:inkChg>
        <pc:inkChg chg="add mod">
          <ac:chgData name="Michael Kuniega" userId="999f7fd1-0dc3-4cba-81fd-6a42a8d75a98" providerId="ADAL" clId="{7030AAB4-A141-4A2B-BBAB-02BC5C6D39A5}" dt="2023-01-24T01:45:27.626" v="1234" actId="1076"/>
          <ac:inkMkLst>
            <pc:docMk/>
            <pc:sldMk cId="1092510786" sldId="279"/>
            <ac:inkMk id="284" creationId="{E23FFC79-DC3D-036F-5042-554FF2625149}"/>
          </ac:inkMkLst>
        </pc:inkChg>
        <pc:inkChg chg="add del mod">
          <ac:chgData name="Michael Kuniega" userId="999f7fd1-0dc3-4cba-81fd-6a42a8d75a98" providerId="ADAL" clId="{7030AAB4-A141-4A2B-BBAB-02BC5C6D39A5}" dt="2023-01-24T01:45:42.378" v="1237"/>
          <ac:inkMkLst>
            <pc:docMk/>
            <pc:sldMk cId="1092510786" sldId="279"/>
            <ac:inkMk id="288" creationId="{D0790EC1-3041-FCB0-D940-8CC1C45E5B26}"/>
          </ac:inkMkLst>
        </pc:inkChg>
        <pc:inkChg chg="add del mod">
          <ac:chgData name="Michael Kuniega" userId="999f7fd1-0dc3-4cba-81fd-6a42a8d75a98" providerId="ADAL" clId="{7030AAB4-A141-4A2B-BBAB-02BC5C6D39A5}" dt="2023-01-24T01:45:42.387" v="1244"/>
          <ac:inkMkLst>
            <pc:docMk/>
            <pc:sldMk cId="1092510786" sldId="279"/>
            <ac:inkMk id="289" creationId="{DA61D4A3-F7AF-EA25-6A24-6CABAFF712DD}"/>
          </ac:inkMkLst>
        </pc:inkChg>
        <pc:inkChg chg="add del mod">
          <ac:chgData name="Michael Kuniega" userId="999f7fd1-0dc3-4cba-81fd-6a42a8d75a98" providerId="ADAL" clId="{7030AAB4-A141-4A2B-BBAB-02BC5C6D39A5}" dt="2023-01-24T01:45:42.380" v="1239"/>
          <ac:inkMkLst>
            <pc:docMk/>
            <pc:sldMk cId="1092510786" sldId="279"/>
            <ac:inkMk id="290" creationId="{DD752611-D8CA-8007-7F20-F56C67B4A2E5}"/>
          </ac:inkMkLst>
        </pc:inkChg>
        <pc:inkChg chg="add del mod">
          <ac:chgData name="Michael Kuniega" userId="999f7fd1-0dc3-4cba-81fd-6a42a8d75a98" providerId="ADAL" clId="{7030AAB4-A141-4A2B-BBAB-02BC5C6D39A5}" dt="2023-01-24T01:45:42.380" v="1240"/>
          <ac:inkMkLst>
            <pc:docMk/>
            <pc:sldMk cId="1092510786" sldId="279"/>
            <ac:inkMk id="291" creationId="{F436C2B7-EC68-0904-5773-390F2C688B26}"/>
          </ac:inkMkLst>
        </pc:inkChg>
        <pc:inkChg chg="add del mod">
          <ac:chgData name="Michael Kuniega" userId="999f7fd1-0dc3-4cba-81fd-6a42a8d75a98" providerId="ADAL" clId="{7030AAB4-A141-4A2B-BBAB-02BC5C6D39A5}" dt="2023-01-24T01:45:42.389" v="1246"/>
          <ac:inkMkLst>
            <pc:docMk/>
            <pc:sldMk cId="1092510786" sldId="279"/>
            <ac:inkMk id="292" creationId="{4E0FE2DB-1EE5-7D40-1765-019BCA134ADB}"/>
          </ac:inkMkLst>
        </pc:inkChg>
        <pc:inkChg chg="add del mod">
          <ac:chgData name="Michael Kuniega" userId="999f7fd1-0dc3-4cba-81fd-6a42a8d75a98" providerId="ADAL" clId="{7030AAB4-A141-4A2B-BBAB-02BC5C6D39A5}" dt="2023-01-24T01:45:42.379" v="1238"/>
          <ac:inkMkLst>
            <pc:docMk/>
            <pc:sldMk cId="1092510786" sldId="279"/>
            <ac:inkMk id="294" creationId="{5D86848C-2CAD-1F3E-7124-4662FA383501}"/>
          </ac:inkMkLst>
        </pc:inkChg>
        <pc:inkChg chg="add del mod">
          <ac:chgData name="Michael Kuniega" userId="999f7fd1-0dc3-4cba-81fd-6a42a8d75a98" providerId="ADAL" clId="{7030AAB4-A141-4A2B-BBAB-02BC5C6D39A5}" dt="2023-01-24T01:45:42.383" v="1241"/>
          <ac:inkMkLst>
            <pc:docMk/>
            <pc:sldMk cId="1092510786" sldId="279"/>
            <ac:inkMk id="295" creationId="{ED23CC2F-806B-87AE-22F5-D8678F596BB1}"/>
          </ac:inkMkLst>
        </pc:inkChg>
        <pc:inkChg chg="add del mod">
          <ac:chgData name="Michael Kuniega" userId="999f7fd1-0dc3-4cba-81fd-6a42a8d75a98" providerId="ADAL" clId="{7030AAB4-A141-4A2B-BBAB-02BC5C6D39A5}" dt="2023-01-24T01:45:42.388" v="1245"/>
          <ac:inkMkLst>
            <pc:docMk/>
            <pc:sldMk cId="1092510786" sldId="279"/>
            <ac:inkMk id="296" creationId="{440E74EA-2A73-07C9-EA15-318FA61BCA1A}"/>
          </ac:inkMkLst>
        </pc:inkChg>
        <pc:inkChg chg="add del mod">
          <ac:chgData name="Michael Kuniega" userId="999f7fd1-0dc3-4cba-81fd-6a42a8d75a98" providerId="ADAL" clId="{7030AAB4-A141-4A2B-BBAB-02BC5C6D39A5}" dt="2023-01-24T01:45:42.385" v="1242"/>
          <ac:inkMkLst>
            <pc:docMk/>
            <pc:sldMk cId="1092510786" sldId="279"/>
            <ac:inkMk id="297" creationId="{ACC32EE2-5390-8AFC-9E4B-46920DFBF43A}"/>
          </ac:inkMkLst>
        </pc:inkChg>
        <pc:inkChg chg="add del mod">
          <ac:chgData name="Michael Kuniega" userId="999f7fd1-0dc3-4cba-81fd-6a42a8d75a98" providerId="ADAL" clId="{7030AAB4-A141-4A2B-BBAB-02BC5C6D39A5}" dt="2023-01-24T01:45:42.386" v="1243"/>
          <ac:inkMkLst>
            <pc:docMk/>
            <pc:sldMk cId="1092510786" sldId="279"/>
            <ac:inkMk id="298" creationId="{6B095A40-867F-DE74-93EA-15DBF71DFBF1}"/>
          </ac:inkMkLst>
        </pc:inkChg>
        <pc:inkChg chg="add del mod">
          <ac:chgData name="Michael Kuniega" userId="999f7fd1-0dc3-4cba-81fd-6a42a8d75a98" providerId="ADAL" clId="{7030AAB4-A141-4A2B-BBAB-02BC5C6D39A5}" dt="2023-01-24T01:45:35.688" v="1235"/>
          <ac:inkMkLst>
            <pc:docMk/>
            <pc:sldMk cId="1092510786" sldId="279"/>
            <ac:inkMk id="299" creationId="{451DE6C1-FE63-2799-6347-82FCBAFB78D8}"/>
          </ac:inkMkLst>
        </pc:inkChg>
        <pc:inkChg chg="add del mod">
          <ac:chgData name="Michael Kuniega" userId="999f7fd1-0dc3-4cba-81fd-6a42a8d75a98" providerId="ADAL" clId="{7030AAB4-A141-4A2B-BBAB-02BC5C6D39A5}" dt="2023-01-24T01:45:39.707" v="1236"/>
          <ac:inkMkLst>
            <pc:docMk/>
            <pc:sldMk cId="1092510786" sldId="279"/>
            <ac:inkMk id="300" creationId="{4B5025B9-0EA1-101F-10B3-5F0956974627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1" creationId="{162222CD-4292-0BC8-3969-14155EAAF72E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2" creationId="{DCE94822-4322-E255-63C4-B33CCFD0D83B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5" creationId="{9DD44968-6FA6-1E13-1D62-34FC878E3E6C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6" creationId="{F4AA8AD2-AF91-FA96-1D16-723F52414E6F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7" creationId="{786022DE-EC69-6161-44F3-21F4DEC16B8C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8" creationId="{6B885E1B-1FE2-1E0D-8EA9-78A6CAE1112D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09" creationId="{4170A461-0F43-32F9-07C0-7026155E639A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0" creationId="{4AB6BE42-92B8-8F5B-CE59-BE17ADAC0C53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1" creationId="{CCB6671A-F6F9-F346-E175-16BA6493590D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2" creationId="{3979F7DB-2579-F77B-1A66-7A9942D105F2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3" creationId="{D7D92E67-8AF4-B871-718B-00E0AE36954C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4" creationId="{678F4F87-62A1-997C-91ED-491F88594E3B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5" creationId="{F2E4554B-CC85-7629-D922-B325D9637250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16" creationId="{2DA3E734-6A77-99D4-EC3D-A4792AAD6178}"/>
          </ac:inkMkLst>
        </pc:inkChg>
        <pc:inkChg chg="add del mod">
          <ac:chgData name="Michael Kuniega" userId="999f7fd1-0dc3-4cba-81fd-6a42a8d75a98" providerId="ADAL" clId="{7030AAB4-A141-4A2B-BBAB-02BC5C6D39A5}" dt="2023-01-24T01:34:59.864" v="1162" actId="9405"/>
          <ac:inkMkLst>
            <pc:docMk/>
            <pc:sldMk cId="1092510786" sldId="279"/>
            <ac:inkMk id="317" creationId="{0AC14E94-6D75-E019-691B-6E2D8532BE7C}"/>
          </ac:inkMkLst>
        </pc:inkChg>
        <pc:inkChg chg="add del mod">
          <ac:chgData name="Michael Kuniega" userId="999f7fd1-0dc3-4cba-81fd-6a42a8d75a98" providerId="ADAL" clId="{7030AAB4-A141-4A2B-BBAB-02BC5C6D39A5}" dt="2023-01-24T01:34:45.966" v="1161"/>
          <ac:inkMkLst>
            <pc:docMk/>
            <pc:sldMk cId="1092510786" sldId="279"/>
            <ac:inkMk id="318" creationId="{DD725F34-CDCC-CCCE-FAE8-F8E1C3EE4962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20" creationId="{44D09210-8BE5-CF66-1FFB-3B067CB5ACA3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21" creationId="{5867BB44-B6F4-D1E6-AAA8-EA2EA3778F70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3" creationId="{172E74B5-F20E-D1B7-1D17-8A17FF0110EC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4" creationId="{B3527616-4B3E-9EBB-89E7-08225F788F65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5" creationId="{7AB126D7-B231-9C18-F145-7B7797E98994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6" creationId="{0235DC02-009E-23F7-CC2D-D025C4D81563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7" creationId="{97CD0C1E-2B2C-B7D1-40C0-E328C33AFE4A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8" creationId="{01960875-DBCA-ECF9-A31A-A24E3BA8A8F6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29" creationId="{7DA44FFE-6E9A-1FF8-7EEC-013EC1BD323D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0" creationId="{D3D0E06C-4498-891B-73D1-368502A8A83B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1" creationId="{DC3E2637-6500-2089-8385-7E75E435C9FF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3" creationId="{A52F8BAC-36CE-C99A-B03B-F8B1BA6879E2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4" creationId="{361F60AD-38F3-30D0-F1F5-73F9A1976332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5" creationId="{0EA2F75B-4716-7DD2-4877-E3DE3FE9BB19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6" creationId="{1458FB4F-0B33-6FA9-FCD8-CC50595BC2B0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7" creationId="{E0D236AC-2507-0B5A-0C32-33359E5109E2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8" creationId="{56D15CA6-18F6-75F9-515B-FEBA06B92037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39" creationId="{1E5354C3-4B82-2C58-44EB-6A17EC69EB5B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0" creationId="{12DC98A2-1B0D-BB49-7F85-DD9479F57F74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1" creationId="{7A64444B-0A0C-766E-DB50-BDED005C8BCE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2" creationId="{9C490851-380D-B1EE-2E3D-FD1D81348A6B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3" creationId="{6618947A-BC74-FB90-C98E-6978FFCFF0B1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4" creationId="{8D993FF4-34BB-C783-60FA-1E4336DA171A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5" creationId="{F02724E4-5757-7DAB-6E3F-8E3AE9CF9CCA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6" creationId="{8741202F-F438-8145-C050-5A5EBEACFFF1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7" creationId="{87864A4E-4986-D523-AC5C-798C80DC9EA4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8" creationId="{C50D056D-1208-3A53-FEAA-568F9FB5FBCA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49" creationId="{3DFCC4C8-C117-DA20-FC5D-C2F86F703BF4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2" creationId="{F7426B37-44CC-7F36-5696-5CCC40C2A42C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3" creationId="{C3A3FF47-6DCE-AEA1-E1D0-71412E305B7D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4" creationId="{0690BDD3-D8AF-9AD5-FD43-F53D1AADA189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5" creationId="{591E55A4-1AEB-D674-C428-0EBF36671F56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6" creationId="{46EF9694-F389-90FF-0842-9A2139033268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7" creationId="{2C66DC50-7FD6-79E9-9DDF-D6A82E832BE3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8" creationId="{4D48083B-FC8B-F980-EA41-5F72B7907EB0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59" creationId="{00BA0411-ABEC-BE8D-7FAF-4C4890F6D0B1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1" creationId="{0E31B112-134A-89DE-2371-8B9C33A3C18A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2" creationId="{CE847C9E-58A1-5E49-4D9B-33EFE3B842C6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3" creationId="{AE2D9653-779A-888A-9FA5-88F767CACE35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5" creationId="{40285E50-B7AB-C5EB-8923-94262A802841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6" creationId="{B8A9BD2E-F098-79F8-79EF-D2DF2CA24A23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7" creationId="{C713A5A0-F315-787B-7E45-94FC5BAA71CE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68" creationId="{B0F3FB23-105A-3795-0B84-915E1B17D74C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0" creationId="{743685B5-A433-4DCF-E95B-559A63693E60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2" creationId="{50DC472E-3D1C-BAA9-45CD-61C7B4393B49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3" creationId="{0DE14EBB-D074-5D47-B76C-65D2F9D66415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5" creationId="{2234B386-B671-564B-CBE2-B57527EE3E4A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6" creationId="{98CB76C5-F233-E738-8F7D-07911B5B473B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7" creationId="{E8DDFC64-9A26-7C27-19B9-0707098685A5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8" creationId="{4754C0B6-6722-3416-00A3-387CBE1A452C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79" creationId="{49ACE731-6B69-ECE6-3E7F-C7244AB0979F}"/>
          </ac:inkMkLst>
        </pc:inkChg>
        <pc:inkChg chg="add mod">
          <ac:chgData name="Michael Kuniega" userId="999f7fd1-0dc3-4cba-81fd-6a42a8d75a98" providerId="ADAL" clId="{7030AAB4-A141-4A2B-BBAB-02BC5C6D39A5}" dt="2023-01-24T01:44:50.076" v="1227"/>
          <ac:inkMkLst>
            <pc:docMk/>
            <pc:sldMk cId="1092510786" sldId="279"/>
            <ac:inkMk id="380" creationId="{2A619DB8-568D-7E81-E07D-2D3CFACE91C2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2" creationId="{A0DCF451-983C-18DC-D217-BB33AD76AB95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3" creationId="{6D6017DD-AF87-6476-CD1D-5D023252BD02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4" creationId="{B3A5AB19-2BD7-A97C-2623-8EAF1BA52C32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5" creationId="{CC18C43A-94D9-CBB5-83CF-0D45F16E888F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6" creationId="{B933A735-5B82-05E3-3AE2-CB214AE2A195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7" creationId="{B81C033D-10CE-FAE5-CB12-772D41696739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8" creationId="{EF114A34-7227-5C2B-4BCF-E823AA027CA4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89" creationId="{73DF3F02-170C-B343-EDFD-B85DB2B82AC5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90" creationId="{8D260FB0-EDD0-0E2D-2054-972FD91E4CBC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91" creationId="{1A14D1A2-B908-DAFE-540C-F0CCF0886312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92" creationId="{8ABEAF30-8959-2FFF-E0BB-1829B3F2287C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93" creationId="{36E7FDE2-9CE2-533A-A386-828560556A96}"/>
          </ac:inkMkLst>
        </pc:inkChg>
        <pc:inkChg chg="add mod">
          <ac:chgData name="Michael Kuniega" userId="999f7fd1-0dc3-4cba-81fd-6a42a8d75a98" providerId="ADAL" clId="{7030AAB4-A141-4A2B-BBAB-02BC5C6D39A5}" dt="2023-01-24T01:45:52.480" v="1260"/>
          <ac:inkMkLst>
            <pc:docMk/>
            <pc:sldMk cId="1092510786" sldId="279"/>
            <ac:inkMk id="394" creationId="{21D5D0A4-F1E6-0F05-D0E8-CCBA08E18ACB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397" creationId="{02D08558-839B-2D88-6818-8C577F6778AC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398" creationId="{C2619AFB-A9AA-10A3-7C85-29343F9AF239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399" creationId="{F40C3CFA-B0B0-F705-7ADC-697C715F61E5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1" creationId="{8A01397B-853D-1326-495C-5B027872DDB3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2" creationId="{8E4C4449-6959-9F7B-533C-BD6DE6BDF8B6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3" creationId="{934C3E4A-DC8B-A85C-E4BC-F503CB4C80D3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4" creationId="{B3F66C81-2D1C-393C-E920-499C0E881EBA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5" creationId="{8134171A-2EE9-6A28-788B-B9A6E0F40EA2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6" creationId="{EAF463AA-44E1-86C1-1157-48C21183EBA7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07" creationId="{32D06CD8-3769-2E26-B086-AE3156D82536}"/>
          </ac:inkMkLst>
        </pc:inkChg>
        <pc:inkChg chg="add mod">
          <ac:chgData name="Michael Kuniega" userId="999f7fd1-0dc3-4cba-81fd-6a42a8d75a98" providerId="ADAL" clId="{7030AAB4-A141-4A2B-BBAB-02BC5C6D39A5}" dt="2023-01-24T01:46:06.075" v="1274"/>
          <ac:inkMkLst>
            <pc:docMk/>
            <pc:sldMk cId="1092510786" sldId="279"/>
            <ac:inkMk id="410" creationId="{C4AAA248-1FAC-0BA9-D1BB-1018794E8530}"/>
          </ac:inkMkLst>
        </pc:inkChg>
        <pc:inkChg chg="add">
          <ac:chgData name="Michael Kuniega" userId="999f7fd1-0dc3-4cba-81fd-6a42a8d75a98" providerId="ADAL" clId="{7030AAB4-A141-4A2B-BBAB-02BC5C6D39A5}" dt="2023-01-24T01:46:07.097" v="1275" actId="9405"/>
          <ac:inkMkLst>
            <pc:docMk/>
            <pc:sldMk cId="1092510786" sldId="279"/>
            <ac:inkMk id="412" creationId="{05E0CF38-23AE-78AD-42A9-48CB9704FE45}"/>
          </ac:inkMkLst>
        </pc:inkChg>
        <pc:inkChg chg="add">
          <ac:chgData name="Michael Kuniega" userId="999f7fd1-0dc3-4cba-81fd-6a42a8d75a98" providerId="ADAL" clId="{7030AAB4-A141-4A2B-BBAB-02BC5C6D39A5}" dt="2023-01-24T01:46:13.164" v="1276" actId="9405"/>
          <ac:inkMkLst>
            <pc:docMk/>
            <pc:sldMk cId="1092510786" sldId="279"/>
            <ac:inkMk id="413" creationId="{15E092C8-6E3E-DDAC-CD31-1A9F99E7985E}"/>
          </ac:inkMkLst>
        </pc:inkChg>
        <pc:inkChg chg="add mod">
          <ac:chgData name="Michael Kuniega" userId="999f7fd1-0dc3-4cba-81fd-6a42a8d75a98" providerId="ADAL" clId="{7030AAB4-A141-4A2B-BBAB-02BC5C6D39A5}" dt="2023-01-24T01:46:17.646" v="1282"/>
          <ac:inkMkLst>
            <pc:docMk/>
            <pc:sldMk cId="1092510786" sldId="279"/>
            <ac:inkMk id="414" creationId="{4846B24C-C7EF-8396-88EA-84F873B421AE}"/>
          </ac:inkMkLst>
        </pc:inkChg>
        <pc:inkChg chg="add mod">
          <ac:chgData name="Michael Kuniega" userId="999f7fd1-0dc3-4cba-81fd-6a42a8d75a98" providerId="ADAL" clId="{7030AAB4-A141-4A2B-BBAB-02BC5C6D39A5}" dt="2023-01-24T01:46:17.646" v="1282"/>
          <ac:inkMkLst>
            <pc:docMk/>
            <pc:sldMk cId="1092510786" sldId="279"/>
            <ac:inkMk id="415" creationId="{E39F090A-2BF2-AB14-8F52-FEA494F440B3}"/>
          </ac:inkMkLst>
        </pc:inkChg>
        <pc:inkChg chg="add">
          <ac:chgData name="Michael Kuniega" userId="999f7fd1-0dc3-4cba-81fd-6a42a8d75a98" providerId="ADAL" clId="{7030AAB4-A141-4A2B-BBAB-02BC5C6D39A5}" dt="2023-01-24T01:46:15.407" v="1279" actId="9405"/>
          <ac:inkMkLst>
            <pc:docMk/>
            <pc:sldMk cId="1092510786" sldId="279"/>
            <ac:inkMk id="416" creationId="{916ABE88-9F89-19CD-9340-207BED76C857}"/>
          </ac:inkMkLst>
        </pc:inkChg>
        <pc:inkChg chg="add mod">
          <ac:chgData name="Michael Kuniega" userId="999f7fd1-0dc3-4cba-81fd-6a42a8d75a98" providerId="ADAL" clId="{7030AAB4-A141-4A2B-BBAB-02BC5C6D39A5}" dt="2023-01-24T01:46:17.646" v="1282"/>
          <ac:inkMkLst>
            <pc:docMk/>
            <pc:sldMk cId="1092510786" sldId="279"/>
            <ac:inkMk id="417" creationId="{91ADA803-86B1-84E1-93B8-433AF5367707}"/>
          </ac:inkMkLst>
        </pc:inkChg>
        <pc:inkChg chg="add mod">
          <ac:chgData name="Michael Kuniega" userId="999f7fd1-0dc3-4cba-81fd-6a42a8d75a98" providerId="ADAL" clId="{7030AAB4-A141-4A2B-BBAB-02BC5C6D39A5}" dt="2023-01-24T01:46:17.646" v="1282"/>
          <ac:inkMkLst>
            <pc:docMk/>
            <pc:sldMk cId="1092510786" sldId="279"/>
            <ac:inkMk id="418" creationId="{CF41A4A0-BE26-8CC6-C336-4F9709C09595}"/>
          </ac:inkMkLst>
        </pc:inkChg>
        <pc:inkChg chg="add">
          <ac:chgData name="Michael Kuniega" userId="999f7fd1-0dc3-4cba-81fd-6a42a8d75a98" providerId="ADAL" clId="{7030AAB4-A141-4A2B-BBAB-02BC5C6D39A5}" dt="2023-01-24T01:46:27.119" v="1283" actId="9405"/>
          <ac:inkMkLst>
            <pc:docMk/>
            <pc:sldMk cId="1092510786" sldId="279"/>
            <ac:inkMk id="421" creationId="{5BD61219-8B30-097A-14A2-60C7E6E47A30}"/>
          </ac:inkMkLst>
        </pc:inkChg>
        <pc:inkChg chg="add">
          <ac:chgData name="Michael Kuniega" userId="999f7fd1-0dc3-4cba-81fd-6a42a8d75a98" providerId="ADAL" clId="{7030AAB4-A141-4A2B-BBAB-02BC5C6D39A5}" dt="2023-01-24T01:46:28.176" v="1284" actId="9405"/>
          <ac:inkMkLst>
            <pc:docMk/>
            <pc:sldMk cId="1092510786" sldId="279"/>
            <ac:inkMk id="422" creationId="{4F0BDBED-1956-0920-3CA9-DFE0B79F3F9B}"/>
          </ac:inkMkLst>
        </pc:inkChg>
        <pc:inkChg chg="add">
          <ac:chgData name="Michael Kuniega" userId="999f7fd1-0dc3-4cba-81fd-6a42a8d75a98" providerId="ADAL" clId="{7030AAB4-A141-4A2B-BBAB-02BC5C6D39A5}" dt="2023-01-24T01:46:29.335" v="1285" actId="9405"/>
          <ac:inkMkLst>
            <pc:docMk/>
            <pc:sldMk cId="1092510786" sldId="279"/>
            <ac:inkMk id="423" creationId="{0672F86A-5FA1-F504-0DFF-BC0EF29F0725}"/>
          </ac:inkMkLst>
        </pc:inkChg>
        <pc:inkChg chg="add">
          <ac:chgData name="Michael Kuniega" userId="999f7fd1-0dc3-4cba-81fd-6a42a8d75a98" providerId="ADAL" clId="{7030AAB4-A141-4A2B-BBAB-02BC5C6D39A5}" dt="2023-01-24T01:46:30.146" v="1286" actId="9405"/>
          <ac:inkMkLst>
            <pc:docMk/>
            <pc:sldMk cId="1092510786" sldId="279"/>
            <ac:inkMk id="424" creationId="{4747FBFC-658A-BA9B-BEC6-2D5EC06B2C96}"/>
          </ac:inkMkLst>
        </pc:inkChg>
        <pc:inkChg chg="add mod">
          <ac:chgData name="Michael Kuniega" userId="999f7fd1-0dc3-4cba-81fd-6a42a8d75a98" providerId="ADAL" clId="{7030AAB4-A141-4A2B-BBAB-02BC5C6D39A5}" dt="2023-01-24T01:46:54.264" v="1292"/>
          <ac:inkMkLst>
            <pc:docMk/>
            <pc:sldMk cId="1092510786" sldId="279"/>
            <ac:inkMk id="425" creationId="{7712FFEE-A752-B25B-8402-016D17297A49}"/>
          </ac:inkMkLst>
        </pc:inkChg>
        <pc:inkChg chg="add mod">
          <ac:chgData name="Michael Kuniega" userId="999f7fd1-0dc3-4cba-81fd-6a42a8d75a98" providerId="ADAL" clId="{7030AAB4-A141-4A2B-BBAB-02BC5C6D39A5}" dt="2023-01-24T01:46:54.264" v="1292"/>
          <ac:inkMkLst>
            <pc:docMk/>
            <pc:sldMk cId="1092510786" sldId="279"/>
            <ac:inkMk id="426" creationId="{1FFAE4FC-0BE6-9B43-4DE9-A005EA59F578}"/>
          </ac:inkMkLst>
        </pc:inkChg>
        <pc:inkChg chg="add mod">
          <ac:chgData name="Michael Kuniega" userId="999f7fd1-0dc3-4cba-81fd-6a42a8d75a98" providerId="ADAL" clId="{7030AAB4-A141-4A2B-BBAB-02BC5C6D39A5}" dt="2023-01-24T01:46:54.264" v="1292"/>
          <ac:inkMkLst>
            <pc:docMk/>
            <pc:sldMk cId="1092510786" sldId="279"/>
            <ac:inkMk id="427" creationId="{8C0AA43E-F94B-FCCC-8285-1AECD77E92BD}"/>
          </ac:inkMkLst>
        </pc:inkChg>
        <pc:inkChg chg="add mod">
          <ac:chgData name="Michael Kuniega" userId="999f7fd1-0dc3-4cba-81fd-6a42a8d75a98" providerId="ADAL" clId="{7030AAB4-A141-4A2B-BBAB-02BC5C6D39A5}" dt="2023-01-24T01:46:54.264" v="1292"/>
          <ac:inkMkLst>
            <pc:docMk/>
            <pc:sldMk cId="1092510786" sldId="279"/>
            <ac:inkMk id="428" creationId="{4CD3A1BD-48C4-E348-4062-18ACA71D580B}"/>
          </ac:inkMkLst>
        </pc:inkChg>
        <pc:inkChg chg="add mod">
          <ac:chgData name="Michael Kuniega" userId="999f7fd1-0dc3-4cba-81fd-6a42a8d75a98" providerId="ADAL" clId="{7030AAB4-A141-4A2B-BBAB-02BC5C6D39A5}" dt="2023-01-24T01:46:54.264" v="1292"/>
          <ac:inkMkLst>
            <pc:docMk/>
            <pc:sldMk cId="1092510786" sldId="279"/>
            <ac:inkMk id="429" creationId="{994B81C5-577F-7D5B-65C0-A71FB30C83F8}"/>
          </ac:inkMkLst>
        </pc:inkChg>
        <pc:inkChg chg="add mod">
          <ac:chgData name="Michael Kuniega" userId="999f7fd1-0dc3-4cba-81fd-6a42a8d75a98" providerId="ADAL" clId="{7030AAB4-A141-4A2B-BBAB-02BC5C6D39A5}" dt="2023-01-24T01:47:06.176" v="1295"/>
          <ac:inkMkLst>
            <pc:docMk/>
            <pc:sldMk cId="1092510786" sldId="279"/>
            <ac:inkMk id="431" creationId="{DB21EF86-0D17-15EA-0E19-3ADDBC685504}"/>
          </ac:inkMkLst>
        </pc:inkChg>
        <pc:inkChg chg="add mod">
          <ac:chgData name="Michael Kuniega" userId="999f7fd1-0dc3-4cba-81fd-6a42a8d75a98" providerId="ADAL" clId="{7030AAB4-A141-4A2B-BBAB-02BC5C6D39A5}" dt="2023-01-24T01:47:06.176" v="1295"/>
          <ac:inkMkLst>
            <pc:docMk/>
            <pc:sldMk cId="1092510786" sldId="279"/>
            <ac:inkMk id="432" creationId="{138E4598-1430-30F7-A83C-F287D08301F3}"/>
          </ac:inkMkLst>
        </pc:inkChg>
        <pc:inkChg chg="add mod">
          <ac:chgData name="Michael Kuniega" userId="999f7fd1-0dc3-4cba-81fd-6a42a8d75a98" providerId="ADAL" clId="{7030AAB4-A141-4A2B-BBAB-02BC5C6D39A5}" dt="2023-01-24T01:47:09.353" v="1298"/>
          <ac:inkMkLst>
            <pc:docMk/>
            <pc:sldMk cId="1092510786" sldId="279"/>
            <ac:inkMk id="434" creationId="{644627BE-20C4-7293-09FE-DD8ABE69CEA6}"/>
          </ac:inkMkLst>
        </pc:inkChg>
        <pc:inkChg chg="add mod">
          <ac:chgData name="Michael Kuniega" userId="999f7fd1-0dc3-4cba-81fd-6a42a8d75a98" providerId="ADAL" clId="{7030AAB4-A141-4A2B-BBAB-02BC5C6D39A5}" dt="2023-01-24T01:47:09.353" v="1298"/>
          <ac:inkMkLst>
            <pc:docMk/>
            <pc:sldMk cId="1092510786" sldId="279"/>
            <ac:inkMk id="435" creationId="{DC0996BE-0E07-8706-7997-4232BB620D9F}"/>
          </ac:inkMkLst>
        </pc:inkChg>
        <pc:inkChg chg="add del">
          <ac:chgData name="Michael Kuniega" userId="999f7fd1-0dc3-4cba-81fd-6a42a8d75a98" providerId="ADAL" clId="{7030AAB4-A141-4A2B-BBAB-02BC5C6D39A5}" dt="2023-01-24T01:47:26.357" v="1310" actId="9405"/>
          <ac:inkMkLst>
            <pc:docMk/>
            <pc:sldMk cId="1092510786" sldId="279"/>
            <ac:inkMk id="437" creationId="{5B0C27D8-27BA-1EDA-7932-9BC7AABC12AB}"/>
          </ac:inkMkLst>
        </pc:inkChg>
        <pc:inkChg chg="add del">
          <ac:chgData name="Michael Kuniega" userId="999f7fd1-0dc3-4cba-81fd-6a42a8d75a98" providerId="ADAL" clId="{7030AAB4-A141-4A2B-BBAB-02BC5C6D39A5}" dt="2023-01-24T01:47:26.074" v="1309" actId="9405"/>
          <ac:inkMkLst>
            <pc:docMk/>
            <pc:sldMk cId="1092510786" sldId="279"/>
            <ac:inkMk id="438" creationId="{6D1DB883-2066-CD82-44BA-A5E92D8C4DA7}"/>
          </ac:inkMkLst>
        </pc:inkChg>
        <pc:inkChg chg="add del mod">
          <ac:chgData name="Michael Kuniega" userId="999f7fd1-0dc3-4cba-81fd-6a42a8d75a98" providerId="ADAL" clId="{7030AAB4-A141-4A2B-BBAB-02BC5C6D39A5}" dt="2023-01-24T01:47:25.867" v="1308" actId="9405"/>
          <ac:inkMkLst>
            <pc:docMk/>
            <pc:sldMk cId="1092510786" sldId="279"/>
            <ac:inkMk id="439" creationId="{E48CFA41-9B6D-D75A-BCD1-75E5F7D2F48D}"/>
          </ac:inkMkLst>
        </pc:inkChg>
        <pc:inkChg chg="add del mod">
          <ac:chgData name="Michael Kuniega" userId="999f7fd1-0dc3-4cba-81fd-6a42a8d75a98" providerId="ADAL" clId="{7030AAB4-A141-4A2B-BBAB-02BC5C6D39A5}" dt="2023-01-24T01:47:25.641" v="1307" actId="9405"/>
          <ac:inkMkLst>
            <pc:docMk/>
            <pc:sldMk cId="1092510786" sldId="279"/>
            <ac:inkMk id="440" creationId="{D151FBAB-803F-8061-8FBF-55F6F4AC3AAC}"/>
          </ac:inkMkLst>
        </pc:inkChg>
        <pc:inkChg chg="add del">
          <ac:chgData name="Michael Kuniega" userId="999f7fd1-0dc3-4cba-81fd-6a42a8d75a98" providerId="ADAL" clId="{7030AAB4-A141-4A2B-BBAB-02BC5C6D39A5}" dt="2023-01-24T01:47:25.313" v="1306"/>
          <ac:inkMkLst>
            <pc:docMk/>
            <pc:sldMk cId="1092510786" sldId="279"/>
            <ac:inkMk id="441" creationId="{E29D894F-AA8C-C64C-E676-E112B56EFFA7}"/>
          </ac:inkMkLst>
        </pc:inkChg>
        <pc:inkChg chg="add">
          <ac:chgData name="Michael Kuniega" userId="999f7fd1-0dc3-4cba-81fd-6a42a8d75a98" providerId="ADAL" clId="{7030AAB4-A141-4A2B-BBAB-02BC5C6D39A5}" dt="2023-01-24T01:47:28.517" v="1311" actId="9405"/>
          <ac:inkMkLst>
            <pc:docMk/>
            <pc:sldMk cId="1092510786" sldId="279"/>
            <ac:inkMk id="443" creationId="{C39FE7BD-8322-F6D5-6EC2-F652D4803747}"/>
          </ac:inkMkLst>
        </pc:inkChg>
        <pc:inkChg chg="add">
          <ac:chgData name="Michael Kuniega" userId="999f7fd1-0dc3-4cba-81fd-6a42a8d75a98" providerId="ADAL" clId="{7030AAB4-A141-4A2B-BBAB-02BC5C6D39A5}" dt="2023-01-24T01:47:29.594" v="1312" actId="9405"/>
          <ac:inkMkLst>
            <pc:docMk/>
            <pc:sldMk cId="1092510786" sldId="279"/>
            <ac:inkMk id="444" creationId="{C3F49111-930E-815C-D102-CEE4456B624C}"/>
          </ac:inkMkLst>
        </pc:inkChg>
        <pc:inkChg chg="add">
          <ac:chgData name="Michael Kuniega" userId="999f7fd1-0dc3-4cba-81fd-6a42a8d75a98" providerId="ADAL" clId="{7030AAB4-A141-4A2B-BBAB-02BC5C6D39A5}" dt="2023-01-24T01:47:30.504" v="1313" actId="9405"/>
          <ac:inkMkLst>
            <pc:docMk/>
            <pc:sldMk cId="1092510786" sldId="279"/>
            <ac:inkMk id="445" creationId="{13C248E3-ECDB-4D1E-6FB5-0EB59F70774A}"/>
          </ac:inkMkLst>
        </pc:inkChg>
        <pc:inkChg chg="add">
          <ac:chgData name="Michael Kuniega" userId="999f7fd1-0dc3-4cba-81fd-6a42a8d75a98" providerId="ADAL" clId="{7030AAB4-A141-4A2B-BBAB-02BC5C6D39A5}" dt="2023-01-24T01:47:31.420" v="1314" actId="9405"/>
          <ac:inkMkLst>
            <pc:docMk/>
            <pc:sldMk cId="1092510786" sldId="279"/>
            <ac:inkMk id="446" creationId="{90C403A4-12B9-A234-943A-1D54720EBCC7}"/>
          </ac:inkMkLst>
        </pc:inkChg>
        <pc:inkChg chg="add">
          <ac:chgData name="Michael Kuniega" userId="999f7fd1-0dc3-4cba-81fd-6a42a8d75a98" providerId="ADAL" clId="{7030AAB4-A141-4A2B-BBAB-02BC5C6D39A5}" dt="2023-01-24T01:47:32.128" v="1315" actId="9405"/>
          <ac:inkMkLst>
            <pc:docMk/>
            <pc:sldMk cId="1092510786" sldId="279"/>
            <ac:inkMk id="447" creationId="{79518608-C04D-5FC7-96F5-40781ED87976}"/>
          </ac:inkMkLst>
        </pc:inkChg>
        <pc:inkChg chg="add">
          <ac:chgData name="Michael Kuniega" userId="999f7fd1-0dc3-4cba-81fd-6a42a8d75a98" providerId="ADAL" clId="{7030AAB4-A141-4A2B-BBAB-02BC5C6D39A5}" dt="2023-01-24T01:47:33.427" v="1316" actId="9405"/>
          <ac:inkMkLst>
            <pc:docMk/>
            <pc:sldMk cId="1092510786" sldId="279"/>
            <ac:inkMk id="448" creationId="{F421E284-831D-F84A-BEF9-D30728416EC0}"/>
          </ac:inkMkLst>
        </pc:inkChg>
        <pc:inkChg chg="add">
          <ac:chgData name="Michael Kuniega" userId="999f7fd1-0dc3-4cba-81fd-6a42a8d75a98" providerId="ADAL" clId="{7030AAB4-A141-4A2B-BBAB-02BC5C6D39A5}" dt="2023-01-24T01:47:34.463" v="1317" actId="9405"/>
          <ac:inkMkLst>
            <pc:docMk/>
            <pc:sldMk cId="1092510786" sldId="279"/>
            <ac:inkMk id="449" creationId="{492616EB-00A0-E2DA-1877-60600419AAC5}"/>
          </ac:inkMkLst>
        </pc:inkChg>
        <pc:inkChg chg="add">
          <ac:chgData name="Michael Kuniega" userId="999f7fd1-0dc3-4cba-81fd-6a42a8d75a98" providerId="ADAL" clId="{7030AAB4-A141-4A2B-BBAB-02BC5C6D39A5}" dt="2023-01-24T01:47:35.320" v="1318" actId="9405"/>
          <ac:inkMkLst>
            <pc:docMk/>
            <pc:sldMk cId="1092510786" sldId="279"/>
            <ac:inkMk id="450" creationId="{29AB2943-4AE9-526B-05CA-FE0CD213C2BA}"/>
          </ac:inkMkLst>
        </pc:inkChg>
        <pc:inkChg chg="add">
          <ac:chgData name="Michael Kuniega" userId="999f7fd1-0dc3-4cba-81fd-6a42a8d75a98" providerId="ADAL" clId="{7030AAB4-A141-4A2B-BBAB-02BC5C6D39A5}" dt="2023-01-24T01:47:36.168" v="1319" actId="9405"/>
          <ac:inkMkLst>
            <pc:docMk/>
            <pc:sldMk cId="1092510786" sldId="279"/>
            <ac:inkMk id="451" creationId="{87A36F67-4D99-EB6D-CF32-78E141ABF4DE}"/>
          </ac:inkMkLst>
        </pc:inkChg>
        <pc:inkChg chg="add">
          <ac:chgData name="Michael Kuniega" userId="999f7fd1-0dc3-4cba-81fd-6a42a8d75a98" providerId="ADAL" clId="{7030AAB4-A141-4A2B-BBAB-02BC5C6D39A5}" dt="2023-01-24T01:47:36.998" v="1320" actId="9405"/>
          <ac:inkMkLst>
            <pc:docMk/>
            <pc:sldMk cId="1092510786" sldId="279"/>
            <ac:inkMk id="452" creationId="{D63F6B4E-FB5F-A0D4-B746-67AF40B816ED}"/>
          </ac:inkMkLst>
        </pc:inkChg>
        <pc:inkChg chg="add mod">
          <ac:chgData name="Michael Kuniega" userId="999f7fd1-0dc3-4cba-81fd-6a42a8d75a98" providerId="ADAL" clId="{7030AAB4-A141-4A2B-BBAB-02BC5C6D39A5}" dt="2023-01-24T01:47:49.205" v="1323"/>
          <ac:inkMkLst>
            <pc:docMk/>
            <pc:sldMk cId="1092510786" sldId="279"/>
            <ac:inkMk id="453" creationId="{46933CFD-3D07-49CE-CD0D-FFDF1F6DE25F}"/>
          </ac:inkMkLst>
        </pc:inkChg>
        <pc:inkChg chg="add mod">
          <ac:chgData name="Michael Kuniega" userId="999f7fd1-0dc3-4cba-81fd-6a42a8d75a98" providerId="ADAL" clId="{7030AAB4-A141-4A2B-BBAB-02BC5C6D39A5}" dt="2023-01-24T01:47:49.205" v="1323"/>
          <ac:inkMkLst>
            <pc:docMk/>
            <pc:sldMk cId="1092510786" sldId="279"/>
            <ac:inkMk id="454" creationId="{7501CFDE-7649-0B25-E8F4-A88E106BE46B}"/>
          </ac:inkMkLst>
        </pc:inkChg>
        <pc:inkChg chg="add">
          <ac:chgData name="Michael Kuniega" userId="999f7fd1-0dc3-4cba-81fd-6a42a8d75a98" providerId="ADAL" clId="{7030AAB4-A141-4A2B-BBAB-02BC5C6D39A5}" dt="2023-01-24T01:47:49.612" v="1324" actId="9405"/>
          <ac:inkMkLst>
            <pc:docMk/>
            <pc:sldMk cId="1092510786" sldId="279"/>
            <ac:inkMk id="456" creationId="{F6795D94-FE75-5543-F27E-9C4608B85E3F}"/>
          </ac:inkMkLst>
        </pc:inkChg>
        <pc:inkChg chg="add">
          <ac:chgData name="Michael Kuniega" userId="999f7fd1-0dc3-4cba-81fd-6a42a8d75a98" providerId="ADAL" clId="{7030AAB4-A141-4A2B-BBAB-02BC5C6D39A5}" dt="2023-01-24T01:47:50.518" v="1325" actId="9405"/>
          <ac:inkMkLst>
            <pc:docMk/>
            <pc:sldMk cId="1092510786" sldId="279"/>
            <ac:inkMk id="457" creationId="{4AAE5292-2719-7948-40A7-AC49ABCB375B}"/>
          </ac:inkMkLst>
        </pc:inkChg>
        <pc:inkChg chg="add">
          <ac:chgData name="Michael Kuniega" userId="999f7fd1-0dc3-4cba-81fd-6a42a8d75a98" providerId="ADAL" clId="{7030AAB4-A141-4A2B-BBAB-02BC5C6D39A5}" dt="2023-01-24T01:47:51.407" v="1326" actId="9405"/>
          <ac:inkMkLst>
            <pc:docMk/>
            <pc:sldMk cId="1092510786" sldId="279"/>
            <ac:inkMk id="458" creationId="{4D85B7C4-E4A3-91C4-9EDD-CE3929699A8B}"/>
          </ac:inkMkLst>
        </pc:inkChg>
        <pc:inkChg chg="add">
          <ac:chgData name="Michael Kuniega" userId="999f7fd1-0dc3-4cba-81fd-6a42a8d75a98" providerId="ADAL" clId="{7030AAB4-A141-4A2B-BBAB-02BC5C6D39A5}" dt="2023-01-24T01:47:52.754" v="1327" actId="9405"/>
          <ac:inkMkLst>
            <pc:docMk/>
            <pc:sldMk cId="1092510786" sldId="279"/>
            <ac:inkMk id="459" creationId="{F51620FE-3862-24BE-E338-CFB266197D92}"/>
          </ac:inkMkLst>
        </pc:inkChg>
        <pc:inkChg chg="add">
          <ac:chgData name="Michael Kuniega" userId="999f7fd1-0dc3-4cba-81fd-6a42a8d75a98" providerId="ADAL" clId="{7030AAB4-A141-4A2B-BBAB-02BC5C6D39A5}" dt="2023-01-24T01:47:53.632" v="1328" actId="9405"/>
          <ac:inkMkLst>
            <pc:docMk/>
            <pc:sldMk cId="1092510786" sldId="279"/>
            <ac:inkMk id="460" creationId="{3835BFC4-059A-DCFD-C00B-A1A47CF791F8}"/>
          </ac:inkMkLst>
        </pc:inkChg>
        <pc:inkChg chg="add">
          <ac:chgData name="Michael Kuniega" userId="999f7fd1-0dc3-4cba-81fd-6a42a8d75a98" providerId="ADAL" clId="{7030AAB4-A141-4A2B-BBAB-02BC5C6D39A5}" dt="2023-01-24T01:47:54.560" v="1329" actId="9405"/>
          <ac:inkMkLst>
            <pc:docMk/>
            <pc:sldMk cId="1092510786" sldId="279"/>
            <ac:inkMk id="461" creationId="{A1454F26-E63C-3CFA-883E-242694627169}"/>
          </ac:inkMkLst>
        </pc:inkChg>
        <pc:inkChg chg="add">
          <ac:chgData name="Michael Kuniega" userId="999f7fd1-0dc3-4cba-81fd-6a42a8d75a98" providerId="ADAL" clId="{7030AAB4-A141-4A2B-BBAB-02BC5C6D39A5}" dt="2023-01-24T01:47:55.530" v="1330" actId="9405"/>
          <ac:inkMkLst>
            <pc:docMk/>
            <pc:sldMk cId="1092510786" sldId="279"/>
            <ac:inkMk id="462" creationId="{5964477F-8FA6-AFC4-234E-E870F2430CA5}"/>
          </ac:inkMkLst>
        </pc:inkChg>
        <pc:inkChg chg="add">
          <ac:chgData name="Michael Kuniega" userId="999f7fd1-0dc3-4cba-81fd-6a42a8d75a98" providerId="ADAL" clId="{7030AAB4-A141-4A2B-BBAB-02BC5C6D39A5}" dt="2023-01-24T01:47:56.323" v="1331" actId="9405"/>
          <ac:inkMkLst>
            <pc:docMk/>
            <pc:sldMk cId="1092510786" sldId="279"/>
            <ac:inkMk id="463" creationId="{A65B3226-D5B9-B1D3-6E5E-FADB035A0F68}"/>
          </ac:inkMkLst>
        </pc:inkChg>
        <pc:inkChg chg="add">
          <ac:chgData name="Michael Kuniega" userId="999f7fd1-0dc3-4cba-81fd-6a42a8d75a98" providerId="ADAL" clId="{7030AAB4-A141-4A2B-BBAB-02BC5C6D39A5}" dt="2023-01-24T01:48:03.900" v="1332" actId="9405"/>
          <ac:inkMkLst>
            <pc:docMk/>
            <pc:sldMk cId="1092510786" sldId="279"/>
            <ac:inkMk id="464" creationId="{A8164ABE-4C38-55E3-8572-AE9AEF4D05CA}"/>
          </ac:inkMkLst>
        </pc:inkChg>
        <pc:inkChg chg="add">
          <ac:chgData name="Michael Kuniega" userId="999f7fd1-0dc3-4cba-81fd-6a42a8d75a98" providerId="ADAL" clId="{7030AAB4-A141-4A2B-BBAB-02BC5C6D39A5}" dt="2023-01-24T01:48:04.802" v="1333" actId="9405"/>
          <ac:inkMkLst>
            <pc:docMk/>
            <pc:sldMk cId="1092510786" sldId="279"/>
            <ac:inkMk id="465" creationId="{313869B6-CDB0-0275-FC56-2E5DA2FE1BE0}"/>
          </ac:inkMkLst>
        </pc:inkChg>
        <pc:inkChg chg="add">
          <ac:chgData name="Michael Kuniega" userId="999f7fd1-0dc3-4cba-81fd-6a42a8d75a98" providerId="ADAL" clId="{7030AAB4-A141-4A2B-BBAB-02BC5C6D39A5}" dt="2023-01-24T01:48:05.511" v="1334" actId="9405"/>
          <ac:inkMkLst>
            <pc:docMk/>
            <pc:sldMk cId="1092510786" sldId="279"/>
            <ac:inkMk id="466" creationId="{362BDFA8-C1A4-459C-597C-651C8217B247}"/>
          </ac:inkMkLst>
        </pc:inkChg>
        <pc:inkChg chg="add">
          <ac:chgData name="Michael Kuniega" userId="999f7fd1-0dc3-4cba-81fd-6a42a8d75a98" providerId="ADAL" clId="{7030AAB4-A141-4A2B-BBAB-02BC5C6D39A5}" dt="2023-01-24T01:48:06.213" v="1335" actId="9405"/>
          <ac:inkMkLst>
            <pc:docMk/>
            <pc:sldMk cId="1092510786" sldId="279"/>
            <ac:inkMk id="467" creationId="{D6E89410-3648-CAC3-B766-9D8C724CD59C}"/>
          </ac:inkMkLst>
        </pc:inkChg>
        <pc:inkChg chg="add">
          <ac:chgData name="Michael Kuniega" userId="999f7fd1-0dc3-4cba-81fd-6a42a8d75a98" providerId="ADAL" clId="{7030AAB4-A141-4A2B-BBAB-02BC5C6D39A5}" dt="2023-01-24T01:48:06.997" v="1336" actId="9405"/>
          <ac:inkMkLst>
            <pc:docMk/>
            <pc:sldMk cId="1092510786" sldId="279"/>
            <ac:inkMk id="468" creationId="{48B58D90-7EAB-3C6B-0527-10F510A67105}"/>
          </ac:inkMkLst>
        </pc:inkChg>
        <pc:inkChg chg="add">
          <ac:chgData name="Michael Kuniega" userId="999f7fd1-0dc3-4cba-81fd-6a42a8d75a98" providerId="ADAL" clId="{7030AAB4-A141-4A2B-BBAB-02BC5C6D39A5}" dt="2023-01-24T01:48:07.704" v="1337" actId="9405"/>
          <ac:inkMkLst>
            <pc:docMk/>
            <pc:sldMk cId="1092510786" sldId="279"/>
            <ac:inkMk id="469" creationId="{FD0457BF-DE6E-7778-33F9-A9A3130957DD}"/>
          </ac:inkMkLst>
        </pc:inkChg>
        <pc:inkChg chg="add">
          <ac:chgData name="Michael Kuniega" userId="999f7fd1-0dc3-4cba-81fd-6a42a8d75a98" providerId="ADAL" clId="{7030AAB4-A141-4A2B-BBAB-02BC5C6D39A5}" dt="2023-01-24T01:48:08.427" v="1338" actId="9405"/>
          <ac:inkMkLst>
            <pc:docMk/>
            <pc:sldMk cId="1092510786" sldId="279"/>
            <ac:inkMk id="470" creationId="{7D91E051-9EEC-61DF-299F-7C3700A3D48E}"/>
          </ac:inkMkLst>
        </pc:inkChg>
        <pc:inkChg chg="add">
          <ac:chgData name="Michael Kuniega" userId="999f7fd1-0dc3-4cba-81fd-6a42a8d75a98" providerId="ADAL" clId="{7030AAB4-A141-4A2B-BBAB-02BC5C6D39A5}" dt="2023-01-24T01:48:09.138" v="1339" actId="9405"/>
          <ac:inkMkLst>
            <pc:docMk/>
            <pc:sldMk cId="1092510786" sldId="279"/>
            <ac:inkMk id="471" creationId="{9707DA27-30EA-20AD-2558-BE6D6CF37191}"/>
          </ac:inkMkLst>
        </pc:inkChg>
        <pc:inkChg chg="add">
          <ac:chgData name="Michael Kuniega" userId="999f7fd1-0dc3-4cba-81fd-6a42a8d75a98" providerId="ADAL" clId="{7030AAB4-A141-4A2B-BBAB-02BC5C6D39A5}" dt="2023-01-24T01:48:09.722" v="1340" actId="9405"/>
          <ac:inkMkLst>
            <pc:docMk/>
            <pc:sldMk cId="1092510786" sldId="279"/>
            <ac:inkMk id="472" creationId="{C130F270-CCF3-1F9A-5B28-EC4C753A0C2F}"/>
          </ac:inkMkLst>
        </pc:inkChg>
        <pc:inkChg chg="add mod">
          <ac:chgData name="Michael Kuniega" userId="999f7fd1-0dc3-4cba-81fd-6a42a8d75a98" providerId="ADAL" clId="{7030AAB4-A141-4A2B-BBAB-02BC5C6D39A5}" dt="2023-01-24T01:48:22.913" v="1351"/>
          <ac:inkMkLst>
            <pc:docMk/>
            <pc:sldMk cId="1092510786" sldId="279"/>
            <ac:inkMk id="473" creationId="{70DFF479-6F8E-6951-7C6B-D58FBE20D251}"/>
          </ac:inkMkLst>
        </pc:inkChg>
        <pc:inkChg chg="add mod">
          <ac:chgData name="Michael Kuniega" userId="999f7fd1-0dc3-4cba-81fd-6a42a8d75a98" providerId="ADAL" clId="{7030AAB4-A141-4A2B-BBAB-02BC5C6D39A5}" dt="2023-01-24T01:48:22.913" v="1351"/>
          <ac:inkMkLst>
            <pc:docMk/>
            <pc:sldMk cId="1092510786" sldId="279"/>
            <ac:inkMk id="474" creationId="{5103BF9A-B002-CBB3-C5F7-782238A5B4DA}"/>
          </ac:inkMkLst>
        </pc:inkChg>
        <pc:inkChg chg="add mod">
          <ac:chgData name="Michael Kuniega" userId="999f7fd1-0dc3-4cba-81fd-6a42a8d75a98" providerId="ADAL" clId="{7030AAB4-A141-4A2B-BBAB-02BC5C6D39A5}" dt="2023-01-24T01:48:22.913" v="1351"/>
          <ac:inkMkLst>
            <pc:docMk/>
            <pc:sldMk cId="1092510786" sldId="279"/>
            <ac:inkMk id="475" creationId="{D381DB8F-F674-DE7B-2B5E-F94A114DAA7B}"/>
          </ac:inkMkLst>
        </pc:inkChg>
        <pc:inkChg chg="add mod">
          <ac:chgData name="Michael Kuniega" userId="999f7fd1-0dc3-4cba-81fd-6a42a8d75a98" providerId="ADAL" clId="{7030AAB4-A141-4A2B-BBAB-02BC5C6D39A5}" dt="2023-01-24T01:48:22.913" v="1351"/>
          <ac:inkMkLst>
            <pc:docMk/>
            <pc:sldMk cId="1092510786" sldId="279"/>
            <ac:inkMk id="476" creationId="{F348F0CF-0C42-DB62-82F3-924D63BCA85E}"/>
          </ac:inkMkLst>
        </pc:inkChg>
        <pc:inkChg chg="add del mod">
          <ac:chgData name="Michael Kuniega" userId="999f7fd1-0dc3-4cba-81fd-6a42a8d75a98" providerId="ADAL" clId="{7030AAB4-A141-4A2B-BBAB-02BC5C6D39A5}" dt="2023-01-24T01:48:20.097" v="1349"/>
          <ac:inkMkLst>
            <pc:docMk/>
            <pc:sldMk cId="1092510786" sldId="279"/>
            <ac:inkMk id="477" creationId="{87DC563A-C30D-7722-0ED8-BFF0D4D35F55}"/>
          </ac:inkMkLst>
        </pc:inkChg>
        <pc:inkChg chg="add del mod">
          <ac:chgData name="Michael Kuniega" userId="999f7fd1-0dc3-4cba-81fd-6a42a8d75a98" providerId="ADAL" clId="{7030AAB4-A141-4A2B-BBAB-02BC5C6D39A5}" dt="2023-01-24T01:48:18.765" v="1348"/>
          <ac:inkMkLst>
            <pc:docMk/>
            <pc:sldMk cId="1092510786" sldId="279"/>
            <ac:inkMk id="478" creationId="{151DAC03-FE13-B5BB-DD78-46E67F5C98BC}"/>
          </ac:inkMkLst>
        </pc:inkChg>
        <pc:inkChg chg="add mod">
          <ac:chgData name="Michael Kuniega" userId="999f7fd1-0dc3-4cba-81fd-6a42a8d75a98" providerId="ADAL" clId="{7030AAB4-A141-4A2B-BBAB-02BC5C6D39A5}" dt="2023-01-24T01:48:22.913" v="1351"/>
          <ac:inkMkLst>
            <pc:docMk/>
            <pc:sldMk cId="1092510786" sldId="279"/>
            <ac:inkMk id="480" creationId="{B1504B95-9B59-31E7-FD7B-8ECB48405DC0}"/>
          </ac:inkMkLst>
        </pc:inkChg>
        <pc:inkChg chg="add">
          <ac:chgData name="Michael Kuniega" userId="999f7fd1-0dc3-4cba-81fd-6a42a8d75a98" providerId="ADAL" clId="{7030AAB4-A141-4A2B-BBAB-02BC5C6D39A5}" dt="2023-01-24T01:48:24.827" v="1352" actId="9405"/>
          <ac:inkMkLst>
            <pc:docMk/>
            <pc:sldMk cId="1092510786" sldId="279"/>
            <ac:inkMk id="482" creationId="{359408CA-BCC0-4985-742F-AA49F0D26B13}"/>
          </ac:inkMkLst>
        </pc:inkChg>
        <pc:inkChg chg="add">
          <ac:chgData name="Michael Kuniega" userId="999f7fd1-0dc3-4cba-81fd-6a42a8d75a98" providerId="ADAL" clId="{7030AAB4-A141-4A2B-BBAB-02BC5C6D39A5}" dt="2023-01-24T01:48:25.754" v="1353" actId="9405"/>
          <ac:inkMkLst>
            <pc:docMk/>
            <pc:sldMk cId="1092510786" sldId="279"/>
            <ac:inkMk id="483" creationId="{9F902B27-1498-922B-345A-68EDAE98360D}"/>
          </ac:inkMkLst>
        </pc:inkChg>
        <pc:inkChg chg="add">
          <ac:chgData name="Michael Kuniega" userId="999f7fd1-0dc3-4cba-81fd-6a42a8d75a98" providerId="ADAL" clId="{7030AAB4-A141-4A2B-BBAB-02BC5C6D39A5}" dt="2023-01-24T01:48:26.555" v="1354" actId="9405"/>
          <ac:inkMkLst>
            <pc:docMk/>
            <pc:sldMk cId="1092510786" sldId="279"/>
            <ac:inkMk id="484" creationId="{8CE6A588-8C74-CB55-E033-A5ABEF9E0B46}"/>
          </ac:inkMkLst>
        </pc:inkChg>
        <pc:inkChg chg="add">
          <ac:chgData name="Michael Kuniega" userId="999f7fd1-0dc3-4cba-81fd-6a42a8d75a98" providerId="ADAL" clId="{7030AAB4-A141-4A2B-BBAB-02BC5C6D39A5}" dt="2023-01-24T01:48:27.407" v="1355" actId="9405"/>
          <ac:inkMkLst>
            <pc:docMk/>
            <pc:sldMk cId="1092510786" sldId="279"/>
            <ac:inkMk id="485" creationId="{C7428951-DF22-7F15-2810-2F6B6A83F225}"/>
          </ac:inkMkLst>
        </pc:inkChg>
        <pc:inkChg chg="add">
          <ac:chgData name="Michael Kuniega" userId="999f7fd1-0dc3-4cba-81fd-6a42a8d75a98" providerId="ADAL" clId="{7030AAB4-A141-4A2B-BBAB-02BC5C6D39A5}" dt="2023-01-24T01:48:28.228" v="1356" actId="9405"/>
          <ac:inkMkLst>
            <pc:docMk/>
            <pc:sldMk cId="1092510786" sldId="279"/>
            <ac:inkMk id="486" creationId="{2E3B08C6-E980-FC9B-2DA6-CF8D1F989502}"/>
          </ac:inkMkLst>
        </pc:inkChg>
        <pc:inkChg chg="add">
          <ac:chgData name="Michael Kuniega" userId="999f7fd1-0dc3-4cba-81fd-6a42a8d75a98" providerId="ADAL" clId="{7030AAB4-A141-4A2B-BBAB-02BC5C6D39A5}" dt="2023-01-24T01:48:29.047" v="1357" actId="9405"/>
          <ac:inkMkLst>
            <pc:docMk/>
            <pc:sldMk cId="1092510786" sldId="279"/>
            <ac:inkMk id="487" creationId="{D2EB3918-CC1F-A722-6D53-E341FFE694E6}"/>
          </ac:inkMkLst>
        </pc:inkChg>
        <pc:inkChg chg="add">
          <ac:chgData name="Michael Kuniega" userId="999f7fd1-0dc3-4cba-81fd-6a42a8d75a98" providerId="ADAL" clId="{7030AAB4-A141-4A2B-BBAB-02BC5C6D39A5}" dt="2023-01-24T01:48:29.829" v="1358" actId="9405"/>
          <ac:inkMkLst>
            <pc:docMk/>
            <pc:sldMk cId="1092510786" sldId="279"/>
            <ac:inkMk id="488" creationId="{988D70B1-148B-EB62-34AC-7D84199F31A3}"/>
          </ac:inkMkLst>
        </pc:inkChg>
        <pc:inkChg chg="add mod">
          <ac:chgData name="Michael Kuniega" userId="999f7fd1-0dc3-4cba-81fd-6a42a8d75a98" providerId="ADAL" clId="{7030AAB4-A141-4A2B-BBAB-02BC5C6D39A5}" dt="2023-01-24T01:48:33.362" v="1365"/>
          <ac:inkMkLst>
            <pc:docMk/>
            <pc:sldMk cId="1092510786" sldId="279"/>
            <ac:inkMk id="489" creationId="{984BC33C-ABEB-DDD7-9B30-C800A0FD84C9}"/>
          </ac:inkMkLst>
        </pc:inkChg>
        <pc:inkChg chg="add mod">
          <ac:chgData name="Michael Kuniega" userId="999f7fd1-0dc3-4cba-81fd-6a42a8d75a98" providerId="ADAL" clId="{7030AAB4-A141-4A2B-BBAB-02BC5C6D39A5}" dt="2023-01-24T01:48:33.362" v="1365"/>
          <ac:inkMkLst>
            <pc:docMk/>
            <pc:sldMk cId="1092510786" sldId="279"/>
            <ac:inkMk id="490" creationId="{9773E370-21A2-3638-BABE-6CD15AB6F007}"/>
          </ac:inkMkLst>
        </pc:inkChg>
        <pc:inkChg chg="add mod">
          <ac:chgData name="Michael Kuniega" userId="999f7fd1-0dc3-4cba-81fd-6a42a8d75a98" providerId="ADAL" clId="{7030AAB4-A141-4A2B-BBAB-02BC5C6D39A5}" dt="2023-01-24T01:48:33.362" v="1365"/>
          <ac:inkMkLst>
            <pc:docMk/>
            <pc:sldMk cId="1092510786" sldId="279"/>
            <ac:inkMk id="491" creationId="{E526161E-BACE-6B6D-9A58-4B881FAC0904}"/>
          </ac:inkMkLst>
        </pc:inkChg>
        <pc:inkChg chg="add mod">
          <ac:chgData name="Michael Kuniega" userId="999f7fd1-0dc3-4cba-81fd-6a42a8d75a98" providerId="ADAL" clId="{7030AAB4-A141-4A2B-BBAB-02BC5C6D39A5}" dt="2023-01-24T01:48:33.362" v="1365"/>
          <ac:inkMkLst>
            <pc:docMk/>
            <pc:sldMk cId="1092510786" sldId="279"/>
            <ac:inkMk id="492" creationId="{802A34CD-690F-72A3-75BA-145105A55F94}"/>
          </ac:inkMkLst>
        </pc:inkChg>
        <pc:inkChg chg="add mod">
          <ac:chgData name="Michael Kuniega" userId="999f7fd1-0dc3-4cba-81fd-6a42a8d75a98" providerId="ADAL" clId="{7030AAB4-A141-4A2B-BBAB-02BC5C6D39A5}" dt="2023-01-24T01:48:33.362" v="1365"/>
          <ac:inkMkLst>
            <pc:docMk/>
            <pc:sldMk cId="1092510786" sldId="279"/>
            <ac:inkMk id="493" creationId="{264EE155-677A-21C5-D910-D4739658AABB}"/>
          </ac:inkMkLst>
        </pc:inkChg>
        <pc:inkChg chg="add mod">
          <ac:chgData name="Michael Kuniega" userId="999f7fd1-0dc3-4cba-81fd-6a42a8d75a98" providerId="ADAL" clId="{7030AAB4-A141-4A2B-BBAB-02BC5C6D39A5}" dt="2023-01-24T01:48:33.362" v="1365"/>
          <ac:inkMkLst>
            <pc:docMk/>
            <pc:sldMk cId="1092510786" sldId="279"/>
            <ac:inkMk id="494" creationId="{282E68B5-E6BF-02A4-0856-A885941E3EAA}"/>
          </ac:inkMkLst>
        </pc:inkChg>
        <pc:inkChg chg="add">
          <ac:chgData name="Michael Kuniega" userId="999f7fd1-0dc3-4cba-81fd-6a42a8d75a98" providerId="ADAL" clId="{7030AAB4-A141-4A2B-BBAB-02BC5C6D39A5}" dt="2023-01-24T01:48:51.596" v="1366" actId="9405"/>
          <ac:inkMkLst>
            <pc:docMk/>
            <pc:sldMk cId="1092510786" sldId="279"/>
            <ac:inkMk id="496" creationId="{9A45CA80-79D6-751E-AD57-AFDAC48B9AF5}"/>
          </ac:inkMkLst>
        </pc:inkChg>
        <pc:inkChg chg="add">
          <ac:chgData name="Michael Kuniega" userId="999f7fd1-0dc3-4cba-81fd-6a42a8d75a98" providerId="ADAL" clId="{7030AAB4-A141-4A2B-BBAB-02BC5C6D39A5}" dt="2023-01-24T01:48:52.362" v="1367" actId="9405"/>
          <ac:inkMkLst>
            <pc:docMk/>
            <pc:sldMk cId="1092510786" sldId="279"/>
            <ac:inkMk id="497" creationId="{DEE4900B-0F1B-8A46-6A67-95ECA244298F}"/>
          </ac:inkMkLst>
        </pc:inkChg>
        <pc:inkChg chg="add">
          <ac:chgData name="Michael Kuniega" userId="999f7fd1-0dc3-4cba-81fd-6a42a8d75a98" providerId="ADAL" clId="{7030AAB4-A141-4A2B-BBAB-02BC5C6D39A5}" dt="2023-01-24T01:48:53.213" v="1368" actId="9405"/>
          <ac:inkMkLst>
            <pc:docMk/>
            <pc:sldMk cId="1092510786" sldId="279"/>
            <ac:inkMk id="498" creationId="{27DD1D65-8560-07BD-A927-68548F166687}"/>
          </ac:inkMkLst>
        </pc:inkChg>
        <pc:inkChg chg="add">
          <ac:chgData name="Michael Kuniega" userId="999f7fd1-0dc3-4cba-81fd-6a42a8d75a98" providerId="ADAL" clId="{7030AAB4-A141-4A2B-BBAB-02BC5C6D39A5}" dt="2023-01-24T01:48:54.013" v="1369" actId="9405"/>
          <ac:inkMkLst>
            <pc:docMk/>
            <pc:sldMk cId="1092510786" sldId="279"/>
            <ac:inkMk id="499" creationId="{51C87D4B-965D-D154-00B5-6E3C375D19DA}"/>
          </ac:inkMkLst>
        </pc:inkChg>
        <pc:inkChg chg="add mod">
          <ac:chgData name="Michael Kuniega" userId="999f7fd1-0dc3-4cba-81fd-6a42a8d75a98" providerId="ADAL" clId="{7030AAB4-A141-4A2B-BBAB-02BC5C6D39A5}" dt="2023-01-24T01:48:59.220" v="1376"/>
          <ac:inkMkLst>
            <pc:docMk/>
            <pc:sldMk cId="1092510786" sldId="279"/>
            <ac:inkMk id="500" creationId="{01F4499E-A2DC-D317-1119-F700A0DB8DAA}"/>
          </ac:inkMkLst>
        </pc:inkChg>
        <pc:inkChg chg="add mod">
          <ac:chgData name="Michael Kuniega" userId="999f7fd1-0dc3-4cba-81fd-6a42a8d75a98" providerId="ADAL" clId="{7030AAB4-A141-4A2B-BBAB-02BC5C6D39A5}" dt="2023-01-24T01:48:59.220" v="1376"/>
          <ac:inkMkLst>
            <pc:docMk/>
            <pc:sldMk cId="1092510786" sldId="279"/>
            <ac:inkMk id="501" creationId="{3328E4D5-8BFE-2BE6-B34B-620A33F7F477}"/>
          </ac:inkMkLst>
        </pc:inkChg>
        <pc:inkChg chg="add mod">
          <ac:chgData name="Michael Kuniega" userId="999f7fd1-0dc3-4cba-81fd-6a42a8d75a98" providerId="ADAL" clId="{7030AAB4-A141-4A2B-BBAB-02BC5C6D39A5}" dt="2023-01-24T01:48:59.220" v="1376"/>
          <ac:inkMkLst>
            <pc:docMk/>
            <pc:sldMk cId="1092510786" sldId="279"/>
            <ac:inkMk id="502" creationId="{5B8997CB-CB52-E834-5E6A-337413BB99D8}"/>
          </ac:inkMkLst>
        </pc:inkChg>
        <pc:inkChg chg="add mod">
          <ac:chgData name="Michael Kuniega" userId="999f7fd1-0dc3-4cba-81fd-6a42a8d75a98" providerId="ADAL" clId="{7030AAB4-A141-4A2B-BBAB-02BC5C6D39A5}" dt="2023-01-24T01:48:59.220" v="1376"/>
          <ac:inkMkLst>
            <pc:docMk/>
            <pc:sldMk cId="1092510786" sldId="279"/>
            <ac:inkMk id="503" creationId="{604CC8EA-CD9A-1B16-A4AF-30F542A3854F}"/>
          </ac:inkMkLst>
        </pc:inkChg>
        <pc:inkChg chg="add mod">
          <ac:chgData name="Michael Kuniega" userId="999f7fd1-0dc3-4cba-81fd-6a42a8d75a98" providerId="ADAL" clId="{7030AAB4-A141-4A2B-BBAB-02BC5C6D39A5}" dt="2023-01-24T01:48:59.220" v="1376"/>
          <ac:inkMkLst>
            <pc:docMk/>
            <pc:sldMk cId="1092510786" sldId="279"/>
            <ac:inkMk id="504" creationId="{BF8B08A4-25D6-628B-7C2A-47712C493DC5}"/>
          </ac:inkMkLst>
        </pc:inkChg>
        <pc:inkChg chg="add">
          <ac:chgData name="Michael Kuniega" userId="999f7fd1-0dc3-4cba-81fd-6a42a8d75a98" providerId="ADAL" clId="{7030AAB4-A141-4A2B-BBAB-02BC5C6D39A5}" dt="2023-01-24T01:48:58.353" v="1375" actId="9405"/>
          <ac:inkMkLst>
            <pc:docMk/>
            <pc:sldMk cId="1092510786" sldId="279"/>
            <ac:inkMk id="505" creationId="{63B91361-ADCE-76AB-5A2F-8161D5906D99}"/>
          </ac:inkMkLst>
        </pc:inkChg>
        <pc:inkChg chg="add">
          <ac:chgData name="Michael Kuniega" userId="999f7fd1-0dc3-4cba-81fd-6a42a8d75a98" providerId="ADAL" clId="{7030AAB4-A141-4A2B-BBAB-02BC5C6D39A5}" dt="2023-01-24T01:48:59.223" v="1377" actId="9405"/>
          <ac:inkMkLst>
            <pc:docMk/>
            <pc:sldMk cId="1092510786" sldId="279"/>
            <ac:inkMk id="507" creationId="{E36A8B1E-11DC-8171-95F0-454A9E3B99AA}"/>
          </ac:inkMkLst>
        </pc:inkChg>
        <pc:inkChg chg="add">
          <ac:chgData name="Michael Kuniega" userId="999f7fd1-0dc3-4cba-81fd-6a42a8d75a98" providerId="ADAL" clId="{7030AAB4-A141-4A2B-BBAB-02BC5C6D39A5}" dt="2023-01-24T01:49:07" v="1378" actId="9405"/>
          <ac:inkMkLst>
            <pc:docMk/>
            <pc:sldMk cId="1092510786" sldId="279"/>
            <ac:inkMk id="508" creationId="{B2D10EB0-ADD5-BC54-EB16-35F20A2A8B6E}"/>
          </ac:inkMkLst>
        </pc:inkChg>
        <pc:inkChg chg="add del">
          <ac:chgData name="Michael Kuniega" userId="999f7fd1-0dc3-4cba-81fd-6a42a8d75a98" providerId="ADAL" clId="{7030AAB4-A141-4A2B-BBAB-02BC5C6D39A5}" dt="2023-01-24T01:49:39.142" v="1380"/>
          <ac:inkMkLst>
            <pc:docMk/>
            <pc:sldMk cId="1092510786" sldId="279"/>
            <ac:inkMk id="509" creationId="{BF93BD96-A644-AE63-0924-7616F7811E30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0" creationId="{206A343A-B466-1249-E25C-6A566F6E6DEA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1" creationId="{2442F3B3-681C-2528-7AEA-A04146D5DD77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2" creationId="{432A09CD-EA22-8523-4ACF-390145AA2606}"/>
          </ac:inkMkLst>
        </pc:inkChg>
        <pc:inkChg chg="add">
          <ac:chgData name="Michael Kuniega" userId="999f7fd1-0dc3-4cba-81fd-6a42a8d75a98" providerId="ADAL" clId="{7030AAB4-A141-4A2B-BBAB-02BC5C6D39A5}" dt="2023-01-24T01:50:18.501" v="1385" actId="9405"/>
          <ac:inkMkLst>
            <pc:docMk/>
            <pc:sldMk cId="1092510786" sldId="279"/>
            <ac:inkMk id="514" creationId="{636FE871-9EAB-8C86-8CB8-281ECC18F575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5" creationId="{E3CF7D13-B142-F7EA-3389-B50E532AB371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6" creationId="{327E3A62-96D9-01F8-B455-EFB2751B73B8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8" creationId="{0FF9E5C1-AD7D-6B6A-2DBB-586A527E72A0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19" creationId="{79BD61DA-4546-F0FC-8EE8-6D0C4ACB442E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0" creationId="{D27FA0B8-DE18-B871-01A5-2C2452042AA6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1" creationId="{0BDBCF31-B840-3EE7-AAF5-44DB21B219D3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4" creationId="{B0D343B2-2177-04DD-ACE4-7B723EAA2664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5" creationId="{08AAE225-CEE1-9702-2BD5-FCD866D4A316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6" creationId="{38F1475D-C628-AC4A-9773-7E70DCE25AA4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7" creationId="{5462A131-74DE-D9B2-899E-8BD52E9A2AFB}"/>
          </ac:inkMkLst>
        </pc:inkChg>
        <pc:inkChg chg="add mod">
          <ac:chgData name="Michael Kuniega" userId="999f7fd1-0dc3-4cba-81fd-6a42a8d75a98" providerId="ADAL" clId="{7030AAB4-A141-4A2B-BBAB-02BC5C6D39A5}" dt="2023-01-24T01:50:36.987" v="1399"/>
          <ac:inkMkLst>
            <pc:docMk/>
            <pc:sldMk cId="1092510786" sldId="279"/>
            <ac:inkMk id="528" creationId="{4ACD4DA4-FDA3-081F-255D-430D2E6CBAB5}"/>
          </ac:inkMkLst>
        </pc:inkChg>
        <pc:inkChg chg="add mod">
          <ac:chgData name="Michael Kuniega" userId="999f7fd1-0dc3-4cba-81fd-6a42a8d75a98" providerId="ADAL" clId="{7030AAB4-A141-4A2B-BBAB-02BC5C6D39A5}" dt="2023-01-24T01:50:47.180" v="1403"/>
          <ac:inkMkLst>
            <pc:docMk/>
            <pc:sldMk cId="1092510786" sldId="279"/>
            <ac:inkMk id="530" creationId="{C296EBED-288F-DB98-785C-71BF36EC1B16}"/>
          </ac:inkMkLst>
        </pc:inkChg>
        <pc:inkChg chg="add mod">
          <ac:chgData name="Michael Kuniega" userId="999f7fd1-0dc3-4cba-81fd-6a42a8d75a98" providerId="ADAL" clId="{7030AAB4-A141-4A2B-BBAB-02BC5C6D39A5}" dt="2023-01-24T01:50:47.180" v="1403"/>
          <ac:inkMkLst>
            <pc:docMk/>
            <pc:sldMk cId="1092510786" sldId="279"/>
            <ac:inkMk id="531" creationId="{3853EDF0-8E0A-5466-87BC-0465F36853A0}"/>
          </ac:inkMkLst>
        </pc:inkChg>
        <pc:inkChg chg="add mod">
          <ac:chgData name="Michael Kuniega" userId="999f7fd1-0dc3-4cba-81fd-6a42a8d75a98" providerId="ADAL" clId="{7030AAB4-A141-4A2B-BBAB-02BC5C6D39A5}" dt="2023-01-24T01:50:47.180" v="1403"/>
          <ac:inkMkLst>
            <pc:docMk/>
            <pc:sldMk cId="1092510786" sldId="279"/>
            <ac:inkMk id="532" creationId="{A39869D4-9E75-D973-6F02-AB858501C17B}"/>
          </ac:inkMkLst>
        </pc:inkChg>
      </pc:sldChg>
      <pc:sldChg chg="addSp delSp modSp mod">
        <pc:chgData name="Michael Kuniega" userId="999f7fd1-0dc3-4cba-81fd-6a42a8d75a98" providerId="ADAL" clId="{7030AAB4-A141-4A2B-BBAB-02BC5C6D39A5}" dt="2023-01-25T15:11:10.611" v="1933" actId="20577"/>
        <pc:sldMkLst>
          <pc:docMk/>
          <pc:sldMk cId="597236972" sldId="280"/>
        </pc:sldMkLst>
        <pc:spChg chg="mod">
          <ac:chgData name="Michael Kuniega" userId="999f7fd1-0dc3-4cba-81fd-6a42a8d75a98" providerId="ADAL" clId="{7030AAB4-A141-4A2B-BBAB-02BC5C6D39A5}" dt="2023-01-25T15:11:10.611" v="1933" actId="20577"/>
          <ac:spMkLst>
            <pc:docMk/>
            <pc:sldMk cId="597236972" sldId="280"/>
            <ac:spMk id="2" creationId="{72D75861-10CC-77A8-1366-0D3F8CFC3074}"/>
          </ac:spMkLst>
        </pc:spChg>
        <pc:grpChg chg="mod">
          <ac:chgData name="Michael Kuniega" userId="999f7fd1-0dc3-4cba-81fd-6a42a8d75a98" providerId="ADAL" clId="{7030AAB4-A141-4A2B-BBAB-02BC5C6D39A5}" dt="2023-01-24T01:51:20.456" v="1413"/>
          <ac:grpSpMkLst>
            <pc:docMk/>
            <pc:sldMk cId="597236972" sldId="280"/>
            <ac:grpSpMk id="9" creationId="{94159676-D277-E4BF-774E-838A1E0E8EF4}"/>
          </ac:grpSpMkLst>
        </pc:grpChg>
        <pc:grpChg chg="mod">
          <ac:chgData name="Michael Kuniega" userId="999f7fd1-0dc3-4cba-81fd-6a42a8d75a98" providerId="ADAL" clId="{7030AAB4-A141-4A2B-BBAB-02BC5C6D39A5}" dt="2023-01-24T01:51:36.001" v="1435"/>
          <ac:grpSpMkLst>
            <pc:docMk/>
            <pc:sldMk cId="597236972" sldId="280"/>
            <ac:grpSpMk id="31" creationId="{2E7BB2EF-15AB-5C12-6B22-63FB869B94BA}"/>
          </ac:grpSpMkLst>
        </pc:grpChg>
        <pc:grpChg chg="mod">
          <ac:chgData name="Michael Kuniega" userId="999f7fd1-0dc3-4cba-81fd-6a42a8d75a98" providerId="ADAL" clId="{7030AAB4-A141-4A2B-BBAB-02BC5C6D39A5}" dt="2023-01-24T01:51:36.001" v="1435"/>
          <ac:grpSpMkLst>
            <pc:docMk/>
            <pc:sldMk cId="597236972" sldId="280"/>
            <ac:grpSpMk id="32" creationId="{1DD2A0B7-47D7-927E-5564-6F237B0D6D58}"/>
          </ac:grpSpMkLst>
        </pc:grpChg>
        <pc:grpChg chg="mod">
          <ac:chgData name="Michael Kuniega" userId="999f7fd1-0dc3-4cba-81fd-6a42a8d75a98" providerId="ADAL" clId="{7030AAB4-A141-4A2B-BBAB-02BC5C6D39A5}" dt="2023-01-24T01:52:00.091" v="1442"/>
          <ac:grpSpMkLst>
            <pc:docMk/>
            <pc:sldMk cId="597236972" sldId="280"/>
            <ac:grpSpMk id="39" creationId="{30B9BCAC-D14D-0F43-8270-DD129A632F96}"/>
          </ac:grpSpMkLst>
        </pc:grpChg>
        <pc:grpChg chg="del mod">
          <ac:chgData name="Michael Kuniega" userId="999f7fd1-0dc3-4cba-81fd-6a42a8d75a98" providerId="ADAL" clId="{7030AAB4-A141-4A2B-BBAB-02BC5C6D39A5}" dt="2023-01-24T01:52:24.856" v="1475"/>
          <ac:grpSpMkLst>
            <pc:docMk/>
            <pc:sldMk cId="597236972" sldId="280"/>
            <ac:grpSpMk id="44" creationId="{98E9EF9F-556A-4CAF-676C-85A330747F89}"/>
          </ac:grpSpMkLst>
        </pc:grpChg>
        <pc:grpChg chg="del mod">
          <ac:chgData name="Michael Kuniega" userId="999f7fd1-0dc3-4cba-81fd-6a42a8d75a98" providerId="ADAL" clId="{7030AAB4-A141-4A2B-BBAB-02BC5C6D39A5}" dt="2023-01-24T01:52:18.187" v="1469"/>
          <ac:grpSpMkLst>
            <pc:docMk/>
            <pc:sldMk cId="597236972" sldId="280"/>
            <ac:grpSpMk id="50" creationId="{69FEA8D0-33A8-18B2-337B-6CF0FC74C6C7}"/>
          </ac:grpSpMkLst>
        </pc:grpChg>
        <pc:grpChg chg="del mod">
          <ac:chgData name="Michael Kuniega" userId="999f7fd1-0dc3-4cba-81fd-6a42a8d75a98" providerId="ADAL" clId="{7030AAB4-A141-4A2B-BBAB-02BC5C6D39A5}" dt="2023-01-24T01:52:18.187" v="1469"/>
          <ac:grpSpMkLst>
            <pc:docMk/>
            <pc:sldMk cId="597236972" sldId="280"/>
            <ac:grpSpMk id="51" creationId="{58B9FF13-D429-59DF-4E68-B8640E05679A}"/>
          </ac:grpSpMkLst>
        </pc:grpChg>
        <pc:grpChg chg="mod">
          <ac:chgData name="Michael Kuniega" userId="999f7fd1-0dc3-4cba-81fd-6a42a8d75a98" providerId="ADAL" clId="{7030AAB4-A141-4A2B-BBAB-02BC5C6D39A5}" dt="2023-01-24T01:52:18.187" v="1469"/>
          <ac:grpSpMkLst>
            <pc:docMk/>
            <pc:sldMk cId="597236972" sldId="280"/>
            <ac:grpSpMk id="67" creationId="{4F860B4B-209F-53BB-377A-F78BC35E1799}"/>
          </ac:grpSpMkLst>
        </pc:grpChg>
        <pc:grpChg chg="del mod">
          <ac:chgData name="Michael Kuniega" userId="999f7fd1-0dc3-4cba-81fd-6a42a8d75a98" providerId="ADAL" clId="{7030AAB4-A141-4A2B-BBAB-02BC5C6D39A5}" dt="2023-01-24T01:52:26.021" v="1477"/>
          <ac:grpSpMkLst>
            <pc:docMk/>
            <pc:sldMk cId="597236972" sldId="280"/>
            <ac:grpSpMk id="73" creationId="{41EC7373-BBE7-F0C5-97AB-ABD1096B783B}"/>
          </ac:grpSpMkLst>
        </pc:grpChg>
        <pc:grpChg chg="mod">
          <ac:chgData name="Michael Kuniega" userId="999f7fd1-0dc3-4cba-81fd-6a42a8d75a98" providerId="ADAL" clId="{7030AAB4-A141-4A2B-BBAB-02BC5C6D39A5}" dt="2023-01-24T01:52:24.856" v="1475"/>
          <ac:grpSpMkLst>
            <pc:docMk/>
            <pc:sldMk cId="597236972" sldId="280"/>
            <ac:grpSpMk id="74" creationId="{F90D6A4C-8281-0E00-E528-94D4C6E9F524}"/>
          </ac:grpSpMkLst>
        </pc:grpChg>
        <pc:grpChg chg="del mod">
          <ac:chgData name="Michael Kuniega" userId="999f7fd1-0dc3-4cba-81fd-6a42a8d75a98" providerId="ADAL" clId="{7030AAB4-A141-4A2B-BBAB-02BC5C6D39A5}" dt="2023-01-24T01:52:32.157" v="1484"/>
          <ac:grpSpMkLst>
            <pc:docMk/>
            <pc:sldMk cId="597236972" sldId="280"/>
            <ac:grpSpMk id="79" creationId="{07C52FBB-3A26-2812-39CF-358C05675DEC}"/>
          </ac:grpSpMkLst>
        </pc:grpChg>
        <pc:grpChg chg="mod">
          <ac:chgData name="Michael Kuniega" userId="999f7fd1-0dc3-4cba-81fd-6a42a8d75a98" providerId="ADAL" clId="{7030AAB4-A141-4A2B-BBAB-02BC5C6D39A5}" dt="2023-01-24T01:52:32.157" v="1484"/>
          <ac:grpSpMkLst>
            <pc:docMk/>
            <pc:sldMk cId="597236972" sldId="280"/>
            <ac:grpSpMk id="81" creationId="{45C2903C-C60C-2E48-99CC-EE830AD9218B}"/>
          </ac:grpSpMkLst>
        </pc:grpChg>
        <pc:grpChg chg="mod">
          <ac:chgData name="Michael Kuniega" userId="999f7fd1-0dc3-4cba-81fd-6a42a8d75a98" providerId="ADAL" clId="{7030AAB4-A141-4A2B-BBAB-02BC5C6D39A5}" dt="2023-01-24T01:52:44" v="1492"/>
          <ac:grpSpMkLst>
            <pc:docMk/>
            <pc:sldMk cId="597236972" sldId="280"/>
            <ac:grpSpMk id="89" creationId="{2BE71B4E-C414-5456-8DA7-16D6FE585481}"/>
          </ac:grpSpMkLst>
        </pc:grpChg>
        <pc:grpChg chg="mod">
          <ac:chgData name="Michael Kuniega" userId="999f7fd1-0dc3-4cba-81fd-6a42a8d75a98" providerId="ADAL" clId="{7030AAB4-A141-4A2B-BBAB-02BC5C6D39A5}" dt="2023-01-24T01:52:47.929" v="1495"/>
          <ac:grpSpMkLst>
            <pc:docMk/>
            <pc:sldMk cId="597236972" sldId="280"/>
            <ac:grpSpMk id="92" creationId="{5E925FD0-CF64-7863-A08A-299684E6BB93}"/>
          </ac:grpSpMkLst>
        </pc:grpChg>
        <pc:grpChg chg="mod">
          <ac:chgData name="Michael Kuniega" userId="999f7fd1-0dc3-4cba-81fd-6a42a8d75a98" providerId="ADAL" clId="{7030AAB4-A141-4A2B-BBAB-02BC5C6D39A5}" dt="2023-01-24T01:52:52.034" v="1498"/>
          <ac:grpSpMkLst>
            <pc:docMk/>
            <pc:sldMk cId="597236972" sldId="280"/>
            <ac:grpSpMk id="95" creationId="{93C31783-111F-DDAC-A0F8-8DF282F43B2D}"/>
          </ac:grpSpMkLst>
        </pc:grpChg>
        <pc:grpChg chg="mod">
          <ac:chgData name="Michael Kuniega" userId="999f7fd1-0dc3-4cba-81fd-6a42a8d75a98" providerId="ADAL" clId="{7030AAB4-A141-4A2B-BBAB-02BC5C6D39A5}" dt="2023-01-24T01:53:06.165" v="1504"/>
          <ac:grpSpMkLst>
            <pc:docMk/>
            <pc:sldMk cId="597236972" sldId="280"/>
            <ac:grpSpMk id="101" creationId="{517534A3-5410-863A-802B-6E3B834FF4C5}"/>
          </ac:grpSpMkLst>
        </pc:grpChg>
        <pc:grpChg chg="del mod">
          <ac:chgData name="Michael Kuniega" userId="999f7fd1-0dc3-4cba-81fd-6a42a8d75a98" providerId="ADAL" clId="{7030AAB4-A141-4A2B-BBAB-02BC5C6D39A5}" dt="2023-01-24T01:53:17.707" v="1511"/>
          <ac:grpSpMkLst>
            <pc:docMk/>
            <pc:sldMk cId="597236972" sldId="280"/>
            <ac:grpSpMk id="106" creationId="{00597CB7-F7FA-958B-5AA2-32226D528A8D}"/>
          </ac:grpSpMkLst>
        </pc:grpChg>
        <pc:grpChg chg="mod">
          <ac:chgData name="Michael Kuniega" userId="999f7fd1-0dc3-4cba-81fd-6a42a8d75a98" providerId="ADAL" clId="{7030AAB4-A141-4A2B-BBAB-02BC5C6D39A5}" dt="2023-01-24T01:53:17.707" v="1511"/>
          <ac:grpSpMkLst>
            <pc:docMk/>
            <pc:sldMk cId="597236972" sldId="280"/>
            <ac:grpSpMk id="108" creationId="{5367EAAD-BB13-013C-0BE8-AC2FA970A700}"/>
          </ac:grpSpMkLst>
        </pc:grpChg>
        <pc:grpChg chg="del mod">
          <ac:chgData name="Michael Kuniega" userId="999f7fd1-0dc3-4cba-81fd-6a42a8d75a98" providerId="ADAL" clId="{7030AAB4-A141-4A2B-BBAB-02BC5C6D39A5}" dt="2023-01-24T01:53:38.931" v="1533"/>
          <ac:grpSpMkLst>
            <pc:docMk/>
            <pc:sldMk cId="597236972" sldId="280"/>
            <ac:grpSpMk id="115" creationId="{BD0FE640-8FAB-1D6E-C6BC-65A60BE4150E}"/>
          </ac:grpSpMkLst>
        </pc:grpChg>
        <pc:grpChg chg="del mod">
          <ac:chgData name="Michael Kuniega" userId="999f7fd1-0dc3-4cba-81fd-6a42a8d75a98" providerId="ADAL" clId="{7030AAB4-A141-4A2B-BBAB-02BC5C6D39A5}" dt="2023-01-24T01:53:38.931" v="1533"/>
          <ac:grpSpMkLst>
            <pc:docMk/>
            <pc:sldMk cId="597236972" sldId="280"/>
            <ac:grpSpMk id="130" creationId="{E195B906-3305-4B68-D53C-FA245A76AD0E}"/>
          </ac:grpSpMkLst>
        </pc:grpChg>
        <pc:grpChg chg="del mod">
          <ac:chgData name="Michael Kuniega" userId="999f7fd1-0dc3-4cba-81fd-6a42a8d75a98" providerId="ADAL" clId="{7030AAB4-A141-4A2B-BBAB-02BC5C6D39A5}" dt="2023-01-24T01:53:47.296" v="1540"/>
          <ac:grpSpMkLst>
            <pc:docMk/>
            <pc:sldMk cId="597236972" sldId="280"/>
            <ac:grpSpMk id="131" creationId="{72AE5B99-5986-4BA1-15A4-A561FE4B5FFD}"/>
          </ac:grpSpMkLst>
        </pc:grpChg>
        <pc:grpChg chg="mod">
          <ac:chgData name="Michael Kuniega" userId="999f7fd1-0dc3-4cba-81fd-6a42a8d75a98" providerId="ADAL" clId="{7030AAB4-A141-4A2B-BBAB-02BC5C6D39A5}" dt="2023-01-24T01:53:47.296" v="1540"/>
          <ac:grpSpMkLst>
            <pc:docMk/>
            <pc:sldMk cId="597236972" sldId="280"/>
            <ac:grpSpMk id="134" creationId="{0CFE6E26-2779-44C2-0851-53B68F0415B2}"/>
          </ac:grpSpMkLst>
        </pc:grpChg>
        <pc:grpChg chg="mod">
          <ac:chgData name="Michael Kuniega" userId="999f7fd1-0dc3-4cba-81fd-6a42a8d75a98" providerId="ADAL" clId="{7030AAB4-A141-4A2B-BBAB-02BC5C6D39A5}" dt="2023-01-24T01:53:52.196" v="1549"/>
          <ac:grpSpMkLst>
            <pc:docMk/>
            <pc:sldMk cId="597236972" sldId="280"/>
            <ac:grpSpMk id="143" creationId="{48C34BF8-AE5E-36FE-4010-00738F494388}"/>
          </ac:grpSpMkLst>
        </pc:grpChg>
        <pc:grpChg chg="mod">
          <ac:chgData name="Michael Kuniega" userId="999f7fd1-0dc3-4cba-81fd-6a42a8d75a98" providerId="ADAL" clId="{7030AAB4-A141-4A2B-BBAB-02BC5C6D39A5}" dt="2023-01-24T01:54:58.551" v="1558"/>
          <ac:grpSpMkLst>
            <pc:docMk/>
            <pc:sldMk cId="597236972" sldId="280"/>
            <ac:grpSpMk id="152" creationId="{DA9D395B-CCBC-1C1E-701C-EE223871A196}"/>
          </ac:grpSpMkLst>
        </pc:grpChg>
        <pc:grpChg chg="del mod">
          <ac:chgData name="Michael Kuniega" userId="999f7fd1-0dc3-4cba-81fd-6a42a8d75a98" providerId="ADAL" clId="{7030AAB4-A141-4A2B-BBAB-02BC5C6D39A5}" dt="2023-01-24T01:55:05.598" v="1574"/>
          <ac:grpSpMkLst>
            <pc:docMk/>
            <pc:sldMk cId="597236972" sldId="280"/>
            <ac:grpSpMk id="159" creationId="{917732AE-A50A-A5BA-BFE9-4ABB2F601F38}"/>
          </ac:grpSpMkLst>
        </pc:grpChg>
        <pc:grpChg chg="del mod">
          <ac:chgData name="Michael Kuniega" userId="999f7fd1-0dc3-4cba-81fd-6a42a8d75a98" providerId="ADAL" clId="{7030AAB4-A141-4A2B-BBAB-02BC5C6D39A5}" dt="2023-01-24T01:55:14.566" v="1587"/>
          <ac:grpSpMkLst>
            <pc:docMk/>
            <pc:sldMk cId="597236972" sldId="280"/>
            <ac:grpSpMk id="168" creationId="{A4D50FA1-FA2B-5E99-4484-0D9779D74CC3}"/>
          </ac:grpSpMkLst>
        </pc:grpChg>
        <pc:grpChg chg="del mod">
          <ac:chgData name="Michael Kuniega" userId="999f7fd1-0dc3-4cba-81fd-6a42a8d75a98" providerId="ADAL" clId="{7030AAB4-A141-4A2B-BBAB-02BC5C6D39A5}" dt="2023-01-24T01:55:14.566" v="1587"/>
          <ac:grpSpMkLst>
            <pc:docMk/>
            <pc:sldMk cId="597236972" sldId="280"/>
            <ac:grpSpMk id="179" creationId="{34C2D469-6D35-3662-3406-4376B9CB67A4}"/>
          </ac:grpSpMkLst>
        </pc:grpChg>
        <pc:grpChg chg="mod">
          <ac:chgData name="Michael Kuniega" userId="999f7fd1-0dc3-4cba-81fd-6a42a8d75a98" providerId="ADAL" clId="{7030AAB4-A141-4A2B-BBAB-02BC5C6D39A5}" dt="2023-01-24T01:55:14.566" v="1587"/>
          <ac:grpSpMkLst>
            <pc:docMk/>
            <pc:sldMk cId="597236972" sldId="280"/>
            <ac:grpSpMk id="181" creationId="{2175BE8B-DD41-D95B-0D0B-82F18A6047C4}"/>
          </ac:grpSpMkLst>
        </pc:grpChg>
        <pc:grpChg chg="del mod">
          <ac:chgData name="Michael Kuniega" userId="999f7fd1-0dc3-4cba-81fd-6a42a8d75a98" providerId="ADAL" clId="{7030AAB4-A141-4A2B-BBAB-02BC5C6D39A5}" dt="2023-01-24T01:55:21.171" v="1596"/>
          <ac:grpSpMkLst>
            <pc:docMk/>
            <pc:sldMk cId="597236972" sldId="280"/>
            <ac:grpSpMk id="184" creationId="{E69E3484-5BAD-5E79-12F7-CA2544D60B6D}"/>
          </ac:grpSpMkLst>
        </pc:grpChg>
        <pc:grpChg chg="mod">
          <ac:chgData name="Michael Kuniega" userId="999f7fd1-0dc3-4cba-81fd-6a42a8d75a98" providerId="ADAL" clId="{7030AAB4-A141-4A2B-BBAB-02BC5C6D39A5}" dt="2023-01-24T01:55:21.171" v="1596"/>
          <ac:grpSpMkLst>
            <pc:docMk/>
            <pc:sldMk cId="597236972" sldId="280"/>
            <ac:grpSpMk id="190" creationId="{79CA30A1-E981-E349-F234-3C15F75899C8}"/>
          </ac:grpSpMkLst>
        </pc:grpChg>
        <pc:grpChg chg="del mod">
          <ac:chgData name="Michael Kuniega" userId="999f7fd1-0dc3-4cba-81fd-6a42a8d75a98" providerId="ADAL" clId="{7030AAB4-A141-4A2B-BBAB-02BC5C6D39A5}" dt="2023-01-24T01:55:31.638" v="1606"/>
          <ac:grpSpMkLst>
            <pc:docMk/>
            <pc:sldMk cId="597236972" sldId="280"/>
            <ac:grpSpMk id="195" creationId="{A08F313A-09B8-3131-1F33-6B0DEED3D256}"/>
          </ac:grpSpMkLst>
        </pc:grpChg>
        <pc:grpChg chg="del mod">
          <ac:chgData name="Michael Kuniega" userId="999f7fd1-0dc3-4cba-81fd-6a42a8d75a98" providerId="ADAL" clId="{7030AAB4-A141-4A2B-BBAB-02BC5C6D39A5}" dt="2023-01-24T01:55:33.568" v="1609"/>
          <ac:grpSpMkLst>
            <pc:docMk/>
            <pc:sldMk cId="597236972" sldId="280"/>
            <ac:grpSpMk id="200" creationId="{A9A4D4A1-11B3-5308-0846-7D37C5A29966}"/>
          </ac:grpSpMkLst>
        </pc:grpChg>
        <pc:grpChg chg="del mod">
          <ac:chgData name="Michael Kuniega" userId="999f7fd1-0dc3-4cba-81fd-6a42a8d75a98" providerId="ADAL" clId="{7030AAB4-A141-4A2B-BBAB-02BC5C6D39A5}" dt="2023-01-24T01:55:37.151" v="1614"/>
          <ac:grpSpMkLst>
            <pc:docMk/>
            <pc:sldMk cId="597236972" sldId="280"/>
            <ac:grpSpMk id="203" creationId="{50A319B1-0611-362A-6B33-D1A210FA1731}"/>
          </ac:grpSpMkLst>
        </pc:grpChg>
        <pc:grpChg chg="del mod">
          <ac:chgData name="Michael Kuniega" userId="999f7fd1-0dc3-4cba-81fd-6a42a8d75a98" providerId="ADAL" clId="{7030AAB4-A141-4A2B-BBAB-02BC5C6D39A5}" dt="2023-01-24T01:55:40.892" v="1620"/>
          <ac:grpSpMkLst>
            <pc:docMk/>
            <pc:sldMk cId="597236972" sldId="280"/>
            <ac:grpSpMk id="208" creationId="{DBEC99F3-9F5A-0000-8E8E-F29100432F43}"/>
          </ac:grpSpMkLst>
        </pc:grpChg>
        <pc:grpChg chg="del mod">
          <ac:chgData name="Michael Kuniega" userId="999f7fd1-0dc3-4cba-81fd-6a42a8d75a98" providerId="ADAL" clId="{7030AAB4-A141-4A2B-BBAB-02BC5C6D39A5}" dt="2023-01-24T01:55:42.762" v="1624"/>
          <ac:grpSpMkLst>
            <pc:docMk/>
            <pc:sldMk cId="597236972" sldId="280"/>
            <ac:grpSpMk id="214" creationId="{67603285-859E-0546-3C3E-C68D71045EDC}"/>
          </ac:grpSpMkLst>
        </pc:grpChg>
        <pc:grpChg chg="mod">
          <ac:chgData name="Michael Kuniega" userId="999f7fd1-0dc3-4cba-81fd-6a42a8d75a98" providerId="ADAL" clId="{7030AAB4-A141-4A2B-BBAB-02BC5C6D39A5}" dt="2023-01-24T01:55:42.762" v="1624"/>
          <ac:grpSpMkLst>
            <pc:docMk/>
            <pc:sldMk cId="597236972" sldId="280"/>
            <ac:grpSpMk id="218" creationId="{A03732E7-A4A8-72C3-C68C-518051B0A519}"/>
          </ac:grpSpMkLst>
        </pc:grpChg>
        <pc:grpChg chg="del mod">
          <ac:chgData name="Michael Kuniega" userId="999f7fd1-0dc3-4cba-81fd-6a42a8d75a98" providerId="ADAL" clId="{7030AAB4-A141-4A2B-BBAB-02BC5C6D39A5}" dt="2023-01-24T01:56:03.692" v="1646"/>
          <ac:grpSpMkLst>
            <pc:docMk/>
            <pc:sldMk cId="597236972" sldId="280"/>
            <ac:grpSpMk id="225" creationId="{8D994BDE-15F9-A6C0-A922-12FA10558F39}"/>
          </ac:grpSpMkLst>
        </pc:grpChg>
        <pc:grpChg chg="del mod">
          <ac:chgData name="Michael Kuniega" userId="999f7fd1-0dc3-4cba-81fd-6a42a8d75a98" providerId="ADAL" clId="{7030AAB4-A141-4A2B-BBAB-02BC5C6D39A5}" dt="2023-01-24T01:56:03.692" v="1646"/>
          <ac:grpSpMkLst>
            <pc:docMk/>
            <pc:sldMk cId="597236972" sldId="280"/>
            <ac:grpSpMk id="240" creationId="{646C5259-6D87-2461-E98B-7973570C32A4}"/>
          </ac:grpSpMkLst>
        </pc:grpChg>
        <pc:grpChg chg="mod">
          <ac:chgData name="Michael Kuniega" userId="999f7fd1-0dc3-4cba-81fd-6a42a8d75a98" providerId="ADAL" clId="{7030AAB4-A141-4A2B-BBAB-02BC5C6D39A5}" dt="2023-01-24T01:56:03.692" v="1646"/>
          <ac:grpSpMkLst>
            <pc:docMk/>
            <pc:sldMk cId="597236972" sldId="280"/>
            <ac:grpSpMk id="241" creationId="{8E0A49AC-8674-EDCF-0A7B-C91E6BDFE7D1}"/>
          </ac:grpSpMkLst>
        </pc:grpChg>
        <pc:grpChg chg="del mod">
          <ac:chgData name="Michael Kuniega" userId="999f7fd1-0dc3-4cba-81fd-6a42a8d75a98" providerId="ADAL" clId="{7030AAB4-A141-4A2B-BBAB-02BC5C6D39A5}" dt="2023-01-24T01:56:10.539" v="1656"/>
          <ac:grpSpMkLst>
            <pc:docMk/>
            <pc:sldMk cId="597236972" sldId="280"/>
            <ac:grpSpMk id="245" creationId="{AA1A2752-D614-C878-5533-1C95F9174738}"/>
          </ac:grpSpMkLst>
        </pc:grpChg>
        <pc:grpChg chg="mod">
          <ac:chgData name="Michael Kuniega" userId="999f7fd1-0dc3-4cba-81fd-6a42a8d75a98" providerId="ADAL" clId="{7030AAB4-A141-4A2B-BBAB-02BC5C6D39A5}" dt="2023-01-24T01:56:10.539" v="1656"/>
          <ac:grpSpMkLst>
            <pc:docMk/>
            <pc:sldMk cId="597236972" sldId="280"/>
            <ac:grpSpMk id="251" creationId="{A139CA46-BF3E-88FE-0FCF-72B84EE482F3}"/>
          </ac:grpSpMkLst>
        </pc:grpChg>
        <pc:grpChg chg="mod">
          <ac:chgData name="Michael Kuniega" userId="999f7fd1-0dc3-4cba-81fd-6a42a8d75a98" providerId="ADAL" clId="{7030AAB4-A141-4A2B-BBAB-02BC5C6D39A5}" dt="2023-01-24T01:56:17.431" v="1662"/>
          <ac:grpSpMkLst>
            <pc:docMk/>
            <pc:sldMk cId="597236972" sldId="280"/>
            <ac:grpSpMk id="257" creationId="{05F21AFE-08E0-C975-C534-47B902689FBE}"/>
          </ac:grpSpMkLst>
        </pc:grpChg>
        <pc:grpChg chg="mod">
          <ac:chgData name="Michael Kuniega" userId="999f7fd1-0dc3-4cba-81fd-6a42a8d75a98" providerId="ADAL" clId="{7030AAB4-A141-4A2B-BBAB-02BC5C6D39A5}" dt="2023-01-24T01:56:25.120" v="1675"/>
          <ac:grpSpMkLst>
            <pc:docMk/>
            <pc:sldMk cId="597236972" sldId="280"/>
            <ac:grpSpMk id="270" creationId="{7EBE33D4-D65D-1F25-607A-0E83FB76C6AB}"/>
          </ac:grpSpMkLst>
        </pc:grpChg>
        <pc:grpChg chg="mod">
          <ac:chgData name="Michael Kuniega" userId="999f7fd1-0dc3-4cba-81fd-6a42a8d75a98" providerId="ADAL" clId="{7030AAB4-A141-4A2B-BBAB-02BC5C6D39A5}" dt="2023-01-24T01:56:25.120" v="1675"/>
          <ac:grpSpMkLst>
            <pc:docMk/>
            <pc:sldMk cId="597236972" sldId="280"/>
            <ac:grpSpMk id="271" creationId="{85EB1FC1-8395-B91A-4D82-F1D9031EF707}"/>
          </ac:grpSpMkLst>
        </pc:grpChg>
        <pc:grpChg chg="mod">
          <ac:chgData name="Michael Kuniega" userId="999f7fd1-0dc3-4cba-81fd-6a42a8d75a98" providerId="ADAL" clId="{7030AAB4-A141-4A2B-BBAB-02BC5C6D39A5}" dt="2023-01-24T01:56:25.120" v="1675"/>
          <ac:grpSpMkLst>
            <pc:docMk/>
            <pc:sldMk cId="597236972" sldId="280"/>
            <ac:grpSpMk id="272" creationId="{C46ED2A6-96E7-94F9-4A80-34034144B09E}"/>
          </ac:grpSpMkLst>
        </pc:grpChg>
        <pc:grpChg chg="mod">
          <ac:chgData name="Michael Kuniega" userId="999f7fd1-0dc3-4cba-81fd-6a42a8d75a98" providerId="ADAL" clId="{7030AAB4-A141-4A2B-BBAB-02BC5C6D39A5}" dt="2023-01-24T01:56:25.120" v="1675"/>
          <ac:grpSpMkLst>
            <pc:docMk/>
            <pc:sldMk cId="597236972" sldId="280"/>
            <ac:grpSpMk id="273" creationId="{1517FF6E-0DDA-9323-7657-140CBC316D27}"/>
          </ac:grpSpMkLst>
        </pc:grpChg>
        <pc:grpChg chg="del mod">
          <ac:chgData name="Michael Kuniega" userId="999f7fd1-0dc3-4cba-81fd-6a42a8d75a98" providerId="ADAL" clId="{7030AAB4-A141-4A2B-BBAB-02BC5C6D39A5}" dt="2023-01-24T01:57:01.897" v="1724"/>
          <ac:grpSpMkLst>
            <pc:docMk/>
            <pc:sldMk cId="597236972" sldId="280"/>
            <ac:grpSpMk id="281" creationId="{F0499792-FE21-D31E-E2CB-6F614C23D9AB}"/>
          </ac:grpSpMkLst>
        </pc:grpChg>
        <pc:grpChg chg="del mod">
          <ac:chgData name="Michael Kuniega" userId="999f7fd1-0dc3-4cba-81fd-6a42a8d75a98" providerId="ADAL" clId="{7030AAB4-A141-4A2B-BBAB-02BC5C6D39A5}" dt="2023-01-24T01:57:01.897" v="1724"/>
          <ac:grpSpMkLst>
            <pc:docMk/>
            <pc:sldMk cId="597236972" sldId="280"/>
            <ac:grpSpMk id="284" creationId="{5D2D97F4-C659-1431-935B-128B730E4B4A}"/>
          </ac:grpSpMkLst>
        </pc:grpChg>
        <pc:grpChg chg="del mod">
          <ac:chgData name="Michael Kuniega" userId="999f7fd1-0dc3-4cba-81fd-6a42a8d75a98" providerId="ADAL" clId="{7030AAB4-A141-4A2B-BBAB-02BC5C6D39A5}" dt="2023-01-24T01:57:01.897" v="1724"/>
          <ac:grpSpMkLst>
            <pc:docMk/>
            <pc:sldMk cId="597236972" sldId="280"/>
            <ac:grpSpMk id="300" creationId="{84197362-271C-4BF8-34F0-505FB345F6A8}"/>
          </ac:grpSpMkLst>
        </pc:grpChg>
        <pc:grpChg chg="del mod">
          <ac:chgData name="Michael Kuniega" userId="999f7fd1-0dc3-4cba-81fd-6a42a8d75a98" providerId="ADAL" clId="{7030AAB4-A141-4A2B-BBAB-02BC5C6D39A5}" dt="2023-01-24T01:57:07.507" v="1733"/>
          <ac:grpSpMkLst>
            <pc:docMk/>
            <pc:sldMk cId="597236972" sldId="280"/>
            <ac:grpSpMk id="322" creationId="{B3E76ABE-FC46-6341-D8DD-2F09AB9863A1}"/>
          </ac:grpSpMkLst>
        </pc:grpChg>
        <pc:grpChg chg="add del mod">
          <ac:chgData name="Michael Kuniega" userId="999f7fd1-0dc3-4cba-81fd-6a42a8d75a98" providerId="ADAL" clId="{7030AAB4-A141-4A2B-BBAB-02BC5C6D39A5}" dt="2023-01-24T01:57:35.413" v="1747"/>
          <ac:grpSpMkLst>
            <pc:docMk/>
            <pc:sldMk cId="597236972" sldId="280"/>
            <ac:grpSpMk id="331" creationId="{1FBF668B-7A26-2DD6-E040-C9E8A52C9D3C}"/>
          </ac:grpSpMkLst>
        </pc:grpChg>
        <pc:grpChg chg="mod">
          <ac:chgData name="Michael Kuniega" userId="999f7fd1-0dc3-4cba-81fd-6a42a8d75a98" providerId="ADAL" clId="{7030AAB4-A141-4A2B-BBAB-02BC5C6D39A5}" dt="2023-01-24T01:57:11.977" v="1737"/>
          <ac:grpSpMkLst>
            <pc:docMk/>
            <pc:sldMk cId="597236972" sldId="280"/>
            <ac:grpSpMk id="333" creationId="{E9755090-8D2C-B1DC-4E6B-F25D316B3F54}"/>
          </ac:grpSpMkLst>
        </pc:grpChg>
        <pc:grpChg chg="del mod">
          <ac:chgData name="Michael Kuniega" userId="999f7fd1-0dc3-4cba-81fd-6a42a8d75a98" providerId="ADAL" clId="{7030AAB4-A141-4A2B-BBAB-02BC5C6D39A5}" dt="2023-01-24T01:57:42.195" v="1754"/>
          <ac:grpSpMkLst>
            <pc:docMk/>
            <pc:sldMk cId="597236972" sldId="280"/>
            <ac:grpSpMk id="340" creationId="{C765E417-11BC-F302-97EF-3815BB8BC2D8}"/>
          </ac:grpSpMkLst>
        </pc:grpChg>
        <pc:grpChg chg="mod">
          <ac:chgData name="Michael Kuniega" userId="999f7fd1-0dc3-4cba-81fd-6a42a8d75a98" providerId="ADAL" clId="{7030AAB4-A141-4A2B-BBAB-02BC5C6D39A5}" dt="2023-01-24T01:57:35.413" v="1747"/>
          <ac:grpSpMkLst>
            <pc:docMk/>
            <pc:sldMk cId="597236972" sldId="280"/>
            <ac:grpSpMk id="342" creationId="{55C82B7B-C9D0-66BF-A465-58611EB43FCB}"/>
          </ac:grpSpMkLst>
        </pc:grpChg>
        <pc:grpChg chg="del mod">
          <ac:chgData name="Michael Kuniega" userId="999f7fd1-0dc3-4cba-81fd-6a42a8d75a98" providerId="ADAL" clId="{7030AAB4-A141-4A2B-BBAB-02BC5C6D39A5}" dt="2023-01-24T01:57:45.195" v="1762"/>
          <ac:grpSpMkLst>
            <pc:docMk/>
            <pc:sldMk cId="597236972" sldId="280"/>
            <ac:grpSpMk id="349" creationId="{754FF2A8-0CC0-0150-3665-B3F646C88681}"/>
          </ac:grpSpMkLst>
        </pc:grpChg>
        <pc:grpChg chg="mod">
          <ac:chgData name="Michael Kuniega" userId="999f7fd1-0dc3-4cba-81fd-6a42a8d75a98" providerId="ADAL" clId="{7030AAB4-A141-4A2B-BBAB-02BC5C6D39A5}" dt="2023-01-24T01:57:45.195" v="1762"/>
          <ac:grpSpMkLst>
            <pc:docMk/>
            <pc:sldMk cId="597236972" sldId="280"/>
            <ac:grpSpMk id="357" creationId="{0A69C0DD-393F-8EA7-1797-8E7DCBCE9D09}"/>
          </ac:grpSpMkLst>
        </pc:grpChg>
        <pc:grpChg chg="del mod">
          <ac:chgData name="Michael Kuniega" userId="999f7fd1-0dc3-4cba-81fd-6a42a8d75a98" providerId="ADAL" clId="{7030AAB4-A141-4A2B-BBAB-02BC5C6D39A5}" dt="2023-01-24T01:58:01.588" v="1778"/>
          <ac:grpSpMkLst>
            <pc:docMk/>
            <pc:sldMk cId="597236972" sldId="280"/>
            <ac:grpSpMk id="365" creationId="{D4DA655D-1123-AD07-5B7E-5B1E58908DD4}"/>
          </ac:grpSpMkLst>
        </pc:grpChg>
        <pc:grpChg chg="del mod">
          <ac:chgData name="Michael Kuniega" userId="999f7fd1-0dc3-4cba-81fd-6a42a8d75a98" providerId="ADAL" clId="{7030AAB4-A141-4A2B-BBAB-02BC5C6D39A5}" dt="2023-01-24T01:58:03.473" v="1780"/>
          <ac:grpSpMkLst>
            <pc:docMk/>
            <pc:sldMk cId="597236972" sldId="280"/>
            <ac:grpSpMk id="373" creationId="{A518826E-6F4E-59A9-50AA-6C348CA14513}"/>
          </ac:grpSpMkLst>
        </pc:grpChg>
        <pc:grpChg chg="del mod">
          <ac:chgData name="Michael Kuniega" userId="999f7fd1-0dc3-4cba-81fd-6a42a8d75a98" providerId="ADAL" clId="{7030AAB4-A141-4A2B-BBAB-02BC5C6D39A5}" dt="2023-01-24T01:59:27.307" v="1800"/>
          <ac:grpSpMkLst>
            <pc:docMk/>
            <pc:sldMk cId="597236972" sldId="280"/>
            <ac:grpSpMk id="375" creationId="{D5F6AEF1-9D8E-2CC3-7F6B-A54030FE7AF1}"/>
          </ac:grpSpMkLst>
        </pc:grpChg>
        <pc:grpChg chg="del mod">
          <ac:chgData name="Michael Kuniega" userId="999f7fd1-0dc3-4cba-81fd-6a42a8d75a98" providerId="ADAL" clId="{7030AAB4-A141-4A2B-BBAB-02BC5C6D39A5}" dt="2023-01-24T01:58:15.219" v="1787"/>
          <ac:grpSpMkLst>
            <pc:docMk/>
            <pc:sldMk cId="597236972" sldId="280"/>
            <ac:grpSpMk id="380" creationId="{B421C602-CFCA-A22C-8FD5-13E5CDB94D60}"/>
          </ac:grpSpMkLst>
        </pc:grpChg>
        <pc:grpChg chg="del mod">
          <ac:chgData name="Michael Kuniega" userId="999f7fd1-0dc3-4cba-81fd-6a42a8d75a98" providerId="ADAL" clId="{7030AAB4-A141-4A2B-BBAB-02BC5C6D39A5}" dt="2023-01-24T01:58:19.676" v="1795"/>
          <ac:grpSpMkLst>
            <pc:docMk/>
            <pc:sldMk cId="597236972" sldId="280"/>
            <ac:grpSpMk id="382" creationId="{F556401B-BF9A-840A-BDA8-067812608E31}"/>
          </ac:grpSpMkLst>
        </pc:grpChg>
        <pc:grpChg chg="mod">
          <ac:chgData name="Michael Kuniega" userId="999f7fd1-0dc3-4cba-81fd-6a42a8d75a98" providerId="ADAL" clId="{7030AAB4-A141-4A2B-BBAB-02BC5C6D39A5}" dt="2023-01-24T01:58:19.676" v="1795"/>
          <ac:grpSpMkLst>
            <pc:docMk/>
            <pc:sldMk cId="597236972" sldId="280"/>
            <ac:grpSpMk id="390" creationId="{F5792698-442C-1201-BDE5-23241E9B7AF0}"/>
          </ac:grpSpMkLst>
        </pc:grpChg>
        <pc:grpChg chg="del mod">
          <ac:chgData name="Michael Kuniega" userId="999f7fd1-0dc3-4cba-81fd-6a42a8d75a98" providerId="ADAL" clId="{7030AAB4-A141-4A2B-BBAB-02BC5C6D39A5}" dt="2023-01-24T02:00:39.961" v="1820"/>
          <ac:grpSpMkLst>
            <pc:docMk/>
            <pc:sldMk cId="597236972" sldId="280"/>
            <ac:grpSpMk id="394" creationId="{93BF09D9-A310-2C9B-454E-78A648C0A8C1}"/>
          </ac:grpSpMkLst>
        </pc:grpChg>
        <pc:grpChg chg="mod">
          <ac:chgData name="Michael Kuniega" userId="999f7fd1-0dc3-4cba-81fd-6a42a8d75a98" providerId="ADAL" clId="{7030AAB4-A141-4A2B-BBAB-02BC5C6D39A5}" dt="2023-01-24T01:59:44.681" v="1804"/>
          <ac:grpSpMkLst>
            <pc:docMk/>
            <pc:sldMk cId="597236972" sldId="280"/>
            <ac:grpSpMk id="398" creationId="{E92D9FF9-D014-1E19-C74F-CF4D464429C7}"/>
          </ac:grpSpMkLst>
        </pc:grpChg>
        <pc:grpChg chg="mod">
          <ac:chgData name="Michael Kuniega" userId="999f7fd1-0dc3-4cba-81fd-6a42a8d75a98" providerId="ADAL" clId="{7030AAB4-A141-4A2B-BBAB-02BC5C6D39A5}" dt="2023-01-24T01:59:49.780" v="1808"/>
          <ac:grpSpMkLst>
            <pc:docMk/>
            <pc:sldMk cId="597236972" sldId="280"/>
            <ac:grpSpMk id="402" creationId="{117C119C-D7C1-5F53-C20D-366AAAA5700F}"/>
          </ac:grpSpMkLst>
        </pc:grpChg>
        <pc:grpChg chg="mod">
          <ac:chgData name="Michael Kuniega" userId="999f7fd1-0dc3-4cba-81fd-6a42a8d75a98" providerId="ADAL" clId="{7030AAB4-A141-4A2B-BBAB-02BC5C6D39A5}" dt="2023-01-24T01:59:56.374" v="1816"/>
          <ac:grpSpMkLst>
            <pc:docMk/>
            <pc:sldMk cId="597236972" sldId="280"/>
            <ac:grpSpMk id="410" creationId="{B716D6C6-6A67-24C2-A41F-7AD5800098BB}"/>
          </ac:grpSpMkLst>
        </pc:grpChg>
        <pc:grpChg chg="mod">
          <ac:chgData name="Michael Kuniega" userId="999f7fd1-0dc3-4cba-81fd-6a42a8d75a98" providerId="ADAL" clId="{7030AAB4-A141-4A2B-BBAB-02BC5C6D39A5}" dt="2023-01-24T02:00:39.961" v="1820"/>
          <ac:grpSpMkLst>
            <pc:docMk/>
            <pc:sldMk cId="597236972" sldId="280"/>
            <ac:grpSpMk id="413" creationId="{EC0D5B65-3E67-4DFD-E03D-2940F9B07F28}"/>
          </ac:grpSpMkLst>
        </pc:grpChg>
        <pc:grpChg chg="mod">
          <ac:chgData name="Michael Kuniega" userId="999f7fd1-0dc3-4cba-81fd-6a42a8d75a98" providerId="ADAL" clId="{7030AAB4-A141-4A2B-BBAB-02BC5C6D39A5}" dt="2023-01-24T02:00:54.786" v="1826"/>
          <ac:grpSpMkLst>
            <pc:docMk/>
            <pc:sldMk cId="597236972" sldId="280"/>
            <ac:grpSpMk id="419" creationId="{170AC20D-E7BA-6845-D6F3-203116A5C77F}"/>
          </ac:grpSpMkLst>
        </pc:grpChg>
        <pc:grpChg chg="del mod">
          <ac:chgData name="Michael Kuniega" userId="999f7fd1-0dc3-4cba-81fd-6a42a8d75a98" providerId="ADAL" clId="{7030AAB4-A141-4A2B-BBAB-02BC5C6D39A5}" dt="2023-01-24T02:01:05.898" v="1837"/>
          <ac:grpSpMkLst>
            <pc:docMk/>
            <pc:sldMk cId="597236972" sldId="280"/>
            <ac:grpSpMk id="428" creationId="{EDA4F22E-E4B5-C662-CECD-A03DB292AB13}"/>
          </ac:grpSpMkLst>
        </pc:grpChg>
        <pc:grpChg chg="mod">
          <ac:chgData name="Michael Kuniega" userId="999f7fd1-0dc3-4cba-81fd-6a42a8d75a98" providerId="ADAL" clId="{7030AAB4-A141-4A2B-BBAB-02BC5C6D39A5}" dt="2023-01-24T02:01:05.898" v="1837"/>
          <ac:grpSpMkLst>
            <pc:docMk/>
            <pc:sldMk cId="597236972" sldId="280"/>
            <ac:grpSpMk id="430" creationId="{55F5E15C-6ADF-DB09-DE6C-3F6023E0F788}"/>
          </ac:grpSpMkLst>
        </pc:grpChg>
        <pc:grpChg chg="del mod">
          <ac:chgData name="Michael Kuniega" userId="999f7fd1-0dc3-4cba-81fd-6a42a8d75a98" providerId="ADAL" clId="{7030AAB4-A141-4A2B-BBAB-02BC5C6D39A5}" dt="2023-01-24T02:01:14.428" v="1844"/>
          <ac:grpSpMkLst>
            <pc:docMk/>
            <pc:sldMk cId="597236972" sldId="280"/>
            <ac:grpSpMk id="434" creationId="{BAACAE85-B72B-092B-B536-FAF5D18E3F28}"/>
          </ac:grpSpMkLst>
        </pc:grpChg>
        <pc:grpChg chg="mod">
          <ac:chgData name="Michael Kuniega" userId="999f7fd1-0dc3-4cba-81fd-6a42a8d75a98" providerId="ADAL" clId="{7030AAB4-A141-4A2B-BBAB-02BC5C6D39A5}" dt="2023-01-24T02:01:14.428" v="1844"/>
          <ac:grpSpMkLst>
            <pc:docMk/>
            <pc:sldMk cId="597236972" sldId="280"/>
            <ac:grpSpMk id="437" creationId="{394C2E03-1D07-F952-EB99-3EBAE7C12AAB}"/>
          </ac:grpSpMkLst>
        </pc:grpChg>
        <pc:grpChg chg="mod">
          <ac:chgData name="Michael Kuniega" userId="999f7fd1-0dc3-4cba-81fd-6a42a8d75a98" providerId="ADAL" clId="{7030AAB4-A141-4A2B-BBAB-02BC5C6D39A5}" dt="2023-01-24T02:01:17.152" v="1848"/>
          <ac:grpSpMkLst>
            <pc:docMk/>
            <pc:sldMk cId="597236972" sldId="280"/>
            <ac:grpSpMk id="441" creationId="{17875EA3-2928-EF32-D997-39950D13655B}"/>
          </ac:grpSpMkLst>
        </pc:grpChg>
        <pc:grpChg chg="del mod">
          <ac:chgData name="Michael Kuniega" userId="999f7fd1-0dc3-4cba-81fd-6a42a8d75a98" providerId="ADAL" clId="{7030AAB4-A141-4A2B-BBAB-02BC5C6D39A5}" dt="2023-01-24T02:01:53.463" v="1861"/>
          <ac:grpSpMkLst>
            <pc:docMk/>
            <pc:sldMk cId="597236972" sldId="280"/>
            <ac:grpSpMk id="447" creationId="{7E7310C8-330A-ED7E-3CB0-3030AF901181}"/>
          </ac:grpSpMkLst>
        </pc:grpChg>
        <pc:grpChg chg="del mod">
          <ac:chgData name="Michael Kuniega" userId="999f7fd1-0dc3-4cba-81fd-6a42a8d75a98" providerId="ADAL" clId="{7030AAB4-A141-4A2B-BBAB-02BC5C6D39A5}" dt="2023-01-24T02:01:56.970" v="1865"/>
          <ac:grpSpMkLst>
            <pc:docMk/>
            <pc:sldMk cId="597236972" sldId="280"/>
            <ac:grpSpMk id="454" creationId="{A673EB9C-F392-9DF0-B48D-448FBD8D0BFB}"/>
          </ac:grpSpMkLst>
        </pc:grpChg>
        <pc:grpChg chg="del mod">
          <ac:chgData name="Michael Kuniega" userId="999f7fd1-0dc3-4cba-81fd-6a42a8d75a98" providerId="ADAL" clId="{7030AAB4-A141-4A2B-BBAB-02BC5C6D39A5}" dt="2023-01-24T02:02:04.476" v="1875"/>
          <ac:grpSpMkLst>
            <pc:docMk/>
            <pc:sldMk cId="597236972" sldId="280"/>
            <ac:grpSpMk id="458" creationId="{1DBFAEB0-0A6B-E1C1-AD92-42CAA6C6A409}"/>
          </ac:grpSpMkLst>
        </pc:grpChg>
        <pc:grpChg chg="mod">
          <ac:chgData name="Michael Kuniega" userId="999f7fd1-0dc3-4cba-81fd-6a42a8d75a98" providerId="ADAL" clId="{7030AAB4-A141-4A2B-BBAB-02BC5C6D39A5}" dt="2023-01-24T02:02:04.476" v="1875"/>
          <ac:grpSpMkLst>
            <pc:docMk/>
            <pc:sldMk cId="597236972" sldId="280"/>
            <ac:grpSpMk id="468" creationId="{1C0E8678-DA38-3DFA-2DCD-C455BBD7A5C7}"/>
          </ac:grpSpMkLst>
        </pc:grpChg>
        <pc:grpChg chg="del mod">
          <ac:chgData name="Michael Kuniega" userId="999f7fd1-0dc3-4cba-81fd-6a42a8d75a98" providerId="ADAL" clId="{7030AAB4-A141-4A2B-BBAB-02BC5C6D39A5}" dt="2023-01-24T02:03:02.010" v="1909"/>
          <ac:grpSpMkLst>
            <pc:docMk/>
            <pc:sldMk cId="597236972" sldId="280"/>
            <ac:grpSpMk id="476" creationId="{1A0BCABA-E728-5A3A-E0E2-F56CE763AB53}"/>
          </ac:grpSpMkLst>
        </pc:grpChg>
        <pc:grpChg chg="mod">
          <ac:chgData name="Michael Kuniega" userId="999f7fd1-0dc3-4cba-81fd-6a42a8d75a98" providerId="ADAL" clId="{7030AAB4-A141-4A2B-BBAB-02BC5C6D39A5}" dt="2023-01-24T02:02:43.046" v="1892"/>
          <ac:grpSpMkLst>
            <pc:docMk/>
            <pc:sldMk cId="597236972" sldId="280"/>
            <ac:grpSpMk id="484" creationId="{A32837CA-AF11-434A-E79D-7958C235816C}"/>
          </ac:grpSpMkLst>
        </pc:grpChg>
        <pc:grpChg chg="mod">
          <ac:chgData name="Michael Kuniega" userId="999f7fd1-0dc3-4cba-81fd-6a42a8d75a98" providerId="ADAL" clId="{7030AAB4-A141-4A2B-BBAB-02BC5C6D39A5}" dt="2023-01-24T02:02:49.123" v="1901"/>
          <ac:grpSpMkLst>
            <pc:docMk/>
            <pc:sldMk cId="597236972" sldId="280"/>
            <ac:grpSpMk id="493" creationId="{E56D591C-F31F-9BFC-CB2B-AB3C81E6B97D}"/>
          </ac:grpSpMkLst>
        </pc:grpChg>
        <pc:grpChg chg="mod">
          <ac:chgData name="Michael Kuniega" userId="999f7fd1-0dc3-4cba-81fd-6a42a8d75a98" providerId="ADAL" clId="{7030AAB4-A141-4A2B-BBAB-02BC5C6D39A5}" dt="2023-01-24T02:03:02.010" v="1909"/>
          <ac:grpSpMkLst>
            <pc:docMk/>
            <pc:sldMk cId="597236972" sldId="280"/>
            <ac:grpSpMk id="501" creationId="{E0DDD42C-5BEE-23C2-8DCE-24672E01514B}"/>
          </ac:grpSpMkLst>
        </pc:grpChg>
        <pc:grpChg chg="mod">
          <ac:chgData name="Michael Kuniega" userId="999f7fd1-0dc3-4cba-81fd-6a42a8d75a98" providerId="ADAL" clId="{7030AAB4-A141-4A2B-BBAB-02BC5C6D39A5}" dt="2023-01-24T02:03:06.670" v="1917"/>
          <ac:grpSpMkLst>
            <pc:docMk/>
            <pc:sldMk cId="597236972" sldId="280"/>
            <ac:grpSpMk id="509" creationId="{2FDA326D-3342-79CE-F5D4-F0FEF65F62BE}"/>
          </ac:grpSpMkLst>
        </pc:grpChg>
        <pc:grpChg chg="mod">
          <ac:chgData name="Michael Kuniega" userId="999f7fd1-0dc3-4cba-81fd-6a42a8d75a98" providerId="ADAL" clId="{7030AAB4-A141-4A2B-BBAB-02BC5C6D39A5}" dt="2023-01-24T02:03:55.974" v="1924"/>
          <ac:grpSpMkLst>
            <pc:docMk/>
            <pc:sldMk cId="597236972" sldId="280"/>
            <ac:grpSpMk id="516" creationId="{68BA51E2-7C38-54E4-FB11-01F6508D817D}"/>
          </ac:grpSpMkLst>
        </pc:grpChg>
        <pc:grpChg chg="mod">
          <ac:chgData name="Michael Kuniega" userId="999f7fd1-0dc3-4cba-81fd-6a42a8d75a98" providerId="ADAL" clId="{7030AAB4-A141-4A2B-BBAB-02BC5C6D39A5}" dt="2023-01-24T02:04:04.411" v="1927"/>
          <ac:grpSpMkLst>
            <pc:docMk/>
            <pc:sldMk cId="597236972" sldId="280"/>
            <ac:grpSpMk id="519" creationId="{DBEC9D22-27F5-CDE3-C924-BCC8A8CA0FFB}"/>
          </ac:grpSpMkLst>
        </pc:grpChg>
        <pc:inkChg chg="add del">
          <ac:chgData name="Michael Kuniega" userId="999f7fd1-0dc3-4cba-81fd-6a42a8d75a98" providerId="ADAL" clId="{7030AAB4-A141-4A2B-BBAB-02BC5C6D39A5}" dt="2023-01-24T01:51:13.599" v="1408"/>
          <ac:inkMkLst>
            <pc:docMk/>
            <pc:sldMk cId="597236972" sldId="280"/>
            <ac:inkMk id="3" creationId="{6E3A3871-7441-8F9D-8A19-7F2334562468}"/>
          </ac:inkMkLst>
        </pc:inkChg>
        <pc:inkChg chg="add del">
          <ac:chgData name="Michael Kuniega" userId="999f7fd1-0dc3-4cba-81fd-6a42a8d75a98" providerId="ADAL" clId="{7030AAB4-A141-4A2B-BBAB-02BC5C6D39A5}" dt="2023-01-24T01:51:13.600" v="1409"/>
          <ac:inkMkLst>
            <pc:docMk/>
            <pc:sldMk cId="597236972" sldId="280"/>
            <ac:inkMk id="4" creationId="{A7622B51-4571-B20E-31A6-8E2A7DEE7C09}"/>
          </ac:inkMkLst>
        </pc:inkChg>
        <pc:inkChg chg="add del">
          <ac:chgData name="Michael Kuniega" userId="999f7fd1-0dc3-4cba-81fd-6a42a8d75a98" providerId="ADAL" clId="{7030AAB4-A141-4A2B-BBAB-02BC5C6D39A5}" dt="2023-01-24T01:51:10.214" v="1407"/>
          <ac:inkMkLst>
            <pc:docMk/>
            <pc:sldMk cId="597236972" sldId="280"/>
            <ac:inkMk id="5" creationId="{3AE1B09D-027B-8A35-3A41-5DB2948828C5}"/>
          </ac:inkMkLst>
        </pc:inkChg>
        <pc:inkChg chg="add mod">
          <ac:chgData name="Michael Kuniega" userId="999f7fd1-0dc3-4cba-81fd-6a42a8d75a98" providerId="ADAL" clId="{7030AAB4-A141-4A2B-BBAB-02BC5C6D39A5}" dt="2023-01-24T01:51:20.456" v="1413"/>
          <ac:inkMkLst>
            <pc:docMk/>
            <pc:sldMk cId="597236972" sldId="280"/>
            <ac:inkMk id="6" creationId="{642A688D-D763-755F-625C-25AA1FF38694}"/>
          </ac:inkMkLst>
        </pc:inkChg>
        <pc:inkChg chg="add mod">
          <ac:chgData name="Michael Kuniega" userId="999f7fd1-0dc3-4cba-81fd-6a42a8d75a98" providerId="ADAL" clId="{7030AAB4-A141-4A2B-BBAB-02BC5C6D39A5}" dt="2023-01-24T01:51:20.456" v="1413"/>
          <ac:inkMkLst>
            <pc:docMk/>
            <pc:sldMk cId="597236972" sldId="280"/>
            <ac:inkMk id="7" creationId="{BAE10104-28FA-3B71-A96D-EEB7337E0320}"/>
          </ac:inkMkLst>
        </pc:inkChg>
        <pc:inkChg chg="add mod">
          <ac:chgData name="Michael Kuniega" userId="999f7fd1-0dc3-4cba-81fd-6a42a8d75a98" providerId="ADAL" clId="{7030AAB4-A141-4A2B-BBAB-02BC5C6D39A5}" dt="2023-01-24T01:51:20.456" v="1413"/>
          <ac:inkMkLst>
            <pc:docMk/>
            <pc:sldMk cId="597236972" sldId="280"/>
            <ac:inkMk id="8" creationId="{0A72B951-1E70-37AB-5E65-548514179204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0" creationId="{C98CEE3E-904C-8340-CB76-7026FAEF6DE6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1" creationId="{A51F35CE-9D8C-E25A-3C88-769E2DCBB1B1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2" creationId="{3EB6EDEB-78B2-1547-1871-2FD9BE98AE2F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3" creationId="{E12AAA27-3604-B90D-D079-C44390CDB281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4" creationId="{B9AB0D1D-1715-ABD7-3555-DA3CA2F0469D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5" creationId="{A33EF73E-3678-B90A-1B9D-18E338A9EAA1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6" creationId="{FB29B2E1-71C2-7970-728C-E0D1487B7735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7" creationId="{66D92874-4A62-DFEE-6D91-83252C69776A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8" creationId="{4A30B79D-ED69-CD1F-BF43-25B208B14AC2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19" creationId="{5131A5C9-CF53-61E2-EBC5-6E8372EF0DAB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0" creationId="{78056B1D-6F3B-E3EB-A7B4-EA0885A16FE4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1" creationId="{153B1E0B-BCDE-DF58-0D0F-E18E8499AB24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2" creationId="{EACF2366-CDBC-9F5C-F6B7-AF4195366DE5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3" creationId="{829F97B0-86DF-68C6-06DE-E2840AEC2DA8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4" creationId="{65BF0243-2426-FA01-7D44-789A0188EF17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5" creationId="{0317D264-BD21-35C4-AB4A-16558BBB5FF4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6" creationId="{433D7494-55FE-8492-74E0-E2FCA81A74C4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7" creationId="{EBA7A076-1952-1549-2EBA-DE8F8361FE54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8" creationId="{C0169EF6-2A43-9AD3-1226-955D3B373EBB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29" creationId="{5736792D-DF2C-4007-B695-CE377D42DF82}"/>
          </ac:inkMkLst>
        </pc:inkChg>
        <pc:inkChg chg="add mod">
          <ac:chgData name="Michael Kuniega" userId="999f7fd1-0dc3-4cba-81fd-6a42a8d75a98" providerId="ADAL" clId="{7030AAB4-A141-4A2B-BBAB-02BC5C6D39A5}" dt="2023-01-24T01:51:36.001" v="1435"/>
          <ac:inkMkLst>
            <pc:docMk/>
            <pc:sldMk cId="597236972" sldId="280"/>
            <ac:inkMk id="30" creationId="{5EBBFA84-9311-40AA-E566-67AD7FE42837}"/>
          </ac:inkMkLst>
        </pc:inkChg>
        <pc:inkChg chg="add mod">
          <ac:chgData name="Michael Kuniega" userId="999f7fd1-0dc3-4cba-81fd-6a42a8d75a98" providerId="ADAL" clId="{7030AAB4-A141-4A2B-BBAB-02BC5C6D39A5}" dt="2023-01-24T01:52:00.091" v="1442"/>
          <ac:inkMkLst>
            <pc:docMk/>
            <pc:sldMk cId="597236972" sldId="280"/>
            <ac:inkMk id="33" creationId="{293586B5-16D5-ABFC-F04B-CAA525D64465}"/>
          </ac:inkMkLst>
        </pc:inkChg>
        <pc:inkChg chg="add mod">
          <ac:chgData name="Michael Kuniega" userId="999f7fd1-0dc3-4cba-81fd-6a42a8d75a98" providerId="ADAL" clId="{7030AAB4-A141-4A2B-BBAB-02BC5C6D39A5}" dt="2023-01-24T01:52:00.091" v="1442"/>
          <ac:inkMkLst>
            <pc:docMk/>
            <pc:sldMk cId="597236972" sldId="280"/>
            <ac:inkMk id="34" creationId="{5C01D728-2A28-926A-9F70-D0D4CBEB4198}"/>
          </ac:inkMkLst>
        </pc:inkChg>
        <pc:inkChg chg="add mod">
          <ac:chgData name="Michael Kuniega" userId="999f7fd1-0dc3-4cba-81fd-6a42a8d75a98" providerId="ADAL" clId="{7030AAB4-A141-4A2B-BBAB-02BC5C6D39A5}" dt="2023-01-24T01:52:00.091" v="1442"/>
          <ac:inkMkLst>
            <pc:docMk/>
            <pc:sldMk cId="597236972" sldId="280"/>
            <ac:inkMk id="35" creationId="{D8DC291E-C736-4929-1149-6EF946CEA30A}"/>
          </ac:inkMkLst>
        </pc:inkChg>
        <pc:inkChg chg="add mod">
          <ac:chgData name="Michael Kuniega" userId="999f7fd1-0dc3-4cba-81fd-6a42a8d75a98" providerId="ADAL" clId="{7030AAB4-A141-4A2B-BBAB-02BC5C6D39A5}" dt="2023-01-24T01:52:00.091" v="1442"/>
          <ac:inkMkLst>
            <pc:docMk/>
            <pc:sldMk cId="597236972" sldId="280"/>
            <ac:inkMk id="36" creationId="{ACE31E06-A97A-23A4-9A86-A0AE3D150CE4}"/>
          </ac:inkMkLst>
        </pc:inkChg>
        <pc:inkChg chg="add mod">
          <ac:chgData name="Michael Kuniega" userId="999f7fd1-0dc3-4cba-81fd-6a42a8d75a98" providerId="ADAL" clId="{7030AAB4-A141-4A2B-BBAB-02BC5C6D39A5}" dt="2023-01-24T01:52:00.091" v="1442"/>
          <ac:inkMkLst>
            <pc:docMk/>
            <pc:sldMk cId="597236972" sldId="280"/>
            <ac:inkMk id="37" creationId="{C4FE9195-CDFA-93DB-FF18-B7262EF93012}"/>
          </ac:inkMkLst>
        </pc:inkChg>
        <pc:inkChg chg="add mod">
          <ac:chgData name="Michael Kuniega" userId="999f7fd1-0dc3-4cba-81fd-6a42a8d75a98" providerId="ADAL" clId="{7030AAB4-A141-4A2B-BBAB-02BC5C6D39A5}" dt="2023-01-24T01:52:00.091" v="1442"/>
          <ac:inkMkLst>
            <pc:docMk/>
            <pc:sldMk cId="597236972" sldId="280"/>
            <ac:inkMk id="38" creationId="{567B0503-EB2D-D17E-4F17-CBBC5E74F1AC}"/>
          </ac:inkMkLst>
        </pc:inkChg>
        <pc:inkChg chg="add mod">
          <ac:chgData name="Michael Kuniega" userId="999f7fd1-0dc3-4cba-81fd-6a42a8d75a98" providerId="ADAL" clId="{7030AAB4-A141-4A2B-BBAB-02BC5C6D39A5}" dt="2023-01-24T01:52:24.856" v="1475"/>
          <ac:inkMkLst>
            <pc:docMk/>
            <pc:sldMk cId="597236972" sldId="280"/>
            <ac:inkMk id="40" creationId="{97FE5C22-6554-E509-9178-57B39F9A86B5}"/>
          </ac:inkMkLst>
        </pc:inkChg>
        <pc:inkChg chg="add mod">
          <ac:chgData name="Michael Kuniega" userId="999f7fd1-0dc3-4cba-81fd-6a42a8d75a98" providerId="ADAL" clId="{7030AAB4-A141-4A2B-BBAB-02BC5C6D39A5}" dt="2023-01-24T01:52:24.856" v="1475"/>
          <ac:inkMkLst>
            <pc:docMk/>
            <pc:sldMk cId="597236972" sldId="280"/>
            <ac:inkMk id="41" creationId="{DB7FE822-8149-E8A5-2981-B8E1FD094585}"/>
          </ac:inkMkLst>
        </pc:inkChg>
        <pc:inkChg chg="add mod">
          <ac:chgData name="Michael Kuniega" userId="999f7fd1-0dc3-4cba-81fd-6a42a8d75a98" providerId="ADAL" clId="{7030AAB4-A141-4A2B-BBAB-02BC5C6D39A5}" dt="2023-01-24T01:52:24.856" v="1475"/>
          <ac:inkMkLst>
            <pc:docMk/>
            <pc:sldMk cId="597236972" sldId="280"/>
            <ac:inkMk id="42" creationId="{516121D4-FFF9-BEC2-7E16-CC63DC47919C}"/>
          </ac:inkMkLst>
        </pc:inkChg>
        <pc:inkChg chg="add mod">
          <ac:chgData name="Michael Kuniega" userId="999f7fd1-0dc3-4cba-81fd-6a42a8d75a98" providerId="ADAL" clId="{7030AAB4-A141-4A2B-BBAB-02BC5C6D39A5}" dt="2023-01-24T01:52:24.856" v="1475"/>
          <ac:inkMkLst>
            <pc:docMk/>
            <pc:sldMk cId="597236972" sldId="280"/>
            <ac:inkMk id="43" creationId="{1F6C3FB0-DE18-B26D-FCDE-93E11FA1E429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45" creationId="{E3F62F44-9164-51AE-01EF-140C901FB669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46" creationId="{36B06CEA-8B0E-B95F-E19B-1DCEE9BB3F8A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47" creationId="{2A66BD53-9389-0C21-E05C-F75741050F3D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48" creationId="{B36EC2D4-345B-0CBB-500A-6B55601E1A0A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49" creationId="{17F2968D-F7A7-002B-3709-C949D82CCE36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2" creationId="{D338854F-B943-AD57-360C-22CD113FCBB3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3" creationId="{4CE12A03-FA08-B449-D641-BFC7797DF4AD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4" creationId="{FB1D9B19-9C23-5D59-83A6-D4EB7B2FA40A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5" creationId="{262695D0-DEFD-B8B6-A653-7A852544C692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6" creationId="{EBEFAB52-985C-AFF1-9306-2B3C15D378EE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7" creationId="{3CE4F2F4-F529-E3AD-BF37-4520360A8574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8" creationId="{9431829E-EFE7-7C8F-771F-CDAA4A4FDE7E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59" creationId="{7633B64F-A376-B5EC-75E7-CCC58B9A8804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0" creationId="{1DFB334D-9FF1-5A76-2FE2-DC89099E721E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1" creationId="{83DD76E1-81A0-580F-C459-9D83C9C05CFC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2" creationId="{6B80C979-1900-1111-9CFC-E4AD2C842ECF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3" creationId="{CA9558AE-13EF-33E1-1BC1-B007A7FD66B6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4" creationId="{C0C2E4F5-4EC8-7819-52BF-76BDB4546A7A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5" creationId="{AF629B56-63ED-B4D1-C75E-3F5802B6A818}"/>
          </ac:inkMkLst>
        </pc:inkChg>
        <pc:inkChg chg="add mod">
          <ac:chgData name="Michael Kuniega" userId="999f7fd1-0dc3-4cba-81fd-6a42a8d75a98" providerId="ADAL" clId="{7030AAB4-A141-4A2B-BBAB-02BC5C6D39A5}" dt="2023-01-24T01:52:18.187" v="1469"/>
          <ac:inkMkLst>
            <pc:docMk/>
            <pc:sldMk cId="597236972" sldId="280"/>
            <ac:inkMk id="66" creationId="{388B8644-576D-AECA-2C7E-F5CC19F51ABA}"/>
          </ac:inkMkLst>
        </pc:inkChg>
        <pc:inkChg chg="add mod">
          <ac:chgData name="Michael Kuniega" userId="999f7fd1-0dc3-4cba-81fd-6a42a8d75a98" providerId="ADAL" clId="{7030AAB4-A141-4A2B-BBAB-02BC5C6D39A5}" dt="2023-01-24T01:52:24.856" v="1475"/>
          <ac:inkMkLst>
            <pc:docMk/>
            <pc:sldMk cId="597236972" sldId="280"/>
            <ac:inkMk id="68" creationId="{DED648C4-D1A8-3C11-FEAF-4E7DB4D9FDA0}"/>
          </ac:inkMkLst>
        </pc:inkChg>
        <pc:inkChg chg="add mod">
          <ac:chgData name="Michael Kuniega" userId="999f7fd1-0dc3-4cba-81fd-6a42a8d75a98" providerId="ADAL" clId="{7030AAB4-A141-4A2B-BBAB-02BC5C6D39A5}" dt="2023-01-24T01:52:24.856" v="1475"/>
          <ac:inkMkLst>
            <pc:docMk/>
            <pc:sldMk cId="597236972" sldId="280"/>
            <ac:inkMk id="69" creationId="{99684DFD-592A-4CEA-3453-D2D01FE40465}"/>
          </ac:inkMkLst>
        </pc:inkChg>
        <pc:inkChg chg="add mod">
          <ac:chgData name="Michael Kuniega" userId="999f7fd1-0dc3-4cba-81fd-6a42a8d75a98" providerId="ADAL" clId="{7030AAB4-A141-4A2B-BBAB-02BC5C6D39A5}" dt="2023-01-24T01:52:26.021" v="1477"/>
          <ac:inkMkLst>
            <pc:docMk/>
            <pc:sldMk cId="597236972" sldId="280"/>
            <ac:inkMk id="70" creationId="{E1484531-3F35-B8E1-7EE1-A58569026F64}"/>
          </ac:inkMkLst>
        </pc:inkChg>
        <pc:inkChg chg="add del mod">
          <ac:chgData name="Michael Kuniega" userId="999f7fd1-0dc3-4cba-81fd-6a42a8d75a98" providerId="ADAL" clId="{7030AAB4-A141-4A2B-BBAB-02BC5C6D39A5}" dt="2023-01-24T01:52:26.019" v="1476"/>
          <ac:inkMkLst>
            <pc:docMk/>
            <pc:sldMk cId="597236972" sldId="280"/>
            <ac:inkMk id="71" creationId="{EDFD9911-16B5-A5EF-00AB-5ECE3D4B50F0}"/>
          </ac:inkMkLst>
        </pc:inkChg>
        <pc:inkChg chg="add del mod">
          <ac:chgData name="Michael Kuniega" userId="999f7fd1-0dc3-4cba-81fd-6a42a8d75a98" providerId="ADAL" clId="{7030AAB4-A141-4A2B-BBAB-02BC5C6D39A5}" dt="2023-01-24T01:52:26.021" v="1477"/>
          <ac:inkMkLst>
            <pc:docMk/>
            <pc:sldMk cId="597236972" sldId="280"/>
            <ac:inkMk id="72" creationId="{D14A3D1C-E400-5775-595A-E32CCE6E9A68}"/>
          </ac:inkMkLst>
        </pc:inkChg>
        <pc:inkChg chg="add mod">
          <ac:chgData name="Michael Kuniega" userId="999f7fd1-0dc3-4cba-81fd-6a42a8d75a98" providerId="ADAL" clId="{7030AAB4-A141-4A2B-BBAB-02BC5C6D39A5}" dt="2023-01-24T01:52:32.157" v="1484"/>
          <ac:inkMkLst>
            <pc:docMk/>
            <pc:sldMk cId="597236972" sldId="280"/>
            <ac:inkMk id="75" creationId="{F9428025-9E99-A545-B01F-857D10DB1033}"/>
          </ac:inkMkLst>
        </pc:inkChg>
        <pc:inkChg chg="add mod">
          <ac:chgData name="Michael Kuniega" userId="999f7fd1-0dc3-4cba-81fd-6a42a8d75a98" providerId="ADAL" clId="{7030AAB4-A141-4A2B-BBAB-02BC5C6D39A5}" dt="2023-01-24T01:52:32.157" v="1484"/>
          <ac:inkMkLst>
            <pc:docMk/>
            <pc:sldMk cId="597236972" sldId="280"/>
            <ac:inkMk id="76" creationId="{8F898AA0-055B-74C4-7CAD-CC32152CD1DC}"/>
          </ac:inkMkLst>
        </pc:inkChg>
        <pc:inkChg chg="add mod">
          <ac:chgData name="Michael Kuniega" userId="999f7fd1-0dc3-4cba-81fd-6a42a8d75a98" providerId="ADAL" clId="{7030AAB4-A141-4A2B-BBAB-02BC5C6D39A5}" dt="2023-01-24T01:52:32.157" v="1484"/>
          <ac:inkMkLst>
            <pc:docMk/>
            <pc:sldMk cId="597236972" sldId="280"/>
            <ac:inkMk id="77" creationId="{8786CBB1-DBBA-25F7-99D7-BCCC110C0D67}"/>
          </ac:inkMkLst>
        </pc:inkChg>
        <pc:inkChg chg="add mod">
          <ac:chgData name="Michael Kuniega" userId="999f7fd1-0dc3-4cba-81fd-6a42a8d75a98" providerId="ADAL" clId="{7030AAB4-A141-4A2B-BBAB-02BC5C6D39A5}" dt="2023-01-24T01:52:32.157" v="1484"/>
          <ac:inkMkLst>
            <pc:docMk/>
            <pc:sldMk cId="597236972" sldId="280"/>
            <ac:inkMk id="78" creationId="{D2298992-008A-6230-B6F7-3A533AB601F6}"/>
          </ac:inkMkLst>
        </pc:inkChg>
        <pc:inkChg chg="add mod">
          <ac:chgData name="Michael Kuniega" userId="999f7fd1-0dc3-4cba-81fd-6a42a8d75a98" providerId="ADAL" clId="{7030AAB4-A141-4A2B-BBAB-02BC5C6D39A5}" dt="2023-01-24T01:52:32.157" v="1484"/>
          <ac:inkMkLst>
            <pc:docMk/>
            <pc:sldMk cId="597236972" sldId="280"/>
            <ac:inkMk id="80" creationId="{47F07EC8-4DA8-4FFB-ABFC-E914A69B00A8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2" creationId="{DBB641F1-9CEB-3BD3-BB0C-293908B22EC8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3" creationId="{E3946BDD-072A-3830-62A8-67F3D57EE421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4" creationId="{DA5A658C-F915-495C-C180-55D64E985639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5" creationId="{35F921A6-175F-80C4-ECE3-DA341C15596B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6" creationId="{DA64FEE9-6277-203E-2819-E34A6F2CAD97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7" creationId="{6947C814-2971-81B9-37A0-62E772EA0464}"/>
          </ac:inkMkLst>
        </pc:inkChg>
        <pc:inkChg chg="add mod">
          <ac:chgData name="Michael Kuniega" userId="999f7fd1-0dc3-4cba-81fd-6a42a8d75a98" providerId="ADAL" clId="{7030AAB4-A141-4A2B-BBAB-02BC5C6D39A5}" dt="2023-01-24T01:52:44" v="1492"/>
          <ac:inkMkLst>
            <pc:docMk/>
            <pc:sldMk cId="597236972" sldId="280"/>
            <ac:inkMk id="88" creationId="{E17F1EA9-98D4-B7A3-19ED-B92FE8054CF2}"/>
          </ac:inkMkLst>
        </pc:inkChg>
        <pc:inkChg chg="add mod">
          <ac:chgData name="Michael Kuniega" userId="999f7fd1-0dc3-4cba-81fd-6a42a8d75a98" providerId="ADAL" clId="{7030AAB4-A141-4A2B-BBAB-02BC5C6D39A5}" dt="2023-01-24T01:52:47.929" v="1495"/>
          <ac:inkMkLst>
            <pc:docMk/>
            <pc:sldMk cId="597236972" sldId="280"/>
            <ac:inkMk id="90" creationId="{5A68261E-9E02-E21B-AC9E-AB478A2D8CFF}"/>
          </ac:inkMkLst>
        </pc:inkChg>
        <pc:inkChg chg="add mod">
          <ac:chgData name="Michael Kuniega" userId="999f7fd1-0dc3-4cba-81fd-6a42a8d75a98" providerId="ADAL" clId="{7030AAB4-A141-4A2B-BBAB-02BC5C6D39A5}" dt="2023-01-24T01:52:47.929" v="1495"/>
          <ac:inkMkLst>
            <pc:docMk/>
            <pc:sldMk cId="597236972" sldId="280"/>
            <ac:inkMk id="91" creationId="{C3892FD8-3BD8-2379-E5D4-A417D834CDA5}"/>
          </ac:inkMkLst>
        </pc:inkChg>
        <pc:inkChg chg="add mod">
          <ac:chgData name="Michael Kuniega" userId="999f7fd1-0dc3-4cba-81fd-6a42a8d75a98" providerId="ADAL" clId="{7030AAB4-A141-4A2B-BBAB-02BC5C6D39A5}" dt="2023-01-24T01:52:52.034" v="1498"/>
          <ac:inkMkLst>
            <pc:docMk/>
            <pc:sldMk cId="597236972" sldId="280"/>
            <ac:inkMk id="93" creationId="{216C3975-CA74-2DE4-4960-882E36BD17B0}"/>
          </ac:inkMkLst>
        </pc:inkChg>
        <pc:inkChg chg="add mod">
          <ac:chgData name="Michael Kuniega" userId="999f7fd1-0dc3-4cba-81fd-6a42a8d75a98" providerId="ADAL" clId="{7030AAB4-A141-4A2B-BBAB-02BC5C6D39A5}" dt="2023-01-24T01:52:52.034" v="1498"/>
          <ac:inkMkLst>
            <pc:docMk/>
            <pc:sldMk cId="597236972" sldId="280"/>
            <ac:inkMk id="94" creationId="{79352E8F-90D0-A206-0FA5-4E290D2108BA}"/>
          </ac:inkMkLst>
        </pc:inkChg>
        <pc:inkChg chg="add mod">
          <ac:chgData name="Michael Kuniega" userId="999f7fd1-0dc3-4cba-81fd-6a42a8d75a98" providerId="ADAL" clId="{7030AAB4-A141-4A2B-BBAB-02BC5C6D39A5}" dt="2023-01-24T01:53:06.165" v="1504"/>
          <ac:inkMkLst>
            <pc:docMk/>
            <pc:sldMk cId="597236972" sldId="280"/>
            <ac:inkMk id="96" creationId="{FB7AED00-8745-4A22-AB60-028E2BF99EE2}"/>
          </ac:inkMkLst>
        </pc:inkChg>
        <pc:inkChg chg="add mod">
          <ac:chgData name="Michael Kuniega" userId="999f7fd1-0dc3-4cba-81fd-6a42a8d75a98" providerId="ADAL" clId="{7030AAB4-A141-4A2B-BBAB-02BC5C6D39A5}" dt="2023-01-24T01:53:06.165" v="1504"/>
          <ac:inkMkLst>
            <pc:docMk/>
            <pc:sldMk cId="597236972" sldId="280"/>
            <ac:inkMk id="97" creationId="{A10CEB4A-A436-F4AC-3DAE-EE5ACD52C974}"/>
          </ac:inkMkLst>
        </pc:inkChg>
        <pc:inkChg chg="add mod">
          <ac:chgData name="Michael Kuniega" userId="999f7fd1-0dc3-4cba-81fd-6a42a8d75a98" providerId="ADAL" clId="{7030AAB4-A141-4A2B-BBAB-02BC5C6D39A5}" dt="2023-01-24T01:53:06.165" v="1504"/>
          <ac:inkMkLst>
            <pc:docMk/>
            <pc:sldMk cId="597236972" sldId="280"/>
            <ac:inkMk id="98" creationId="{093974B2-C575-BE0C-736D-6E88F2A886F9}"/>
          </ac:inkMkLst>
        </pc:inkChg>
        <pc:inkChg chg="add mod">
          <ac:chgData name="Michael Kuniega" userId="999f7fd1-0dc3-4cba-81fd-6a42a8d75a98" providerId="ADAL" clId="{7030AAB4-A141-4A2B-BBAB-02BC5C6D39A5}" dt="2023-01-24T01:53:06.165" v="1504"/>
          <ac:inkMkLst>
            <pc:docMk/>
            <pc:sldMk cId="597236972" sldId="280"/>
            <ac:inkMk id="99" creationId="{873A5741-AC86-FD94-6A33-127B8FCC3248}"/>
          </ac:inkMkLst>
        </pc:inkChg>
        <pc:inkChg chg="add mod">
          <ac:chgData name="Michael Kuniega" userId="999f7fd1-0dc3-4cba-81fd-6a42a8d75a98" providerId="ADAL" clId="{7030AAB4-A141-4A2B-BBAB-02BC5C6D39A5}" dt="2023-01-24T01:53:06.165" v="1504"/>
          <ac:inkMkLst>
            <pc:docMk/>
            <pc:sldMk cId="597236972" sldId="280"/>
            <ac:inkMk id="100" creationId="{D4EC86C3-C4A4-86BA-468D-A18D4C682257}"/>
          </ac:inkMkLst>
        </pc:inkChg>
        <pc:inkChg chg="add mod">
          <ac:chgData name="Michael Kuniega" userId="999f7fd1-0dc3-4cba-81fd-6a42a8d75a98" providerId="ADAL" clId="{7030AAB4-A141-4A2B-BBAB-02BC5C6D39A5}" dt="2023-01-24T01:53:17.707" v="1511"/>
          <ac:inkMkLst>
            <pc:docMk/>
            <pc:sldMk cId="597236972" sldId="280"/>
            <ac:inkMk id="102" creationId="{B41860FE-1378-46A2-F42C-ECADF15946AF}"/>
          </ac:inkMkLst>
        </pc:inkChg>
        <pc:inkChg chg="add mod">
          <ac:chgData name="Michael Kuniega" userId="999f7fd1-0dc3-4cba-81fd-6a42a8d75a98" providerId="ADAL" clId="{7030AAB4-A141-4A2B-BBAB-02BC5C6D39A5}" dt="2023-01-24T01:53:17.707" v="1511"/>
          <ac:inkMkLst>
            <pc:docMk/>
            <pc:sldMk cId="597236972" sldId="280"/>
            <ac:inkMk id="103" creationId="{01E2CE62-D85A-FCE0-7DCA-70863A719F5C}"/>
          </ac:inkMkLst>
        </pc:inkChg>
        <pc:inkChg chg="add mod">
          <ac:chgData name="Michael Kuniega" userId="999f7fd1-0dc3-4cba-81fd-6a42a8d75a98" providerId="ADAL" clId="{7030AAB4-A141-4A2B-BBAB-02BC5C6D39A5}" dt="2023-01-24T01:53:17.707" v="1511"/>
          <ac:inkMkLst>
            <pc:docMk/>
            <pc:sldMk cId="597236972" sldId="280"/>
            <ac:inkMk id="104" creationId="{56F67985-A2E4-D413-5401-EA54F4D57B2F}"/>
          </ac:inkMkLst>
        </pc:inkChg>
        <pc:inkChg chg="add mod">
          <ac:chgData name="Michael Kuniega" userId="999f7fd1-0dc3-4cba-81fd-6a42a8d75a98" providerId="ADAL" clId="{7030AAB4-A141-4A2B-BBAB-02BC5C6D39A5}" dt="2023-01-24T01:53:17.707" v="1511"/>
          <ac:inkMkLst>
            <pc:docMk/>
            <pc:sldMk cId="597236972" sldId="280"/>
            <ac:inkMk id="105" creationId="{3D1F830F-055D-24A1-DC9E-7D5F04F00BC8}"/>
          </ac:inkMkLst>
        </pc:inkChg>
        <pc:inkChg chg="add mod">
          <ac:chgData name="Michael Kuniega" userId="999f7fd1-0dc3-4cba-81fd-6a42a8d75a98" providerId="ADAL" clId="{7030AAB4-A141-4A2B-BBAB-02BC5C6D39A5}" dt="2023-01-24T01:53:17.707" v="1511"/>
          <ac:inkMkLst>
            <pc:docMk/>
            <pc:sldMk cId="597236972" sldId="280"/>
            <ac:inkMk id="107" creationId="{6CB7CB75-D1F6-CB7B-F3AC-0EB89413FDD5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09" creationId="{187716A6-8AF9-28E0-5CC8-E23629546B8C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10" creationId="{F0679BB6-8A84-D817-66AC-98625B62CB58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11" creationId="{93D99D2F-B1E0-AB26-6158-F5FED0D48D57}"/>
          </ac:inkMkLst>
        </pc:inkChg>
        <pc:inkChg chg="add del mod">
          <ac:chgData name="Michael Kuniega" userId="999f7fd1-0dc3-4cba-81fd-6a42a8d75a98" providerId="ADAL" clId="{7030AAB4-A141-4A2B-BBAB-02BC5C6D39A5}" dt="2023-01-24T01:53:42.775" v="1536"/>
          <ac:inkMkLst>
            <pc:docMk/>
            <pc:sldMk cId="597236972" sldId="280"/>
            <ac:inkMk id="112" creationId="{CEFEE61A-6E80-870F-5564-5E8273ABCE92}"/>
          </ac:inkMkLst>
        </pc:inkChg>
        <pc:inkChg chg="add del mod">
          <ac:chgData name="Michael Kuniega" userId="999f7fd1-0dc3-4cba-81fd-6a42a8d75a98" providerId="ADAL" clId="{7030AAB4-A141-4A2B-BBAB-02BC5C6D39A5}" dt="2023-01-24T01:53:41.124" v="1535"/>
          <ac:inkMkLst>
            <pc:docMk/>
            <pc:sldMk cId="597236972" sldId="280"/>
            <ac:inkMk id="113" creationId="{60084758-CF25-9FAE-AC62-67989B72E0C6}"/>
          </ac:inkMkLst>
        </pc:inkChg>
        <pc:inkChg chg="add del mod">
          <ac:chgData name="Michael Kuniega" userId="999f7fd1-0dc3-4cba-81fd-6a42a8d75a98" providerId="ADAL" clId="{7030AAB4-A141-4A2B-BBAB-02BC5C6D39A5}" dt="2023-01-24T01:53:41.123" v="1534"/>
          <ac:inkMkLst>
            <pc:docMk/>
            <pc:sldMk cId="597236972" sldId="280"/>
            <ac:inkMk id="114" creationId="{E33322D3-D8E7-1F5F-B9C0-E14C4F0237FE}"/>
          </ac:inkMkLst>
        </pc:inkChg>
        <pc:inkChg chg="add del mod">
          <ac:chgData name="Michael Kuniega" userId="999f7fd1-0dc3-4cba-81fd-6a42a8d75a98" providerId="ADAL" clId="{7030AAB4-A141-4A2B-BBAB-02BC5C6D39A5}" dt="2023-01-24T01:53:43.510" v="1537"/>
          <ac:inkMkLst>
            <pc:docMk/>
            <pc:sldMk cId="597236972" sldId="280"/>
            <ac:inkMk id="116" creationId="{822EA5DD-8321-3256-97BB-154F7CA2E51F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17" creationId="{CA9F890B-D9B2-DEE4-3845-75E6EE2D2E75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18" creationId="{34CBD917-E7EC-41D4-A0AE-73C5782B80A3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19" creationId="{F96D53F9-3F15-1022-787E-84DEC80B3F45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0" creationId="{C18533AD-B7B9-82D9-76AD-8F66F33BEC1A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1" creationId="{009A4715-EA51-9ACD-58B9-F290BD74B2C0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2" creationId="{6517C8C9-8DF1-75A6-FEEB-15BF1AC925EB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3" creationId="{ACBAB9C7-AC69-37E7-B85E-CACA921F2940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4" creationId="{29C22265-2909-F534-9DA2-BD9C5F941C9C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5" creationId="{C41436FD-73BA-07D5-AE27-151EEF8F9558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6" creationId="{3F762173-E28E-59AC-D4CC-ABC97E9099A6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7" creationId="{66B16F09-E1BB-CC99-513B-4DABA3242FAD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8" creationId="{41BFC856-C639-EE37-6586-52B6FA85A979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29" creationId="{5DBE7DAB-A11E-0D10-C8B2-78ADCC923BC8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32" creationId="{E7C026EF-5EE7-675E-E887-88725D0AE7BF}"/>
          </ac:inkMkLst>
        </pc:inkChg>
        <pc:inkChg chg="add mod">
          <ac:chgData name="Michael Kuniega" userId="999f7fd1-0dc3-4cba-81fd-6a42a8d75a98" providerId="ADAL" clId="{7030AAB4-A141-4A2B-BBAB-02BC5C6D39A5}" dt="2023-01-24T01:53:47.296" v="1540"/>
          <ac:inkMkLst>
            <pc:docMk/>
            <pc:sldMk cId="597236972" sldId="280"/>
            <ac:inkMk id="133" creationId="{D3666A1A-3DEE-08B5-4EA6-CB52342201CF}"/>
          </ac:inkMkLst>
        </pc:inkChg>
        <pc:inkChg chg="add">
          <ac:chgData name="Michael Kuniega" userId="999f7fd1-0dc3-4cba-81fd-6a42a8d75a98" providerId="ADAL" clId="{7030AAB4-A141-4A2B-BBAB-02BC5C6D39A5}" dt="2023-01-24T01:53:48.043" v="1541" actId="9405"/>
          <ac:inkMkLst>
            <pc:docMk/>
            <pc:sldMk cId="597236972" sldId="280"/>
            <ac:inkMk id="135" creationId="{13361F1C-21C4-8E09-0609-20CBCBF2D9CA}"/>
          </ac:inkMkLst>
        </pc:inkChg>
        <pc:inkChg chg="add">
          <ac:chgData name="Michael Kuniega" userId="999f7fd1-0dc3-4cba-81fd-6a42a8d75a98" providerId="ADAL" clId="{7030AAB4-A141-4A2B-BBAB-02BC5C6D39A5}" dt="2023-01-24T01:53:48.578" v="1542" actId="9405"/>
          <ac:inkMkLst>
            <pc:docMk/>
            <pc:sldMk cId="597236972" sldId="280"/>
            <ac:inkMk id="136" creationId="{87E4E39E-0FFD-A636-FD16-1482F8F130E7}"/>
          </ac:inkMkLst>
        </pc:inkChg>
        <pc:inkChg chg="add mod">
          <ac:chgData name="Michael Kuniega" userId="999f7fd1-0dc3-4cba-81fd-6a42a8d75a98" providerId="ADAL" clId="{7030AAB4-A141-4A2B-BBAB-02BC5C6D39A5}" dt="2023-01-24T01:53:52.196" v="1549"/>
          <ac:inkMkLst>
            <pc:docMk/>
            <pc:sldMk cId="597236972" sldId="280"/>
            <ac:inkMk id="137" creationId="{2D12756E-1C26-DC53-5E50-94FFACF9CC2F}"/>
          </ac:inkMkLst>
        </pc:inkChg>
        <pc:inkChg chg="add mod">
          <ac:chgData name="Michael Kuniega" userId="999f7fd1-0dc3-4cba-81fd-6a42a8d75a98" providerId="ADAL" clId="{7030AAB4-A141-4A2B-BBAB-02BC5C6D39A5}" dt="2023-01-24T01:53:52.196" v="1549"/>
          <ac:inkMkLst>
            <pc:docMk/>
            <pc:sldMk cId="597236972" sldId="280"/>
            <ac:inkMk id="138" creationId="{A60BC927-A205-F54C-F692-BCE48441FACE}"/>
          </ac:inkMkLst>
        </pc:inkChg>
        <pc:inkChg chg="add mod">
          <ac:chgData name="Michael Kuniega" userId="999f7fd1-0dc3-4cba-81fd-6a42a8d75a98" providerId="ADAL" clId="{7030AAB4-A141-4A2B-BBAB-02BC5C6D39A5}" dt="2023-01-24T01:53:52.196" v="1549"/>
          <ac:inkMkLst>
            <pc:docMk/>
            <pc:sldMk cId="597236972" sldId="280"/>
            <ac:inkMk id="139" creationId="{0E7E2EEA-32A6-3ACB-E732-4253D0D7D3EE}"/>
          </ac:inkMkLst>
        </pc:inkChg>
        <pc:inkChg chg="add mod">
          <ac:chgData name="Michael Kuniega" userId="999f7fd1-0dc3-4cba-81fd-6a42a8d75a98" providerId="ADAL" clId="{7030AAB4-A141-4A2B-BBAB-02BC5C6D39A5}" dt="2023-01-24T01:53:52.196" v="1549"/>
          <ac:inkMkLst>
            <pc:docMk/>
            <pc:sldMk cId="597236972" sldId="280"/>
            <ac:inkMk id="140" creationId="{6CAF64A5-5C2C-EC3A-D71D-CB7A13B1F4B1}"/>
          </ac:inkMkLst>
        </pc:inkChg>
        <pc:inkChg chg="add mod">
          <ac:chgData name="Michael Kuniega" userId="999f7fd1-0dc3-4cba-81fd-6a42a8d75a98" providerId="ADAL" clId="{7030AAB4-A141-4A2B-BBAB-02BC5C6D39A5}" dt="2023-01-24T01:53:52.196" v="1549"/>
          <ac:inkMkLst>
            <pc:docMk/>
            <pc:sldMk cId="597236972" sldId="280"/>
            <ac:inkMk id="141" creationId="{6477A732-C4C7-B781-BC70-4E2C3957B68C}"/>
          </ac:inkMkLst>
        </pc:inkChg>
        <pc:inkChg chg="add mod">
          <ac:chgData name="Michael Kuniega" userId="999f7fd1-0dc3-4cba-81fd-6a42a8d75a98" providerId="ADAL" clId="{7030AAB4-A141-4A2B-BBAB-02BC5C6D39A5}" dt="2023-01-24T01:53:52.196" v="1549"/>
          <ac:inkMkLst>
            <pc:docMk/>
            <pc:sldMk cId="597236972" sldId="280"/>
            <ac:inkMk id="142" creationId="{84CC4C48-307B-A528-D410-104D13EA81FB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44" creationId="{A012796A-0B49-4F38-BD08-9E77DF18C15B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45" creationId="{141BAC23-5630-0288-73D6-E1A9E6FAAF5B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46" creationId="{400C2722-1A8B-ECD5-E6D2-1B6874E289C9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47" creationId="{E5A19FBB-03A8-7044-0B9A-DBC0E0183660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48" creationId="{E739036F-A651-6DC9-442B-54DF2B0C0B9E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49" creationId="{443E1F67-C013-9CC1-87CB-4E5D9D06C3E2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50" creationId="{ABEF4AEF-9FF2-3C11-0389-2B0622F85472}"/>
          </ac:inkMkLst>
        </pc:inkChg>
        <pc:inkChg chg="add mod">
          <ac:chgData name="Michael Kuniega" userId="999f7fd1-0dc3-4cba-81fd-6a42a8d75a98" providerId="ADAL" clId="{7030AAB4-A141-4A2B-BBAB-02BC5C6D39A5}" dt="2023-01-24T01:54:58.551" v="1558"/>
          <ac:inkMkLst>
            <pc:docMk/>
            <pc:sldMk cId="597236972" sldId="280"/>
            <ac:inkMk id="151" creationId="{8728A0AC-8001-3DE3-C00C-BE7668899EAD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53" creationId="{34B501B1-57D0-C31B-413A-A52E3EC70722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54" creationId="{73CC70C6-6DDE-A4CE-4147-F97E09527665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55" creationId="{FDDBF6D0-48E4-DCD0-EC35-3F0A004EC50C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56" creationId="{61FD2F9C-4C13-13FF-9E36-6CA68010AFA3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57" creationId="{6CA245B0-E4F4-8C53-08D9-863F67EBD48A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58" creationId="{826F8B49-5C6A-79A7-4792-503EF777924D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0" creationId="{B2AB822F-80AE-8EBA-33FE-CB99E81B08D5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1" creationId="{B2E68215-A3A1-8511-534F-A727C80932DE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2" creationId="{C6F3C1C5-8E1F-1222-9F1C-A6965FE1CAAC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3" creationId="{2BC22537-CCC7-41F1-DF39-2A33FAA22BFB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4" creationId="{8E9B4046-0EC6-17AA-CF21-E5DE166230CC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5" creationId="{4CB8C44B-0737-354A-549D-A3E38E7DBD0B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6" creationId="{86392641-69A7-360C-E27D-D0FBD6417C23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7" creationId="{883D0D9E-B835-0F22-9C1C-3B4E9D017D7E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69" creationId="{42DD4497-F31F-4952-ECD4-C9A17263E640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0" creationId="{0B8A7DB3-3EF1-89CA-9D31-A357858522BA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1" creationId="{F2180415-850C-26BC-246E-F2D6804DE19A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2" creationId="{FE671A80-1C95-B7B7-BDF6-7B87EF79C470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3" creationId="{8892E15A-8DBB-781E-1661-07C1AD45ED4F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4" creationId="{CA1848C9-5890-DDC0-D4EC-3F5CB8FD3645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5" creationId="{FF37078D-B89E-3C14-C1CC-2D22924C76EC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6" creationId="{F7DCF815-9677-1766-DAC3-54671FA19A50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7" creationId="{B0D6CDD6-D7B9-7624-D557-0E4B134C6514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78" creationId="{31CC8B4D-0993-131D-4D5C-3C0F551AE142}"/>
          </ac:inkMkLst>
        </pc:inkChg>
        <pc:inkChg chg="add mod">
          <ac:chgData name="Michael Kuniega" userId="999f7fd1-0dc3-4cba-81fd-6a42a8d75a98" providerId="ADAL" clId="{7030AAB4-A141-4A2B-BBAB-02BC5C6D39A5}" dt="2023-01-24T01:55:14.566" v="1587"/>
          <ac:inkMkLst>
            <pc:docMk/>
            <pc:sldMk cId="597236972" sldId="280"/>
            <ac:inkMk id="180" creationId="{769858A7-A7B8-51F2-5BAA-1C500158C381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2" creationId="{CD87428D-59FE-3777-7178-93BFA5D127AC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3" creationId="{BB4C137A-8D62-3878-66B6-2390138BB017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5" creationId="{F3BDD693-5616-9889-2491-B309764A8CA7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6" creationId="{AEB9BAB4-669F-340F-EC04-C0A16D508A9B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7" creationId="{BD44F66E-94F3-4043-F342-C776DB9B4D8B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8" creationId="{456B6646-CD82-706F-3918-E8ABD862CAD7}"/>
          </ac:inkMkLst>
        </pc:inkChg>
        <pc:inkChg chg="add mod">
          <ac:chgData name="Michael Kuniega" userId="999f7fd1-0dc3-4cba-81fd-6a42a8d75a98" providerId="ADAL" clId="{7030AAB4-A141-4A2B-BBAB-02BC5C6D39A5}" dt="2023-01-24T01:55:21.171" v="1596"/>
          <ac:inkMkLst>
            <pc:docMk/>
            <pc:sldMk cId="597236972" sldId="280"/>
            <ac:inkMk id="189" creationId="{5B3FF5BA-45F7-7848-59BE-E736E3131CBA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1" creationId="{A5778490-BD9D-50E9-6121-268D579111E6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2" creationId="{1A6731EB-6796-2396-6ABF-8D7F91C892B1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3" creationId="{4579AE42-23AD-1333-0D1C-F970494EC129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4" creationId="{741FAC8D-8BF2-149B-C64F-B7002623F577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6" creationId="{982A6F11-73D0-5E02-1A73-3807DF454063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7" creationId="{27AE4DD6-8808-64BE-FAF8-5AB01D02D0DB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8" creationId="{4163D243-F1F2-08A3-A199-79D24A2C6F86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199" creationId="{EBCD32E8-725C-6ABF-EB7E-793505212942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1" creationId="{68981D2F-8CA9-7BC9-2A59-1A1408D0BC79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2" creationId="{4C3A23D8-BFE2-5D3B-5606-D5D3479BEF87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4" creationId="{80D02EA9-EBEB-6106-EE93-0B88DEF8DF13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5" creationId="{0E150783-7C6C-2B6A-1961-FD69E18A2340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6" creationId="{05E0CEEB-3963-EA4A-2D3F-7090D3F13FED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7" creationId="{FB33F198-C92B-3D6F-20D5-4F6A4DB6C243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09" creationId="{C92AE97D-A6C7-82B4-25D5-79C2FE811C7F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0" creationId="{EC71FFE8-EC68-26A3-42C9-8CCAF91B0174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1" creationId="{900AE1BF-A744-D731-8A04-FDE36292A79B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2" creationId="{743C8BAB-9A00-5ED4-E778-3461964CA874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3" creationId="{2434D9D7-101C-0082-633A-7D0223D75238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5" creationId="{DDB9C5CB-EE1B-ADB8-9887-DBB1DE8EB541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6" creationId="{3CBA32F5-4711-0661-BD9A-A87FCC81093E}"/>
          </ac:inkMkLst>
        </pc:inkChg>
        <pc:inkChg chg="add mod">
          <ac:chgData name="Michael Kuniega" userId="999f7fd1-0dc3-4cba-81fd-6a42a8d75a98" providerId="ADAL" clId="{7030AAB4-A141-4A2B-BBAB-02BC5C6D39A5}" dt="2023-01-24T01:55:42.762" v="1624"/>
          <ac:inkMkLst>
            <pc:docMk/>
            <pc:sldMk cId="597236972" sldId="280"/>
            <ac:inkMk id="217" creationId="{5FEF1AF1-C714-121F-A7FC-52FA9DA27382}"/>
          </ac:inkMkLst>
        </pc:inkChg>
        <pc:inkChg chg="add">
          <ac:chgData name="Michael Kuniega" userId="999f7fd1-0dc3-4cba-81fd-6a42a8d75a98" providerId="ADAL" clId="{7030AAB4-A141-4A2B-BBAB-02BC5C6D39A5}" dt="2023-01-24T01:55:50.240" v="1625" actId="9405"/>
          <ac:inkMkLst>
            <pc:docMk/>
            <pc:sldMk cId="597236972" sldId="280"/>
            <ac:inkMk id="219" creationId="{5FF71186-1F72-F1C9-DAFC-6A27E71C7623}"/>
          </ac:inkMkLst>
        </pc:inkChg>
        <pc:inkChg chg="add">
          <ac:chgData name="Michael Kuniega" userId="999f7fd1-0dc3-4cba-81fd-6a42a8d75a98" providerId="ADAL" clId="{7030AAB4-A141-4A2B-BBAB-02BC5C6D39A5}" dt="2023-01-24T01:55:50.724" v="1626" actId="9405"/>
          <ac:inkMkLst>
            <pc:docMk/>
            <pc:sldMk cId="597236972" sldId="280"/>
            <ac:inkMk id="220" creationId="{C2020709-359B-7076-3C77-70CA7DBF0A37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1" creationId="{73B2100F-AF4B-C2AC-738E-E0C9A3AAA99F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2" creationId="{E56E0DE1-452F-CDA1-946E-E275BF67113F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3" creationId="{BC8E4235-8DCC-93D6-EA37-7F3C2A817FA5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4" creationId="{6591B706-F038-277E-0E93-CE3940F4D882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6" creationId="{D74E51E4-F736-226D-AEF7-C8F410EEA5D5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7" creationId="{6E05D370-2489-168C-A903-B979AA47519C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8" creationId="{0A72EB4C-460E-D106-96D3-94ED9E9F3E9A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29" creationId="{BFE88F87-A810-01BA-A684-28503D8CAC6B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0" creationId="{9491D0F9-FF96-C300-30CC-DBF7632BA9B6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1" creationId="{059786D0-0D9C-EADD-8345-AF5B8BD0EB1C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2" creationId="{D5FFEE24-646F-ADE6-32AC-32BF528DE670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3" creationId="{8E2A646E-43AA-0809-A7E1-E7E87C1DDA5F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4" creationId="{77CFBD9A-7D9E-0EF8-CCE7-6B6641CAA91B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5" creationId="{C93E6759-BFD8-B4AD-8C2C-D1BF969D4815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6" creationId="{7EAD10B5-B2F7-1AAB-3D14-A121F9AC58E0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7" creationId="{822B66F4-94FF-3CD9-D751-4243F0C642D8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8" creationId="{391BF7B7-8DDD-23B3-0450-584A1C505059}"/>
          </ac:inkMkLst>
        </pc:inkChg>
        <pc:inkChg chg="add mod">
          <ac:chgData name="Michael Kuniega" userId="999f7fd1-0dc3-4cba-81fd-6a42a8d75a98" providerId="ADAL" clId="{7030AAB4-A141-4A2B-BBAB-02BC5C6D39A5}" dt="2023-01-24T01:56:03.692" v="1646"/>
          <ac:inkMkLst>
            <pc:docMk/>
            <pc:sldMk cId="597236972" sldId="280"/>
            <ac:inkMk id="239" creationId="{64BD6E98-6CE3-FB1A-D7CF-5ADF9D75C053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2" creationId="{A228265D-3985-DA4E-36AF-1CAB02EBFF57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3" creationId="{F929516A-8EC9-4234-698A-AC64FF7121EE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4" creationId="{86C9F548-B0D1-B74D-8B4B-3015B89F05E1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6" creationId="{290F6930-02CD-4ECC-17A3-56CD4A3C67B4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7" creationId="{E545631C-C09C-C747-0AC3-4BD5B77BA6C1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8" creationId="{3625795D-AC18-8377-8A8F-FFFFD533C853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49" creationId="{B464434B-25F7-D5AD-FB4D-DE05C16CD628}"/>
          </ac:inkMkLst>
        </pc:inkChg>
        <pc:inkChg chg="add mod">
          <ac:chgData name="Michael Kuniega" userId="999f7fd1-0dc3-4cba-81fd-6a42a8d75a98" providerId="ADAL" clId="{7030AAB4-A141-4A2B-BBAB-02BC5C6D39A5}" dt="2023-01-24T01:56:10.539" v="1656"/>
          <ac:inkMkLst>
            <pc:docMk/>
            <pc:sldMk cId="597236972" sldId="280"/>
            <ac:inkMk id="250" creationId="{3559B5FF-F11F-CEC2-595E-46729B632A7F}"/>
          </ac:inkMkLst>
        </pc:inkChg>
        <pc:inkChg chg="add mod">
          <ac:chgData name="Michael Kuniega" userId="999f7fd1-0dc3-4cba-81fd-6a42a8d75a98" providerId="ADAL" clId="{7030AAB4-A141-4A2B-BBAB-02BC5C6D39A5}" dt="2023-01-24T01:56:17.431" v="1662"/>
          <ac:inkMkLst>
            <pc:docMk/>
            <pc:sldMk cId="597236972" sldId="280"/>
            <ac:inkMk id="252" creationId="{E239234B-FEF9-B7A4-57A0-52383C0AD948}"/>
          </ac:inkMkLst>
        </pc:inkChg>
        <pc:inkChg chg="add mod">
          <ac:chgData name="Michael Kuniega" userId="999f7fd1-0dc3-4cba-81fd-6a42a8d75a98" providerId="ADAL" clId="{7030AAB4-A141-4A2B-BBAB-02BC5C6D39A5}" dt="2023-01-24T01:56:17.431" v="1662"/>
          <ac:inkMkLst>
            <pc:docMk/>
            <pc:sldMk cId="597236972" sldId="280"/>
            <ac:inkMk id="253" creationId="{D2DC8D73-4BCD-C73F-DE29-F3205EDC52D5}"/>
          </ac:inkMkLst>
        </pc:inkChg>
        <pc:inkChg chg="add mod">
          <ac:chgData name="Michael Kuniega" userId="999f7fd1-0dc3-4cba-81fd-6a42a8d75a98" providerId="ADAL" clId="{7030AAB4-A141-4A2B-BBAB-02BC5C6D39A5}" dt="2023-01-24T01:56:17.431" v="1662"/>
          <ac:inkMkLst>
            <pc:docMk/>
            <pc:sldMk cId="597236972" sldId="280"/>
            <ac:inkMk id="254" creationId="{D33303D8-19E9-DC7A-940A-1CA3A19392A8}"/>
          </ac:inkMkLst>
        </pc:inkChg>
        <pc:inkChg chg="add mod">
          <ac:chgData name="Michael Kuniega" userId="999f7fd1-0dc3-4cba-81fd-6a42a8d75a98" providerId="ADAL" clId="{7030AAB4-A141-4A2B-BBAB-02BC5C6D39A5}" dt="2023-01-24T01:56:17.431" v="1662"/>
          <ac:inkMkLst>
            <pc:docMk/>
            <pc:sldMk cId="597236972" sldId="280"/>
            <ac:inkMk id="255" creationId="{2364738C-1AB2-F26F-4D4D-25DF5387EA63}"/>
          </ac:inkMkLst>
        </pc:inkChg>
        <pc:inkChg chg="add">
          <ac:chgData name="Michael Kuniega" userId="999f7fd1-0dc3-4cba-81fd-6a42a8d75a98" providerId="ADAL" clId="{7030AAB4-A141-4A2B-BBAB-02BC5C6D39A5}" dt="2023-01-24T01:56:16.488" v="1661" actId="9405"/>
          <ac:inkMkLst>
            <pc:docMk/>
            <pc:sldMk cId="597236972" sldId="280"/>
            <ac:inkMk id="256" creationId="{F68B4E42-18DC-81D8-861C-B71C3A841F7F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58" creationId="{C6BFC5C1-0485-3AE3-3D46-313132214272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59" creationId="{3F2E01EF-2E13-033B-36C9-E0EDFF87661E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0" creationId="{0B819BD6-4E87-54E0-5AFF-8E3B2322AC48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1" creationId="{FAC0C229-0689-C42B-032D-8974E542EA79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2" creationId="{3DE9CD71-E876-E9D9-F0E4-A619292E03ED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3" creationId="{8789C21D-186D-FBA0-3A4D-2221854AFD8C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4" creationId="{EE6D550E-E781-40A6-9FB3-ECCD2F17C45B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5" creationId="{3BEBA7B9-F7C0-D06B-ABE7-D28E72146E78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6" creationId="{35FFBBDE-C3E1-2428-780B-C01737DBC7DB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7" creationId="{C5612280-51EB-1C0F-6074-CA19AC892733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8" creationId="{51963730-3372-0050-535C-B7329D519A32}"/>
          </ac:inkMkLst>
        </pc:inkChg>
        <pc:inkChg chg="add mod">
          <ac:chgData name="Michael Kuniega" userId="999f7fd1-0dc3-4cba-81fd-6a42a8d75a98" providerId="ADAL" clId="{7030AAB4-A141-4A2B-BBAB-02BC5C6D39A5}" dt="2023-01-24T01:56:25.120" v="1675"/>
          <ac:inkMkLst>
            <pc:docMk/>
            <pc:sldMk cId="597236972" sldId="280"/>
            <ac:inkMk id="269" creationId="{79B937E1-8898-E4F8-D7FF-74D3A4AF4C62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74" creationId="{640E1FF6-28CD-624F-32C3-130D9C1CC59F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75" creationId="{CD66CE35-ECB7-5CC5-934B-A237F2CCDCFA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76" creationId="{ED5AB577-A3CA-F76B-C7A7-0045EB7FC35A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77" creationId="{8CE91CA5-C0A2-26FC-145C-00A3FE949E09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78" creationId="{C6644D5E-6320-48EE-4FCD-35C3BAC1B2AC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79" creationId="{1C235919-B2FB-0A9B-A4A1-20E9227E471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0" creationId="{DA2BB4CF-4B8F-1997-13D6-913BD2995544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2" creationId="{AD09BC48-5C6E-F20A-B301-7E42F4251C4F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3" creationId="{012DCC39-4F71-8496-7BCB-320609DEDCD2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5" creationId="{41A55D41-9ED9-C61D-486F-363999749713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6" creationId="{655E234B-C20E-3DA4-6399-85E54206C7A2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7" creationId="{F34A86D4-3967-356F-0EB4-7B0DC48CC513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8" creationId="{F8574A99-BD82-9B9B-F37B-B4E85821C793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89" creationId="{2CAAD61C-A637-EFA0-5C56-8B5FF8E53474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0" creationId="{C0C6B2DD-C0B8-310E-692A-22DF72A0CDFE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1" creationId="{010E8A09-4C05-FBC2-72AA-7F485D0F739D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2" creationId="{5D288F48-1058-C917-147F-0A62B13E7264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3" creationId="{12E9949B-68B7-C79F-ECEB-D882ADB09D4D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4" creationId="{E2AE030C-284D-3AB5-AAA5-4F7606D6EB89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5" creationId="{D84B1219-A17C-4CE3-FE0E-21C043A7EB76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6" creationId="{8786718D-69C5-2542-D58F-E6D79DD707D7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7" creationId="{7E68D8D9-0DDD-30D3-F9A4-0E4181725602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8" creationId="{7F2733D6-D396-BC81-0AEF-8103E01A5A0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299" creationId="{ED09AC5A-CBF0-19C0-5903-6C13FF162605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1" creationId="{B9981240-8FA3-793D-BCB4-379BC45C2864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2" creationId="{0DFFF16E-E726-EE3F-48DC-C36F3749BCBF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3" creationId="{0ED6FA2F-EE31-FE52-58FB-6292EC520089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4" creationId="{F7DF4FC5-6A58-04FB-CE51-4A7532F1BECB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5" creationId="{765E9552-5006-D427-8D34-7A64E851512F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6" creationId="{53FA7594-8548-442C-AB67-73F7062A6D15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7" creationId="{8B68D5A5-12CE-CBCF-0F32-06D93293909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8" creationId="{D5B8E544-BF7B-7CEE-5BD8-B904E5FCED94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09" creationId="{627F6690-10BC-EF10-A80E-6E9FC14556F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0" creationId="{8A697E58-9065-78A5-DDEF-2B265FE3DB1C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1" creationId="{52EF0E6D-D63D-0824-9CC7-F7260244D338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2" creationId="{64C6254D-E2D7-AFEC-27AE-9A8232C59B5F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3" creationId="{DEC4C19D-4D6D-A4B7-1A85-D134718629B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4" creationId="{F6BF757F-BD95-4474-130D-D8FD3B7627B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5" creationId="{BFC82AD3-FA7A-CCC5-B90D-0F0F3D0485F5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6" creationId="{3E531893-F5FD-9202-B925-4D02CE129A1B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7" creationId="{9DBB8CC7-1C6B-C346-C576-4220367998DE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8" creationId="{2CD305AE-36B1-408A-2A40-B4F472951103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19" creationId="{E8484E2A-A9A5-D19C-4232-F7941DC95B0F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0" creationId="{3D1782A1-F9F2-9C84-53E5-57A8D69DB449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1" creationId="{6E241AF8-13D9-0202-3C2B-D4821977EAD2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3" creationId="{E10ACC60-4A14-0D06-222C-75F495F85C79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4" creationId="{E05B120A-12C3-3872-2403-B2C909961906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5" creationId="{7A474CAD-4822-55F4-9530-68A33E3DE6EE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6" creationId="{29580D83-6DE7-D2D5-0604-7D28F1157421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7" creationId="{146FAB3C-2D6C-132A-C31D-CB6341A35413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8" creationId="{489A187D-5C79-86CC-F42E-5792C53D2923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29" creationId="{AEA123A0-F4FA-44C0-C77E-F022C5C51DCB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30" creationId="{C6223689-53CF-A6D9-5040-E14EAF0A1B58}"/>
          </ac:inkMkLst>
        </pc:inkChg>
        <pc:inkChg chg="add del mod">
          <ac:chgData name="Michael Kuniega" userId="999f7fd1-0dc3-4cba-81fd-6a42a8d75a98" providerId="ADAL" clId="{7030AAB4-A141-4A2B-BBAB-02BC5C6D39A5}" dt="2023-01-24T01:57:11.977" v="1737"/>
          <ac:inkMkLst>
            <pc:docMk/>
            <pc:sldMk cId="597236972" sldId="280"/>
            <ac:inkMk id="332" creationId="{EE22872F-1773-015A-6EC1-426D21C2C081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34" creationId="{D5E5C33B-9E23-8EB0-2445-F0C6262E4CFD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35" creationId="{5580A2F0-6370-D778-C89A-CC42A1C4B947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36" creationId="{7183F7A4-4DA7-6595-D8A4-23A8CA2482DD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37" creationId="{9073949F-D9BC-4FF3-0BE6-30A42FCB0DC0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38" creationId="{83DD5C59-6A95-7DB0-F094-70EC7CCFF964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39" creationId="{35E7AB11-B348-64DC-F5F2-9BD1756F1114}"/>
          </ac:inkMkLst>
        </pc:inkChg>
        <pc:inkChg chg="add mod">
          <ac:chgData name="Michael Kuniega" userId="999f7fd1-0dc3-4cba-81fd-6a42a8d75a98" providerId="ADAL" clId="{7030AAB4-A141-4A2B-BBAB-02BC5C6D39A5}" dt="2023-01-24T01:57:35.413" v="1747"/>
          <ac:inkMkLst>
            <pc:docMk/>
            <pc:sldMk cId="597236972" sldId="280"/>
            <ac:inkMk id="341" creationId="{17DE812B-3D86-71E3-A6EE-AB575C4E9938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43" creationId="{3174012E-99B2-BD9B-FE34-018E2D951D9B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44" creationId="{91D9EFD0-ACC9-CFB0-3441-63ED701611C4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45" creationId="{4F26775E-9C5D-9B9E-B3AB-108CD740FD4D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46" creationId="{68BB2AF8-6DF9-B868-9350-94756DCF2F39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47" creationId="{D75B79F9-3430-E2CD-5E1D-4F66376F37B8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48" creationId="{62FF62D4-ADCF-71FB-5CBF-589126489FCF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0" creationId="{DB1D962D-6065-6994-F6A8-32D92B38C5E0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1" creationId="{132C1DDB-80E1-D3E0-3539-AD441A41AEF1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2" creationId="{C544B4AE-7FA6-A821-076B-C4CDF39020C2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3" creationId="{3D320EF9-3631-F530-0770-94EBF7A72758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4" creationId="{01CD4789-1DC5-29FA-0BBF-36046C857650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5" creationId="{BC65951D-3048-E732-3178-EFF18BFF11A5}"/>
          </ac:inkMkLst>
        </pc:inkChg>
        <pc:inkChg chg="add mod">
          <ac:chgData name="Michael Kuniega" userId="999f7fd1-0dc3-4cba-81fd-6a42a8d75a98" providerId="ADAL" clId="{7030AAB4-A141-4A2B-BBAB-02BC5C6D39A5}" dt="2023-01-24T01:57:45.195" v="1762"/>
          <ac:inkMkLst>
            <pc:docMk/>
            <pc:sldMk cId="597236972" sldId="280"/>
            <ac:inkMk id="356" creationId="{C9C34065-D0F1-6622-229F-258B4D1B5334}"/>
          </ac:inkMkLst>
        </pc:inkChg>
        <pc:inkChg chg="add">
          <ac:chgData name="Michael Kuniega" userId="999f7fd1-0dc3-4cba-81fd-6a42a8d75a98" providerId="ADAL" clId="{7030AAB4-A141-4A2B-BBAB-02BC5C6D39A5}" dt="2023-01-24T01:57:48.978" v="1763" actId="9405"/>
          <ac:inkMkLst>
            <pc:docMk/>
            <pc:sldMk cId="597236972" sldId="280"/>
            <ac:inkMk id="358" creationId="{1AACD1A6-3CF1-408E-AB0B-61D23F754C3D}"/>
          </ac:inkMkLst>
        </pc:inkChg>
        <pc:inkChg chg="add">
          <ac:chgData name="Michael Kuniega" userId="999f7fd1-0dc3-4cba-81fd-6a42a8d75a98" providerId="ADAL" clId="{7030AAB4-A141-4A2B-BBAB-02BC5C6D39A5}" dt="2023-01-24T01:57:50.180" v="1764" actId="9405"/>
          <ac:inkMkLst>
            <pc:docMk/>
            <pc:sldMk cId="597236972" sldId="280"/>
            <ac:inkMk id="359" creationId="{7AF4BEFC-F96C-8CE2-63B1-1C18B251B561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0" creationId="{2EA91D0F-46D6-9058-91A0-A532076B06C0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1" creationId="{21726563-2B16-79C1-71B3-B8DC004816E3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2" creationId="{EA5DF1EB-E514-B4A6-CF26-B082D684FC25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3" creationId="{58FB7734-8C78-545F-6625-B7B97827C697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4" creationId="{E4225DC9-C692-A076-3A2C-F4E6A8455411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6" creationId="{33D1D072-61C8-83CD-8C2F-EE89A4D0A766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7" creationId="{76B8ECAF-4FA8-7E31-CF26-65F1AD40C47F}"/>
          </ac:inkMkLst>
        </pc:inkChg>
        <pc:inkChg chg="add del mod">
          <ac:chgData name="Michael Kuniega" userId="999f7fd1-0dc3-4cba-81fd-6a42a8d75a98" providerId="ADAL" clId="{7030AAB4-A141-4A2B-BBAB-02BC5C6D39A5}" dt="2023-01-24T02:00:36.640" v="1817"/>
          <ac:inkMkLst>
            <pc:docMk/>
            <pc:sldMk cId="597236972" sldId="280"/>
            <ac:inkMk id="368" creationId="{795EF96A-2D28-E50F-A02C-92D68D63D6CC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69" creationId="{658F9053-9D6B-97FD-8C53-0F264D0B9D26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70" creationId="{EBA13F79-BEAE-8135-42B6-00A6222EE571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71" creationId="{46525A3C-814F-7B5C-1EC9-50A07763420F}"/>
          </ac:inkMkLst>
        </pc:inkChg>
        <pc:inkChg chg="add del mod">
          <ac:chgData name="Michael Kuniega" userId="999f7fd1-0dc3-4cba-81fd-6a42a8d75a98" providerId="ADAL" clId="{7030AAB4-A141-4A2B-BBAB-02BC5C6D39A5}" dt="2023-01-24T01:59:22.611" v="1798"/>
          <ac:inkMkLst>
            <pc:docMk/>
            <pc:sldMk cId="597236972" sldId="280"/>
            <ac:inkMk id="372" creationId="{42A840F4-3694-78DC-3FB9-59C6E438D7D1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74" creationId="{30DE4915-2C1A-C853-7D78-5A313A633EB0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76" creationId="{ABDE18DE-99A3-3DAA-BE73-5C9B06C7D810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77" creationId="{4E3E2B90-A44A-B070-A15D-C02199E0EB44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78" creationId="{D8E1C645-3498-3A3C-B084-F24154708606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79" creationId="{FF2C7061-F79C-6FD6-6832-C35E4E3C24D9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1" creationId="{81779BDF-F870-8DFB-E496-17B1AE497A80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3" creationId="{C44D01A0-54B7-F3C0-86C8-9673AED2FC18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4" creationId="{444FD5FF-B5EE-CB69-FF59-BD4BB08F73AE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5" creationId="{4A17FB9E-0692-5A8D-C83E-51EC43250E4B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6" creationId="{E17F6E20-CAAF-5551-6E03-9A52183DADBC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7" creationId="{B96CC14A-1B0C-9032-A896-CE8F3776793D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8" creationId="{7FBF93FF-6A9C-D75B-25C4-3CB218DFAE67}"/>
          </ac:inkMkLst>
        </pc:inkChg>
        <pc:inkChg chg="add mod">
          <ac:chgData name="Michael Kuniega" userId="999f7fd1-0dc3-4cba-81fd-6a42a8d75a98" providerId="ADAL" clId="{7030AAB4-A141-4A2B-BBAB-02BC5C6D39A5}" dt="2023-01-24T01:58:19.676" v="1795"/>
          <ac:inkMkLst>
            <pc:docMk/>
            <pc:sldMk cId="597236972" sldId="280"/>
            <ac:inkMk id="389" creationId="{BC0667DD-6E9F-0C65-C641-4AB456656218}"/>
          </ac:inkMkLst>
        </pc:inkChg>
        <pc:inkChg chg="add">
          <ac:chgData name="Michael Kuniega" userId="999f7fd1-0dc3-4cba-81fd-6a42a8d75a98" providerId="ADAL" clId="{7030AAB4-A141-4A2B-BBAB-02BC5C6D39A5}" dt="2023-01-24T01:58:47.937" v="1796" actId="9405"/>
          <ac:inkMkLst>
            <pc:docMk/>
            <pc:sldMk cId="597236972" sldId="280"/>
            <ac:inkMk id="391" creationId="{292105E7-3136-3147-A33E-3663CD627319}"/>
          </ac:inkMkLst>
        </pc:inkChg>
        <pc:inkChg chg="add">
          <ac:chgData name="Michael Kuniega" userId="999f7fd1-0dc3-4cba-81fd-6a42a8d75a98" providerId="ADAL" clId="{7030AAB4-A141-4A2B-BBAB-02BC5C6D39A5}" dt="2023-01-24T01:58:49.893" v="1797" actId="9405"/>
          <ac:inkMkLst>
            <pc:docMk/>
            <pc:sldMk cId="597236972" sldId="280"/>
            <ac:inkMk id="392" creationId="{AF7ED2BA-51CF-32B6-604D-722B2C973FB2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393" creationId="{A2D89A60-6C09-1C10-9ED7-2F535C5735DF}"/>
          </ac:inkMkLst>
        </pc:inkChg>
        <pc:inkChg chg="add mod">
          <ac:chgData name="Michael Kuniega" userId="999f7fd1-0dc3-4cba-81fd-6a42a8d75a98" providerId="ADAL" clId="{7030AAB4-A141-4A2B-BBAB-02BC5C6D39A5}" dt="2023-01-24T01:59:44.681" v="1804"/>
          <ac:inkMkLst>
            <pc:docMk/>
            <pc:sldMk cId="597236972" sldId="280"/>
            <ac:inkMk id="395" creationId="{27977FB7-42B2-BE2C-6B46-7D4F380B7497}"/>
          </ac:inkMkLst>
        </pc:inkChg>
        <pc:inkChg chg="add mod">
          <ac:chgData name="Michael Kuniega" userId="999f7fd1-0dc3-4cba-81fd-6a42a8d75a98" providerId="ADAL" clId="{7030AAB4-A141-4A2B-BBAB-02BC5C6D39A5}" dt="2023-01-24T01:59:44.681" v="1804"/>
          <ac:inkMkLst>
            <pc:docMk/>
            <pc:sldMk cId="597236972" sldId="280"/>
            <ac:inkMk id="396" creationId="{CB4FD4F6-27D0-9C68-1392-F9F28A29A37B}"/>
          </ac:inkMkLst>
        </pc:inkChg>
        <pc:inkChg chg="add">
          <ac:chgData name="Michael Kuniega" userId="999f7fd1-0dc3-4cba-81fd-6a42a8d75a98" providerId="ADAL" clId="{7030AAB4-A141-4A2B-BBAB-02BC5C6D39A5}" dt="2023-01-24T01:59:44.035" v="1803" actId="9405"/>
          <ac:inkMkLst>
            <pc:docMk/>
            <pc:sldMk cId="597236972" sldId="280"/>
            <ac:inkMk id="397" creationId="{AED3D768-E1EF-A956-CB8E-36C4D915C372}"/>
          </ac:inkMkLst>
        </pc:inkChg>
        <pc:inkChg chg="add">
          <ac:chgData name="Michael Kuniega" userId="999f7fd1-0dc3-4cba-81fd-6a42a8d75a98" providerId="ADAL" clId="{7030AAB4-A141-4A2B-BBAB-02BC5C6D39A5}" dt="2023-01-24T01:59:46.983" v="1805" actId="9405"/>
          <ac:inkMkLst>
            <pc:docMk/>
            <pc:sldMk cId="597236972" sldId="280"/>
            <ac:inkMk id="399" creationId="{E1F7BCCF-D92E-0B79-ACD4-C95B99AD7FCA}"/>
          </ac:inkMkLst>
        </pc:inkChg>
        <pc:inkChg chg="add mod">
          <ac:chgData name="Michael Kuniega" userId="999f7fd1-0dc3-4cba-81fd-6a42a8d75a98" providerId="ADAL" clId="{7030AAB4-A141-4A2B-BBAB-02BC5C6D39A5}" dt="2023-01-24T01:59:49.780" v="1808"/>
          <ac:inkMkLst>
            <pc:docMk/>
            <pc:sldMk cId="597236972" sldId="280"/>
            <ac:inkMk id="400" creationId="{2240899F-A425-773A-C206-A9390B633FD2}"/>
          </ac:inkMkLst>
        </pc:inkChg>
        <pc:inkChg chg="add mod">
          <ac:chgData name="Michael Kuniega" userId="999f7fd1-0dc3-4cba-81fd-6a42a8d75a98" providerId="ADAL" clId="{7030AAB4-A141-4A2B-BBAB-02BC5C6D39A5}" dt="2023-01-24T01:59:49.780" v="1808"/>
          <ac:inkMkLst>
            <pc:docMk/>
            <pc:sldMk cId="597236972" sldId="280"/>
            <ac:inkMk id="401" creationId="{3089C32B-D0BD-26B3-CC4B-48D0B25CAC5F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3" creationId="{79FE0BCB-C50A-9D4E-AFFA-AE20D5E45433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4" creationId="{E1581F56-A565-858C-4B7D-AD9FA989F9D3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5" creationId="{21C8B15B-2D97-3B0D-B4E3-4BB73EDAB494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6" creationId="{A21C6D05-5253-D86F-6C61-FB4AB2D838F9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7" creationId="{1FA357F6-9F04-64B7-7F58-D84AF89FAD14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8" creationId="{361AEE7D-A589-1AE3-EF9E-980C4A1E83D2}"/>
          </ac:inkMkLst>
        </pc:inkChg>
        <pc:inkChg chg="add mod">
          <ac:chgData name="Michael Kuniega" userId="999f7fd1-0dc3-4cba-81fd-6a42a8d75a98" providerId="ADAL" clId="{7030AAB4-A141-4A2B-BBAB-02BC5C6D39A5}" dt="2023-01-24T01:59:56.374" v="1816"/>
          <ac:inkMkLst>
            <pc:docMk/>
            <pc:sldMk cId="597236972" sldId="280"/>
            <ac:inkMk id="409" creationId="{F6CF0010-375B-6C83-6A4C-685880088B32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411" creationId="{C4C37D9A-9127-B301-CFE5-78E10905C443}"/>
          </ac:inkMkLst>
        </pc:inkChg>
        <pc:inkChg chg="add mod">
          <ac:chgData name="Michael Kuniega" userId="999f7fd1-0dc3-4cba-81fd-6a42a8d75a98" providerId="ADAL" clId="{7030AAB4-A141-4A2B-BBAB-02BC5C6D39A5}" dt="2023-01-24T02:00:39.961" v="1820"/>
          <ac:inkMkLst>
            <pc:docMk/>
            <pc:sldMk cId="597236972" sldId="280"/>
            <ac:inkMk id="412" creationId="{629C0A98-4DD4-172B-553B-FC981933652C}"/>
          </ac:inkMkLst>
        </pc:inkChg>
        <pc:inkChg chg="add">
          <ac:chgData name="Michael Kuniega" userId="999f7fd1-0dc3-4cba-81fd-6a42a8d75a98" providerId="ADAL" clId="{7030AAB4-A141-4A2B-BBAB-02BC5C6D39A5}" dt="2023-01-24T02:00:44.308" v="1821" actId="9405"/>
          <ac:inkMkLst>
            <pc:docMk/>
            <pc:sldMk cId="597236972" sldId="280"/>
            <ac:inkMk id="414" creationId="{35E19850-14B9-A8B2-4320-4C34A69B82B1}"/>
          </ac:inkMkLst>
        </pc:inkChg>
        <pc:inkChg chg="add">
          <ac:chgData name="Michael Kuniega" userId="999f7fd1-0dc3-4cba-81fd-6a42a8d75a98" providerId="ADAL" clId="{7030AAB4-A141-4A2B-BBAB-02BC5C6D39A5}" dt="2023-01-24T02:00:45.660" v="1822" actId="9405"/>
          <ac:inkMkLst>
            <pc:docMk/>
            <pc:sldMk cId="597236972" sldId="280"/>
            <ac:inkMk id="415" creationId="{E0005FA0-7037-EE19-17BE-F47A82F90979}"/>
          </ac:inkMkLst>
        </pc:inkChg>
        <pc:inkChg chg="add mod">
          <ac:chgData name="Michael Kuniega" userId="999f7fd1-0dc3-4cba-81fd-6a42a8d75a98" providerId="ADAL" clId="{7030AAB4-A141-4A2B-BBAB-02BC5C6D39A5}" dt="2023-01-24T02:00:54.786" v="1826"/>
          <ac:inkMkLst>
            <pc:docMk/>
            <pc:sldMk cId="597236972" sldId="280"/>
            <ac:inkMk id="416" creationId="{08C67B00-2B2A-5A30-AEA7-61B1E7EA6237}"/>
          </ac:inkMkLst>
        </pc:inkChg>
        <pc:inkChg chg="add mod">
          <ac:chgData name="Michael Kuniega" userId="999f7fd1-0dc3-4cba-81fd-6a42a8d75a98" providerId="ADAL" clId="{7030AAB4-A141-4A2B-BBAB-02BC5C6D39A5}" dt="2023-01-24T02:00:54.786" v="1826"/>
          <ac:inkMkLst>
            <pc:docMk/>
            <pc:sldMk cId="597236972" sldId="280"/>
            <ac:inkMk id="417" creationId="{2B34E865-DD71-468B-FB36-3CCC2F2DE421}"/>
          </ac:inkMkLst>
        </pc:inkChg>
        <pc:inkChg chg="add mod">
          <ac:chgData name="Michael Kuniega" userId="999f7fd1-0dc3-4cba-81fd-6a42a8d75a98" providerId="ADAL" clId="{7030AAB4-A141-4A2B-BBAB-02BC5C6D39A5}" dt="2023-01-24T02:00:54.786" v="1826"/>
          <ac:inkMkLst>
            <pc:docMk/>
            <pc:sldMk cId="597236972" sldId="280"/>
            <ac:inkMk id="418" creationId="{3CAE14FA-3151-DABE-54A3-9971D5798883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0" creationId="{7A3473FD-E57C-45C3-B299-0E7148F60CF3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1" creationId="{FAB81A14-4ACA-4009-C742-FEE56A1BD896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2" creationId="{0A586D11-6F01-0689-3049-DA0A9B92A8D4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3" creationId="{8ECAF330-CD9E-7388-AE15-1F9D701A1C82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4" creationId="{9631FA78-6D3F-107E-8360-492210F838FB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5" creationId="{FE54B528-E698-66F7-7FAC-4824F2A6A8E6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6" creationId="{2402B149-578A-F528-9FB9-6507A8E9805F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7" creationId="{DBDCF5C6-0C97-191E-F03F-87AC2AD6EB8B}"/>
          </ac:inkMkLst>
        </pc:inkChg>
        <pc:inkChg chg="add mod">
          <ac:chgData name="Michael Kuniega" userId="999f7fd1-0dc3-4cba-81fd-6a42a8d75a98" providerId="ADAL" clId="{7030AAB4-A141-4A2B-BBAB-02BC5C6D39A5}" dt="2023-01-24T02:01:05.898" v="1837"/>
          <ac:inkMkLst>
            <pc:docMk/>
            <pc:sldMk cId="597236972" sldId="280"/>
            <ac:inkMk id="429" creationId="{48543C10-DECD-AA44-858B-B23936425E85}"/>
          </ac:inkMkLst>
        </pc:inkChg>
        <pc:inkChg chg="add mod">
          <ac:chgData name="Michael Kuniega" userId="999f7fd1-0dc3-4cba-81fd-6a42a8d75a98" providerId="ADAL" clId="{7030AAB4-A141-4A2B-BBAB-02BC5C6D39A5}" dt="2023-01-24T02:01:14.428" v="1844"/>
          <ac:inkMkLst>
            <pc:docMk/>
            <pc:sldMk cId="597236972" sldId="280"/>
            <ac:inkMk id="431" creationId="{50216437-87D2-9159-C0D6-2518F149A843}"/>
          </ac:inkMkLst>
        </pc:inkChg>
        <pc:inkChg chg="add mod">
          <ac:chgData name="Michael Kuniega" userId="999f7fd1-0dc3-4cba-81fd-6a42a8d75a98" providerId="ADAL" clId="{7030AAB4-A141-4A2B-BBAB-02BC5C6D39A5}" dt="2023-01-24T02:01:14.428" v="1844"/>
          <ac:inkMkLst>
            <pc:docMk/>
            <pc:sldMk cId="597236972" sldId="280"/>
            <ac:inkMk id="432" creationId="{5665095A-7C03-0F66-1030-BAE284AE3C16}"/>
          </ac:inkMkLst>
        </pc:inkChg>
        <pc:inkChg chg="add mod">
          <ac:chgData name="Michael Kuniega" userId="999f7fd1-0dc3-4cba-81fd-6a42a8d75a98" providerId="ADAL" clId="{7030AAB4-A141-4A2B-BBAB-02BC5C6D39A5}" dt="2023-01-24T02:01:14.428" v="1844"/>
          <ac:inkMkLst>
            <pc:docMk/>
            <pc:sldMk cId="597236972" sldId="280"/>
            <ac:inkMk id="433" creationId="{BB7B1389-C534-46E0-A006-3ADC14A207A9}"/>
          </ac:inkMkLst>
        </pc:inkChg>
        <pc:inkChg chg="add mod">
          <ac:chgData name="Michael Kuniega" userId="999f7fd1-0dc3-4cba-81fd-6a42a8d75a98" providerId="ADAL" clId="{7030AAB4-A141-4A2B-BBAB-02BC5C6D39A5}" dt="2023-01-24T02:01:14.428" v="1844"/>
          <ac:inkMkLst>
            <pc:docMk/>
            <pc:sldMk cId="597236972" sldId="280"/>
            <ac:inkMk id="435" creationId="{A34FF8C0-413F-4CFD-F506-A13FA3D5D254}"/>
          </ac:inkMkLst>
        </pc:inkChg>
        <pc:inkChg chg="add mod">
          <ac:chgData name="Michael Kuniega" userId="999f7fd1-0dc3-4cba-81fd-6a42a8d75a98" providerId="ADAL" clId="{7030AAB4-A141-4A2B-BBAB-02BC5C6D39A5}" dt="2023-01-24T02:01:14.428" v="1844"/>
          <ac:inkMkLst>
            <pc:docMk/>
            <pc:sldMk cId="597236972" sldId="280"/>
            <ac:inkMk id="436" creationId="{27A1ABE9-BCA6-FA81-E8D3-8FA6EE75B4B1}"/>
          </ac:inkMkLst>
        </pc:inkChg>
        <pc:inkChg chg="add mod">
          <ac:chgData name="Michael Kuniega" userId="999f7fd1-0dc3-4cba-81fd-6a42a8d75a98" providerId="ADAL" clId="{7030AAB4-A141-4A2B-BBAB-02BC5C6D39A5}" dt="2023-01-24T02:01:17.152" v="1848"/>
          <ac:inkMkLst>
            <pc:docMk/>
            <pc:sldMk cId="597236972" sldId="280"/>
            <ac:inkMk id="438" creationId="{012E9B6E-2A64-D7AB-3740-232E354215D5}"/>
          </ac:inkMkLst>
        </pc:inkChg>
        <pc:inkChg chg="add mod">
          <ac:chgData name="Michael Kuniega" userId="999f7fd1-0dc3-4cba-81fd-6a42a8d75a98" providerId="ADAL" clId="{7030AAB4-A141-4A2B-BBAB-02BC5C6D39A5}" dt="2023-01-24T02:01:17.152" v="1848"/>
          <ac:inkMkLst>
            <pc:docMk/>
            <pc:sldMk cId="597236972" sldId="280"/>
            <ac:inkMk id="439" creationId="{724C8D9E-C00E-51D8-64B4-7703603B8870}"/>
          </ac:inkMkLst>
        </pc:inkChg>
        <pc:inkChg chg="add">
          <ac:chgData name="Michael Kuniega" userId="999f7fd1-0dc3-4cba-81fd-6a42a8d75a98" providerId="ADAL" clId="{7030AAB4-A141-4A2B-BBAB-02BC5C6D39A5}" dt="2023-01-24T02:01:16.160" v="1847" actId="9405"/>
          <ac:inkMkLst>
            <pc:docMk/>
            <pc:sldMk cId="597236972" sldId="280"/>
            <ac:inkMk id="440" creationId="{35C9DE0E-8730-7E5B-D5C1-F75119F1206B}"/>
          </ac:inkMkLst>
        </pc:inkChg>
        <pc:inkChg chg="add">
          <ac:chgData name="Michael Kuniega" userId="999f7fd1-0dc3-4cba-81fd-6a42a8d75a98" providerId="ADAL" clId="{7030AAB4-A141-4A2B-BBAB-02BC5C6D39A5}" dt="2023-01-24T02:01:30.320" v="1849" actId="9405"/>
          <ac:inkMkLst>
            <pc:docMk/>
            <pc:sldMk cId="597236972" sldId="280"/>
            <ac:inkMk id="442" creationId="{C2C4743D-482F-7514-00B3-655C1A4D3E67}"/>
          </ac:inkMkLst>
        </pc:inkChg>
        <pc:inkChg chg="add">
          <ac:chgData name="Michael Kuniega" userId="999f7fd1-0dc3-4cba-81fd-6a42a8d75a98" providerId="ADAL" clId="{7030AAB4-A141-4A2B-BBAB-02BC5C6D39A5}" dt="2023-01-24T02:01:31.277" v="1850" actId="9405"/>
          <ac:inkMkLst>
            <pc:docMk/>
            <pc:sldMk cId="597236972" sldId="280"/>
            <ac:inkMk id="443" creationId="{9627DB15-8001-4C1F-C892-8BD59497A631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44" creationId="{F19BF8A8-8E1C-A656-EA92-A1BF488EC905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45" creationId="{45582DE3-DDEF-FEF8-DFEC-A8F978FD8DE0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46" creationId="{D955CDE6-4557-0B7C-35C2-6E6EC6682675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48" creationId="{F3E2B57F-B84A-F57A-0CE4-23642445664D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49" creationId="{8C8270D9-4467-4D14-BBA2-C7596AA417D4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0" creationId="{0E54F89B-C8C3-2B9A-10E9-6A0DD3F563F1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1" creationId="{6AC15CD4-4580-4372-1CB5-799A63A7D17A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2" creationId="{F9DC78E8-11F0-DB4F-51ED-489158ED1C72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3" creationId="{A8D07EF0-C7EE-240B-FEF0-FEFA7FC0AB07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5" creationId="{A475BA0C-7FE5-C6FD-3364-98E633C61804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6" creationId="{61BA358A-3B77-E699-DD14-7D1929B146C1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7" creationId="{A0B8A4D6-5A17-7E36-4F22-8523B8F5B78A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59" creationId="{8FC7A0ED-F813-A90B-62BF-B80B11B32385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0" creationId="{3AB84247-BD2B-B309-0846-3DCEAB285F21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1" creationId="{0BC395D7-A971-76D2-0BE0-CC6BEE5C9D21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2" creationId="{03097489-9B4E-C0A5-1D1C-1ADF1C41CE6A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3" creationId="{0D9F6067-21F2-151D-EBD5-E07354C61010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4" creationId="{F5F89FD6-395E-1AB0-9138-64C702241612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5" creationId="{FFD67381-B007-D1DA-ACE3-37AA934EF5EC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6" creationId="{36D79215-5715-4564-FD2B-7B2EC6659901}"/>
          </ac:inkMkLst>
        </pc:inkChg>
        <pc:inkChg chg="add mod">
          <ac:chgData name="Michael Kuniega" userId="999f7fd1-0dc3-4cba-81fd-6a42a8d75a98" providerId="ADAL" clId="{7030AAB4-A141-4A2B-BBAB-02BC5C6D39A5}" dt="2023-01-24T02:02:04.476" v="1875"/>
          <ac:inkMkLst>
            <pc:docMk/>
            <pc:sldMk cId="597236972" sldId="280"/>
            <ac:inkMk id="467" creationId="{34516075-46C3-A4A2-9471-1ED616BAA019}"/>
          </ac:inkMkLst>
        </pc:inkChg>
        <pc:inkChg chg="add">
          <ac:chgData name="Michael Kuniega" userId="999f7fd1-0dc3-4cba-81fd-6a42a8d75a98" providerId="ADAL" clId="{7030AAB4-A141-4A2B-BBAB-02BC5C6D39A5}" dt="2023-01-24T02:02:04.864" v="1876" actId="9405"/>
          <ac:inkMkLst>
            <pc:docMk/>
            <pc:sldMk cId="597236972" sldId="280"/>
            <ac:inkMk id="469" creationId="{28B950AA-2606-2B9F-9FEB-14471337BBAE}"/>
          </ac:inkMkLst>
        </pc:inkChg>
        <pc:inkChg chg="add">
          <ac:chgData name="Michael Kuniega" userId="999f7fd1-0dc3-4cba-81fd-6a42a8d75a98" providerId="ADAL" clId="{7030AAB4-A141-4A2B-BBAB-02BC5C6D39A5}" dt="2023-01-24T02:02:05.716" v="1877" actId="9405"/>
          <ac:inkMkLst>
            <pc:docMk/>
            <pc:sldMk cId="597236972" sldId="280"/>
            <ac:inkMk id="470" creationId="{52EDB298-04FA-D7A4-7C6C-1B6E1E03F4E2}"/>
          </ac:inkMkLst>
        </pc:inkChg>
        <pc:inkChg chg="add">
          <ac:chgData name="Michael Kuniega" userId="999f7fd1-0dc3-4cba-81fd-6a42a8d75a98" providerId="ADAL" clId="{7030AAB4-A141-4A2B-BBAB-02BC5C6D39A5}" dt="2023-01-24T02:02:06.459" v="1878" actId="9405"/>
          <ac:inkMkLst>
            <pc:docMk/>
            <pc:sldMk cId="597236972" sldId="280"/>
            <ac:inkMk id="471" creationId="{39CD0BA2-8481-5E4B-2CF6-2D5E8C1FF7CE}"/>
          </ac:inkMkLst>
        </pc:inkChg>
        <pc:inkChg chg="add del">
          <ac:chgData name="Michael Kuniega" userId="999f7fd1-0dc3-4cba-81fd-6a42a8d75a98" providerId="ADAL" clId="{7030AAB4-A141-4A2B-BBAB-02BC5C6D39A5}" dt="2023-01-24T02:02:26.849" v="1880" actId="9405"/>
          <ac:inkMkLst>
            <pc:docMk/>
            <pc:sldMk cId="597236972" sldId="280"/>
            <ac:inkMk id="472" creationId="{A6063F8D-B8BE-19E4-A78A-D162800EB989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73" creationId="{7D6D6349-D083-118C-4A18-041BA1790C80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74" creationId="{2FB7AA55-77F2-517C-934A-676192FFCE46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75" creationId="{D5E267D8-CF4E-3086-23DB-1C5614BA1A2F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77" creationId="{4897F8FD-03E2-4A04-09B9-92154849FA03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78" creationId="{D1285920-ED3D-D8D1-9EA3-CF5F4FE128DF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79" creationId="{0FB0185B-8253-8829-949B-2E12AF620387}"/>
          </ac:inkMkLst>
        </pc:inkChg>
        <pc:inkChg chg="add">
          <ac:chgData name="Michael Kuniega" userId="999f7fd1-0dc3-4cba-81fd-6a42a8d75a98" providerId="ADAL" clId="{7030AAB4-A141-4A2B-BBAB-02BC5C6D39A5}" dt="2023-01-24T02:02:38.672" v="1888" actId="9405"/>
          <ac:inkMkLst>
            <pc:docMk/>
            <pc:sldMk cId="597236972" sldId="280"/>
            <ac:inkMk id="480" creationId="{15356100-F80F-F831-5941-864EFCEE5461}"/>
          </ac:inkMkLst>
        </pc:inkChg>
        <pc:inkChg chg="add">
          <ac:chgData name="Michael Kuniega" userId="999f7fd1-0dc3-4cba-81fd-6a42a8d75a98" providerId="ADAL" clId="{7030AAB4-A141-4A2B-BBAB-02BC5C6D39A5}" dt="2023-01-24T02:02:39.563" v="1889" actId="9405"/>
          <ac:inkMkLst>
            <pc:docMk/>
            <pc:sldMk cId="597236972" sldId="280"/>
            <ac:inkMk id="481" creationId="{02C67A19-BEC7-2C90-B0B4-D4B422B3E53D}"/>
          </ac:inkMkLst>
        </pc:inkChg>
        <pc:inkChg chg="add mod">
          <ac:chgData name="Michael Kuniega" userId="999f7fd1-0dc3-4cba-81fd-6a42a8d75a98" providerId="ADAL" clId="{7030AAB4-A141-4A2B-BBAB-02BC5C6D39A5}" dt="2023-01-24T02:02:43.046" v="1892"/>
          <ac:inkMkLst>
            <pc:docMk/>
            <pc:sldMk cId="597236972" sldId="280"/>
            <ac:inkMk id="482" creationId="{A29B02D8-CA45-492F-94FA-8791C96D04B9}"/>
          </ac:inkMkLst>
        </pc:inkChg>
        <pc:inkChg chg="add mod">
          <ac:chgData name="Michael Kuniega" userId="999f7fd1-0dc3-4cba-81fd-6a42a8d75a98" providerId="ADAL" clId="{7030AAB4-A141-4A2B-BBAB-02BC5C6D39A5}" dt="2023-01-24T02:02:43.046" v="1892"/>
          <ac:inkMkLst>
            <pc:docMk/>
            <pc:sldMk cId="597236972" sldId="280"/>
            <ac:inkMk id="483" creationId="{BD474BCE-3A0D-877F-6416-433DB326C4A4}"/>
          </ac:inkMkLst>
        </pc:inkChg>
        <pc:inkChg chg="add">
          <ac:chgData name="Michael Kuniega" userId="999f7fd1-0dc3-4cba-81fd-6a42a8d75a98" providerId="ADAL" clId="{7030AAB4-A141-4A2B-BBAB-02BC5C6D39A5}" dt="2023-01-24T02:02:43.625" v="1893" actId="9405"/>
          <ac:inkMkLst>
            <pc:docMk/>
            <pc:sldMk cId="597236972" sldId="280"/>
            <ac:inkMk id="485" creationId="{B1E964CE-0D81-F2C5-BB4B-C6B4194CF9F0}"/>
          </ac:inkMkLst>
        </pc:inkChg>
        <pc:inkChg chg="add">
          <ac:chgData name="Michael Kuniega" userId="999f7fd1-0dc3-4cba-81fd-6a42a8d75a98" providerId="ADAL" clId="{7030AAB4-A141-4A2B-BBAB-02BC5C6D39A5}" dt="2023-01-24T02:02:44.650" v="1894" actId="9405"/>
          <ac:inkMkLst>
            <pc:docMk/>
            <pc:sldMk cId="597236972" sldId="280"/>
            <ac:inkMk id="486" creationId="{8044829D-5888-0C01-1C7A-2205CBE36A5D}"/>
          </ac:inkMkLst>
        </pc:inkChg>
        <pc:inkChg chg="add">
          <ac:chgData name="Michael Kuniega" userId="999f7fd1-0dc3-4cba-81fd-6a42a8d75a98" providerId="ADAL" clId="{7030AAB4-A141-4A2B-BBAB-02BC5C6D39A5}" dt="2023-01-24T02:02:45.533" v="1895" actId="9405"/>
          <ac:inkMkLst>
            <pc:docMk/>
            <pc:sldMk cId="597236972" sldId="280"/>
            <ac:inkMk id="487" creationId="{4D9253B8-0DE8-B219-18C5-39AD0B6D2824}"/>
          </ac:inkMkLst>
        </pc:inkChg>
        <pc:inkChg chg="add mod">
          <ac:chgData name="Michael Kuniega" userId="999f7fd1-0dc3-4cba-81fd-6a42a8d75a98" providerId="ADAL" clId="{7030AAB4-A141-4A2B-BBAB-02BC5C6D39A5}" dt="2023-01-24T02:02:49.123" v="1901"/>
          <ac:inkMkLst>
            <pc:docMk/>
            <pc:sldMk cId="597236972" sldId="280"/>
            <ac:inkMk id="488" creationId="{D6689525-A79F-1EDB-7B84-B76F859EC921}"/>
          </ac:inkMkLst>
        </pc:inkChg>
        <pc:inkChg chg="add mod">
          <ac:chgData name="Michael Kuniega" userId="999f7fd1-0dc3-4cba-81fd-6a42a8d75a98" providerId="ADAL" clId="{7030AAB4-A141-4A2B-BBAB-02BC5C6D39A5}" dt="2023-01-24T02:02:49.123" v="1901"/>
          <ac:inkMkLst>
            <pc:docMk/>
            <pc:sldMk cId="597236972" sldId="280"/>
            <ac:inkMk id="489" creationId="{9C418EC3-4913-2B54-A877-8D90CEEEE0D0}"/>
          </ac:inkMkLst>
        </pc:inkChg>
        <pc:inkChg chg="add mod">
          <ac:chgData name="Michael Kuniega" userId="999f7fd1-0dc3-4cba-81fd-6a42a8d75a98" providerId="ADAL" clId="{7030AAB4-A141-4A2B-BBAB-02BC5C6D39A5}" dt="2023-01-24T02:02:49.123" v="1901"/>
          <ac:inkMkLst>
            <pc:docMk/>
            <pc:sldMk cId="597236972" sldId="280"/>
            <ac:inkMk id="490" creationId="{A047E521-5F67-1128-6A55-3E93A8917D5A}"/>
          </ac:inkMkLst>
        </pc:inkChg>
        <pc:inkChg chg="add mod">
          <ac:chgData name="Michael Kuniega" userId="999f7fd1-0dc3-4cba-81fd-6a42a8d75a98" providerId="ADAL" clId="{7030AAB4-A141-4A2B-BBAB-02BC5C6D39A5}" dt="2023-01-24T02:02:49.123" v="1901"/>
          <ac:inkMkLst>
            <pc:docMk/>
            <pc:sldMk cId="597236972" sldId="280"/>
            <ac:inkMk id="491" creationId="{36E663CC-94BF-059B-6904-4355337F18E5}"/>
          </ac:inkMkLst>
        </pc:inkChg>
        <pc:inkChg chg="add mod">
          <ac:chgData name="Michael Kuniega" userId="999f7fd1-0dc3-4cba-81fd-6a42a8d75a98" providerId="ADAL" clId="{7030AAB4-A141-4A2B-BBAB-02BC5C6D39A5}" dt="2023-01-24T02:02:49.123" v="1901"/>
          <ac:inkMkLst>
            <pc:docMk/>
            <pc:sldMk cId="597236972" sldId="280"/>
            <ac:inkMk id="492" creationId="{E9A75F01-64B9-0185-926A-05B5E2FC6E94}"/>
          </ac:inkMkLst>
        </pc:inkChg>
        <pc:inkChg chg="add">
          <ac:chgData name="Michael Kuniega" userId="999f7fd1-0dc3-4cba-81fd-6a42a8d75a98" providerId="ADAL" clId="{7030AAB4-A141-4A2B-BBAB-02BC5C6D39A5}" dt="2023-01-24T02:02:56.988" v="1902" actId="9405"/>
          <ac:inkMkLst>
            <pc:docMk/>
            <pc:sldMk cId="597236972" sldId="280"/>
            <ac:inkMk id="494" creationId="{85FFD646-EEE8-F192-9785-8D8C7E6355A1}"/>
          </ac:inkMkLst>
        </pc:inkChg>
        <pc:inkChg chg="add">
          <ac:chgData name="Michael Kuniega" userId="999f7fd1-0dc3-4cba-81fd-6a42a8d75a98" providerId="ADAL" clId="{7030AAB4-A141-4A2B-BBAB-02BC5C6D39A5}" dt="2023-01-24T02:02:57.874" v="1903" actId="9405"/>
          <ac:inkMkLst>
            <pc:docMk/>
            <pc:sldMk cId="597236972" sldId="280"/>
            <ac:inkMk id="495" creationId="{4D04DB89-131D-2D8F-333D-A0033E23BBA6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96" creationId="{60A43444-B53A-202B-DCC4-B78BF002AA81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97" creationId="{2BDF2D9B-395D-C805-79B2-E55A1032EFD7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98" creationId="{CEF5EBC8-1A26-BB2A-742C-A85AB80A2C08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499" creationId="{F159BAFE-B8C5-5BDC-546D-23CC3A0B248E}"/>
          </ac:inkMkLst>
        </pc:inkChg>
        <pc:inkChg chg="add mod">
          <ac:chgData name="Michael Kuniega" userId="999f7fd1-0dc3-4cba-81fd-6a42a8d75a98" providerId="ADAL" clId="{7030AAB4-A141-4A2B-BBAB-02BC5C6D39A5}" dt="2023-01-24T02:03:02.010" v="1909"/>
          <ac:inkMkLst>
            <pc:docMk/>
            <pc:sldMk cId="597236972" sldId="280"/>
            <ac:inkMk id="500" creationId="{F9800BB6-B51B-64E1-B4F6-906A68201F76}"/>
          </ac:inkMkLst>
        </pc:inkChg>
        <pc:inkChg chg="add">
          <ac:chgData name="Michael Kuniega" userId="999f7fd1-0dc3-4cba-81fd-6a42a8d75a98" providerId="ADAL" clId="{7030AAB4-A141-4A2B-BBAB-02BC5C6D39A5}" dt="2023-01-24T02:03:02.013" v="1910" actId="9405"/>
          <ac:inkMkLst>
            <pc:docMk/>
            <pc:sldMk cId="597236972" sldId="280"/>
            <ac:inkMk id="502" creationId="{E1712147-8E73-70CD-ED9C-DD91673B1111}"/>
          </ac:inkMkLst>
        </pc:inkChg>
        <pc:inkChg chg="add">
          <ac:chgData name="Michael Kuniega" userId="999f7fd1-0dc3-4cba-81fd-6a42a8d75a98" providerId="ADAL" clId="{7030AAB4-A141-4A2B-BBAB-02BC5C6D39A5}" dt="2023-01-24T02:03:02.599" v="1911" actId="9405"/>
          <ac:inkMkLst>
            <pc:docMk/>
            <pc:sldMk cId="597236972" sldId="280"/>
            <ac:inkMk id="503" creationId="{53A64232-D345-D4E6-9DFE-FA210ED65DAC}"/>
          </ac:inkMkLst>
        </pc:inkChg>
        <pc:inkChg chg="add mod">
          <ac:chgData name="Michael Kuniega" userId="999f7fd1-0dc3-4cba-81fd-6a42a8d75a98" providerId="ADAL" clId="{7030AAB4-A141-4A2B-BBAB-02BC5C6D39A5}" dt="2023-01-24T02:03:06.670" v="1917"/>
          <ac:inkMkLst>
            <pc:docMk/>
            <pc:sldMk cId="597236972" sldId="280"/>
            <ac:inkMk id="504" creationId="{855D8834-2BF6-DCE5-7DCF-9971105BA193}"/>
          </ac:inkMkLst>
        </pc:inkChg>
        <pc:inkChg chg="add">
          <ac:chgData name="Michael Kuniega" userId="999f7fd1-0dc3-4cba-81fd-6a42a8d75a98" providerId="ADAL" clId="{7030AAB4-A141-4A2B-BBAB-02BC5C6D39A5}" dt="2023-01-24T02:03:03.709" v="1913" actId="9405"/>
          <ac:inkMkLst>
            <pc:docMk/>
            <pc:sldMk cId="597236972" sldId="280"/>
            <ac:inkMk id="505" creationId="{912A870C-E92D-F635-64D0-0604D32125BF}"/>
          </ac:inkMkLst>
        </pc:inkChg>
        <pc:inkChg chg="add">
          <ac:chgData name="Michael Kuniega" userId="999f7fd1-0dc3-4cba-81fd-6a42a8d75a98" providerId="ADAL" clId="{7030AAB4-A141-4A2B-BBAB-02BC5C6D39A5}" dt="2023-01-24T02:03:04.264" v="1914" actId="9405"/>
          <ac:inkMkLst>
            <pc:docMk/>
            <pc:sldMk cId="597236972" sldId="280"/>
            <ac:inkMk id="506" creationId="{E0982250-EB58-02A1-728C-6131B912E554}"/>
          </ac:inkMkLst>
        </pc:inkChg>
        <pc:inkChg chg="add mod">
          <ac:chgData name="Michael Kuniega" userId="999f7fd1-0dc3-4cba-81fd-6a42a8d75a98" providerId="ADAL" clId="{7030AAB4-A141-4A2B-BBAB-02BC5C6D39A5}" dt="2023-01-24T02:03:06.670" v="1917"/>
          <ac:inkMkLst>
            <pc:docMk/>
            <pc:sldMk cId="597236972" sldId="280"/>
            <ac:inkMk id="507" creationId="{EE10A827-F757-3989-61C5-7043FA253556}"/>
          </ac:inkMkLst>
        </pc:inkChg>
        <pc:inkChg chg="add">
          <ac:chgData name="Michael Kuniega" userId="999f7fd1-0dc3-4cba-81fd-6a42a8d75a98" providerId="ADAL" clId="{7030AAB4-A141-4A2B-BBAB-02BC5C6D39A5}" dt="2023-01-24T02:03:05.715" v="1916" actId="9405"/>
          <ac:inkMkLst>
            <pc:docMk/>
            <pc:sldMk cId="597236972" sldId="280"/>
            <ac:inkMk id="508" creationId="{DA470714-E214-7091-9FA8-80CD6C1B8366}"/>
          </ac:inkMkLst>
        </pc:inkChg>
        <pc:inkChg chg="add">
          <ac:chgData name="Michael Kuniega" userId="999f7fd1-0dc3-4cba-81fd-6a42a8d75a98" providerId="ADAL" clId="{7030AAB4-A141-4A2B-BBAB-02BC5C6D39A5}" dt="2023-01-24T02:03:22.680" v="1918" actId="9405"/>
          <ac:inkMkLst>
            <pc:docMk/>
            <pc:sldMk cId="597236972" sldId="280"/>
            <ac:inkMk id="510" creationId="{84D1A103-5292-566C-3883-99DF4B167278}"/>
          </ac:inkMkLst>
        </pc:inkChg>
        <pc:inkChg chg="add">
          <ac:chgData name="Michael Kuniega" userId="999f7fd1-0dc3-4cba-81fd-6a42a8d75a98" providerId="ADAL" clId="{7030AAB4-A141-4A2B-BBAB-02BC5C6D39A5}" dt="2023-01-24T02:03:27.876" v="1919" actId="9405"/>
          <ac:inkMkLst>
            <pc:docMk/>
            <pc:sldMk cId="597236972" sldId="280"/>
            <ac:inkMk id="511" creationId="{615F41A3-E482-8813-2FD1-48CAF1DCEF19}"/>
          </ac:inkMkLst>
        </pc:inkChg>
        <pc:inkChg chg="add">
          <ac:chgData name="Michael Kuniega" userId="999f7fd1-0dc3-4cba-81fd-6a42a8d75a98" providerId="ADAL" clId="{7030AAB4-A141-4A2B-BBAB-02BC5C6D39A5}" dt="2023-01-24T02:03:31.110" v="1920" actId="9405"/>
          <ac:inkMkLst>
            <pc:docMk/>
            <pc:sldMk cId="597236972" sldId="280"/>
            <ac:inkMk id="512" creationId="{792D2847-FB0F-AE78-EB0D-576AD166A533}"/>
          </ac:inkMkLst>
        </pc:inkChg>
        <pc:inkChg chg="add mod">
          <ac:chgData name="Michael Kuniega" userId="999f7fd1-0dc3-4cba-81fd-6a42a8d75a98" providerId="ADAL" clId="{7030AAB4-A141-4A2B-BBAB-02BC5C6D39A5}" dt="2023-01-24T02:03:55.974" v="1924"/>
          <ac:inkMkLst>
            <pc:docMk/>
            <pc:sldMk cId="597236972" sldId="280"/>
            <ac:inkMk id="513" creationId="{066A42E7-84BB-DB84-B041-192B4592F111}"/>
          </ac:inkMkLst>
        </pc:inkChg>
        <pc:inkChg chg="add mod">
          <ac:chgData name="Michael Kuniega" userId="999f7fd1-0dc3-4cba-81fd-6a42a8d75a98" providerId="ADAL" clId="{7030AAB4-A141-4A2B-BBAB-02BC5C6D39A5}" dt="2023-01-24T02:03:55.974" v="1924"/>
          <ac:inkMkLst>
            <pc:docMk/>
            <pc:sldMk cId="597236972" sldId="280"/>
            <ac:inkMk id="514" creationId="{23B0AEAA-B871-5743-8452-1A97FA7F3265}"/>
          </ac:inkMkLst>
        </pc:inkChg>
        <pc:inkChg chg="add mod">
          <ac:chgData name="Michael Kuniega" userId="999f7fd1-0dc3-4cba-81fd-6a42a8d75a98" providerId="ADAL" clId="{7030AAB4-A141-4A2B-BBAB-02BC5C6D39A5}" dt="2023-01-24T02:03:55.974" v="1924"/>
          <ac:inkMkLst>
            <pc:docMk/>
            <pc:sldMk cId="597236972" sldId="280"/>
            <ac:inkMk id="515" creationId="{98C308F3-FB41-0A18-E237-B263CA5E2E44}"/>
          </ac:inkMkLst>
        </pc:inkChg>
        <pc:inkChg chg="add mod">
          <ac:chgData name="Michael Kuniega" userId="999f7fd1-0dc3-4cba-81fd-6a42a8d75a98" providerId="ADAL" clId="{7030AAB4-A141-4A2B-BBAB-02BC5C6D39A5}" dt="2023-01-24T02:04:04.411" v="1927"/>
          <ac:inkMkLst>
            <pc:docMk/>
            <pc:sldMk cId="597236972" sldId="280"/>
            <ac:inkMk id="517" creationId="{2B4ADE19-C09B-9C71-D919-C47907757ABD}"/>
          </ac:inkMkLst>
        </pc:inkChg>
        <pc:inkChg chg="add mod">
          <ac:chgData name="Michael Kuniega" userId="999f7fd1-0dc3-4cba-81fd-6a42a8d75a98" providerId="ADAL" clId="{7030AAB4-A141-4A2B-BBAB-02BC5C6D39A5}" dt="2023-01-24T02:04:04.411" v="1927"/>
          <ac:inkMkLst>
            <pc:docMk/>
            <pc:sldMk cId="597236972" sldId="280"/>
            <ac:inkMk id="518" creationId="{865CC85A-9AF9-868C-3B55-CB7518124B5C}"/>
          </ac:inkMkLst>
        </pc:inkChg>
      </pc:sldChg>
      <pc:sldChg chg="addSp delSp modSp add mod">
        <pc:chgData name="Michael Kuniega" userId="999f7fd1-0dc3-4cba-81fd-6a42a8d75a98" providerId="ADAL" clId="{7030AAB4-A141-4A2B-BBAB-02BC5C6D39A5}" dt="2023-01-25T15:32:58.663" v="2488"/>
        <pc:sldMkLst>
          <pc:docMk/>
          <pc:sldMk cId="506291181" sldId="281"/>
        </pc:sldMkLst>
        <pc:grpChg chg="mod">
          <ac:chgData name="Michael Kuniega" userId="999f7fd1-0dc3-4cba-81fd-6a42a8d75a98" providerId="ADAL" clId="{7030AAB4-A141-4A2B-BBAB-02BC5C6D39A5}" dt="2023-01-25T15:11:31.976" v="1937"/>
          <ac:grpSpMkLst>
            <pc:docMk/>
            <pc:sldMk cId="506291181" sldId="281"/>
            <ac:grpSpMk id="6" creationId="{01D42889-5F86-8D42-1BA8-4F15714C93A0}"/>
          </ac:grpSpMkLst>
        </pc:grpChg>
        <pc:grpChg chg="mod">
          <ac:chgData name="Michael Kuniega" userId="999f7fd1-0dc3-4cba-81fd-6a42a8d75a98" providerId="ADAL" clId="{7030AAB4-A141-4A2B-BBAB-02BC5C6D39A5}" dt="2023-01-25T15:11:37.131" v="1946"/>
          <ac:grpSpMkLst>
            <pc:docMk/>
            <pc:sldMk cId="506291181" sldId="281"/>
            <ac:grpSpMk id="15" creationId="{731B5B62-2919-AE29-18C6-88CA31A47BE9}"/>
          </ac:grpSpMkLst>
        </pc:grpChg>
        <pc:grpChg chg="mod">
          <ac:chgData name="Michael Kuniega" userId="999f7fd1-0dc3-4cba-81fd-6a42a8d75a98" providerId="ADAL" clId="{7030AAB4-A141-4A2B-BBAB-02BC5C6D39A5}" dt="2023-01-25T15:11:43.417" v="1953"/>
          <ac:grpSpMkLst>
            <pc:docMk/>
            <pc:sldMk cId="506291181" sldId="281"/>
            <ac:grpSpMk id="22" creationId="{0A8AB707-8528-4A52-5253-754391DAB31C}"/>
          </ac:grpSpMkLst>
        </pc:grpChg>
        <pc:grpChg chg="del mod">
          <ac:chgData name="Michael Kuniega" userId="999f7fd1-0dc3-4cba-81fd-6a42a8d75a98" providerId="ADAL" clId="{7030AAB4-A141-4A2B-BBAB-02BC5C6D39A5}" dt="2023-01-25T15:11:57.064" v="1970"/>
          <ac:grpSpMkLst>
            <pc:docMk/>
            <pc:sldMk cId="506291181" sldId="281"/>
            <ac:grpSpMk id="31" creationId="{FDD824E4-5997-90F4-1FC5-DCBEB3BB9018}"/>
          </ac:grpSpMkLst>
        </pc:grpChg>
        <pc:grpChg chg="mod">
          <ac:chgData name="Michael Kuniega" userId="999f7fd1-0dc3-4cba-81fd-6a42a8d75a98" providerId="ADAL" clId="{7030AAB4-A141-4A2B-BBAB-02BC5C6D39A5}" dt="2023-01-25T15:11:57.064" v="1970"/>
          <ac:grpSpMkLst>
            <pc:docMk/>
            <pc:sldMk cId="506291181" sldId="281"/>
            <ac:grpSpMk id="39" creationId="{0A10C5EB-0D74-7F3D-8FDE-CBB0E55FBDAA}"/>
          </ac:grpSpMkLst>
        </pc:grpChg>
        <pc:grpChg chg="mod">
          <ac:chgData name="Michael Kuniega" userId="999f7fd1-0dc3-4cba-81fd-6a42a8d75a98" providerId="ADAL" clId="{7030AAB4-A141-4A2B-BBAB-02BC5C6D39A5}" dt="2023-01-25T15:12:00.843" v="1975"/>
          <ac:grpSpMkLst>
            <pc:docMk/>
            <pc:sldMk cId="506291181" sldId="281"/>
            <ac:grpSpMk id="44" creationId="{49D142FF-86AF-780B-6148-1C99D3D7EF82}"/>
          </ac:grpSpMkLst>
        </pc:grpChg>
        <pc:grpChg chg="mod">
          <ac:chgData name="Michael Kuniega" userId="999f7fd1-0dc3-4cba-81fd-6a42a8d75a98" providerId="ADAL" clId="{7030AAB4-A141-4A2B-BBAB-02BC5C6D39A5}" dt="2023-01-25T15:12:03.862" v="1980"/>
          <ac:grpSpMkLst>
            <pc:docMk/>
            <pc:sldMk cId="506291181" sldId="281"/>
            <ac:grpSpMk id="49" creationId="{8E7DC761-F02B-C5A2-538D-5DC057570F70}"/>
          </ac:grpSpMkLst>
        </pc:grpChg>
        <pc:grpChg chg="mod">
          <ac:chgData name="Michael Kuniega" userId="999f7fd1-0dc3-4cba-81fd-6a42a8d75a98" providerId="ADAL" clId="{7030AAB4-A141-4A2B-BBAB-02BC5C6D39A5}" dt="2023-01-25T15:12:09.571" v="1986"/>
          <ac:grpSpMkLst>
            <pc:docMk/>
            <pc:sldMk cId="506291181" sldId="281"/>
            <ac:grpSpMk id="55" creationId="{7A54558D-5C14-95C7-8289-FCF6C2F74814}"/>
          </ac:grpSpMkLst>
        </pc:grpChg>
        <pc:grpChg chg="del mod">
          <ac:chgData name="Michael Kuniega" userId="999f7fd1-0dc3-4cba-81fd-6a42a8d75a98" providerId="ADAL" clId="{7030AAB4-A141-4A2B-BBAB-02BC5C6D39A5}" dt="2023-01-25T15:12:18.065" v="1997"/>
          <ac:grpSpMkLst>
            <pc:docMk/>
            <pc:sldMk cId="506291181" sldId="281"/>
            <ac:grpSpMk id="61" creationId="{1C943CA2-FCB8-A6DC-50CF-EEE9A1D43B53}"/>
          </ac:grpSpMkLst>
        </pc:grpChg>
        <pc:grpChg chg="mod">
          <ac:chgData name="Michael Kuniega" userId="999f7fd1-0dc3-4cba-81fd-6a42a8d75a98" providerId="ADAL" clId="{7030AAB4-A141-4A2B-BBAB-02BC5C6D39A5}" dt="2023-01-25T15:12:18.065" v="1997"/>
          <ac:grpSpMkLst>
            <pc:docMk/>
            <pc:sldMk cId="506291181" sldId="281"/>
            <ac:grpSpMk id="66" creationId="{DE5D5A2F-E6E6-29B1-E919-B2DE8CC6AC22}"/>
          </ac:grpSpMkLst>
        </pc:grpChg>
        <pc:grpChg chg="mod">
          <ac:chgData name="Michael Kuniega" userId="999f7fd1-0dc3-4cba-81fd-6a42a8d75a98" providerId="ADAL" clId="{7030AAB4-A141-4A2B-BBAB-02BC5C6D39A5}" dt="2023-01-25T15:12:22.077" v="2004"/>
          <ac:grpSpMkLst>
            <pc:docMk/>
            <pc:sldMk cId="506291181" sldId="281"/>
            <ac:grpSpMk id="73" creationId="{537C1158-589D-B374-B62D-CD0B40CF1B7A}"/>
          </ac:grpSpMkLst>
        </pc:grpChg>
        <pc:grpChg chg="mod">
          <ac:chgData name="Michael Kuniega" userId="999f7fd1-0dc3-4cba-81fd-6a42a8d75a98" providerId="ADAL" clId="{7030AAB4-A141-4A2B-BBAB-02BC5C6D39A5}" dt="2023-01-25T15:12:27.113" v="2010"/>
          <ac:grpSpMkLst>
            <pc:docMk/>
            <pc:sldMk cId="506291181" sldId="281"/>
            <ac:grpSpMk id="79" creationId="{0DC05591-9C24-8BA2-5AAC-A2620B1DCDDF}"/>
          </ac:grpSpMkLst>
        </pc:grpChg>
        <pc:grpChg chg="mod">
          <ac:chgData name="Michael Kuniega" userId="999f7fd1-0dc3-4cba-81fd-6a42a8d75a98" providerId="ADAL" clId="{7030AAB4-A141-4A2B-BBAB-02BC5C6D39A5}" dt="2023-01-25T15:12:36.233" v="2023"/>
          <ac:grpSpMkLst>
            <pc:docMk/>
            <pc:sldMk cId="506291181" sldId="281"/>
            <ac:grpSpMk id="92" creationId="{F1A907F5-1212-6C4B-19D8-7080EBFC2F44}"/>
          </ac:grpSpMkLst>
        </pc:grpChg>
        <pc:grpChg chg="mod">
          <ac:chgData name="Michael Kuniega" userId="999f7fd1-0dc3-4cba-81fd-6a42a8d75a98" providerId="ADAL" clId="{7030AAB4-A141-4A2B-BBAB-02BC5C6D39A5}" dt="2023-01-25T15:13:03.912" v="2033"/>
          <ac:grpSpMkLst>
            <pc:docMk/>
            <pc:sldMk cId="506291181" sldId="281"/>
            <ac:grpSpMk id="101" creationId="{E646A13F-AB6B-5792-C8C0-0AD3C21A2C92}"/>
          </ac:grpSpMkLst>
        </pc:grpChg>
        <pc:grpChg chg="del mod">
          <ac:chgData name="Michael Kuniega" userId="999f7fd1-0dc3-4cba-81fd-6a42a8d75a98" providerId="ADAL" clId="{7030AAB4-A141-4A2B-BBAB-02BC5C6D39A5}" dt="2023-01-25T15:13:15.568" v="2041"/>
          <ac:grpSpMkLst>
            <pc:docMk/>
            <pc:sldMk cId="506291181" sldId="281"/>
            <ac:grpSpMk id="109" creationId="{8B8EE3D4-C695-DE3B-1AF0-485367020B97}"/>
          </ac:grpSpMkLst>
        </pc:grpChg>
        <pc:grpChg chg="del mod">
          <ac:chgData name="Michael Kuniega" userId="999f7fd1-0dc3-4cba-81fd-6a42a8d75a98" providerId="ADAL" clId="{7030AAB4-A141-4A2B-BBAB-02BC5C6D39A5}" dt="2023-01-25T15:13:19.494" v="2047"/>
          <ac:grpSpMkLst>
            <pc:docMk/>
            <pc:sldMk cId="506291181" sldId="281"/>
            <ac:grpSpMk id="110" creationId="{CB25C9A4-8FB9-E026-F332-543BEFEBE2F1}"/>
          </ac:grpSpMkLst>
        </pc:grpChg>
        <pc:grpChg chg="mod">
          <ac:chgData name="Michael Kuniega" userId="999f7fd1-0dc3-4cba-81fd-6a42a8d75a98" providerId="ADAL" clId="{7030AAB4-A141-4A2B-BBAB-02BC5C6D39A5}" dt="2023-01-25T15:13:19.494" v="2047"/>
          <ac:grpSpMkLst>
            <pc:docMk/>
            <pc:sldMk cId="506291181" sldId="281"/>
            <ac:grpSpMk id="116" creationId="{D61C170D-7697-0369-A8B7-77273827BB98}"/>
          </ac:grpSpMkLst>
        </pc:grpChg>
        <pc:grpChg chg="del 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23" creationId="{160055A5-4992-DE16-D827-DA097FD66E69}"/>
          </ac:grpSpMkLst>
        </pc:grpChg>
        <pc:grpChg chg="del 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31" creationId="{FCE1C243-3416-B69E-5B38-E0A1D6459CEF}"/>
          </ac:grpSpMkLst>
        </pc:grpChg>
        <pc:grpChg chg="del 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35" creationId="{7A180BDE-3A9C-9B61-4D50-F15C128FEBCF}"/>
          </ac:grpSpMkLst>
        </pc:grpChg>
        <pc:grpChg chg="del 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40" creationId="{458702D1-8ACE-73B3-A331-9971D6D4224B}"/>
          </ac:grpSpMkLst>
        </pc:grpChg>
        <pc:grpChg chg="del 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46" creationId="{061399FE-2CE5-31E1-8C31-DDADF94BA48D}"/>
          </ac:grpSpMkLst>
        </pc:grpChg>
        <pc:grpChg chg="del 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50" creationId="{A855ED1E-7285-27B5-A3B5-05C29CFF5927}"/>
          </ac:grpSpMkLst>
        </pc:grpChg>
        <pc:grpChg chg="mod">
          <ac:chgData name="Michael Kuniega" userId="999f7fd1-0dc3-4cba-81fd-6a42a8d75a98" providerId="ADAL" clId="{7030AAB4-A141-4A2B-BBAB-02BC5C6D39A5}" dt="2023-01-25T15:15:04.313" v="2083"/>
          <ac:grpSpMkLst>
            <pc:docMk/>
            <pc:sldMk cId="506291181" sldId="281"/>
            <ac:grpSpMk id="152" creationId="{96695844-769F-C321-5017-121FBDD3609A}"/>
          </ac:grpSpMkLst>
        </pc:grpChg>
        <pc:grpChg chg="del mod">
          <ac:chgData name="Michael Kuniega" userId="999f7fd1-0dc3-4cba-81fd-6a42a8d75a98" providerId="ADAL" clId="{7030AAB4-A141-4A2B-BBAB-02BC5C6D39A5}" dt="2023-01-25T15:15:22.370" v="2100"/>
          <ac:grpSpMkLst>
            <pc:docMk/>
            <pc:sldMk cId="506291181" sldId="281"/>
            <ac:grpSpMk id="167" creationId="{828CBA68-38C1-7B0E-829B-BD448442C573}"/>
          </ac:grpSpMkLst>
        </pc:grpChg>
        <pc:grpChg chg="del mod">
          <ac:chgData name="Michael Kuniega" userId="999f7fd1-0dc3-4cba-81fd-6a42a8d75a98" providerId="ADAL" clId="{7030AAB4-A141-4A2B-BBAB-02BC5C6D39A5}" dt="2023-01-25T15:15:29.124" v="2107"/>
          <ac:grpSpMkLst>
            <pc:docMk/>
            <pc:sldMk cId="506291181" sldId="281"/>
            <ac:grpSpMk id="169" creationId="{20B021A6-643C-D129-7DCD-72CDA69DC570}"/>
          </ac:grpSpMkLst>
        </pc:grpChg>
        <pc:grpChg chg="del mod">
          <ac:chgData name="Michael Kuniega" userId="999f7fd1-0dc3-4cba-81fd-6a42a8d75a98" providerId="ADAL" clId="{7030AAB4-A141-4A2B-BBAB-02BC5C6D39A5}" dt="2023-01-25T15:15:29.124" v="2107"/>
          <ac:grpSpMkLst>
            <pc:docMk/>
            <pc:sldMk cId="506291181" sldId="281"/>
            <ac:grpSpMk id="176" creationId="{3A7CD8D4-8289-3D78-CD1A-6295780D5D76}"/>
          </ac:grpSpMkLst>
        </pc:grpChg>
        <pc:grpChg chg="mod">
          <ac:chgData name="Michael Kuniega" userId="999f7fd1-0dc3-4cba-81fd-6a42a8d75a98" providerId="ADAL" clId="{7030AAB4-A141-4A2B-BBAB-02BC5C6D39A5}" dt="2023-01-25T15:15:29.124" v="2107"/>
          <ac:grpSpMkLst>
            <pc:docMk/>
            <pc:sldMk cId="506291181" sldId="281"/>
            <ac:grpSpMk id="177" creationId="{6A0BBC7B-F46B-D6FD-1FDC-0159C8FA40E6}"/>
          </ac:grpSpMkLst>
        </pc:grpChg>
        <pc:grpChg chg="del mod">
          <ac:chgData name="Michael Kuniega" userId="999f7fd1-0dc3-4cba-81fd-6a42a8d75a98" providerId="ADAL" clId="{7030AAB4-A141-4A2B-BBAB-02BC5C6D39A5}" dt="2023-01-25T15:16:11.655" v="2128"/>
          <ac:grpSpMkLst>
            <pc:docMk/>
            <pc:sldMk cId="506291181" sldId="281"/>
            <ac:grpSpMk id="182" creationId="{1F571333-ADC6-08CB-7FE6-BBE14B8A0955}"/>
          </ac:grpSpMkLst>
        </pc:grpChg>
        <pc:grpChg chg="del mod">
          <ac:chgData name="Michael Kuniega" userId="999f7fd1-0dc3-4cba-81fd-6a42a8d75a98" providerId="ADAL" clId="{7030AAB4-A141-4A2B-BBAB-02BC5C6D39A5}" dt="2023-01-25T15:16:06.617" v="2123"/>
          <ac:grpSpMkLst>
            <pc:docMk/>
            <pc:sldMk cId="506291181" sldId="281"/>
            <ac:grpSpMk id="190" creationId="{515E9E65-412B-9983-19D2-9FB72975EDDA}"/>
          </ac:grpSpMkLst>
        </pc:grpChg>
        <pc:grpChg chg="del mod">
          <ac:chgData name="Michael Kuniega" userId="999f7fd1-0dc3-4cba-81fd-6a42a8d75a98" providerId="ADAL" clId="{7030AAB4-A141-4A2B-BBAB-02BC5C6D39A5}" dt="2023-01-25T15:16:11.655" v="2128"/>
          <ac:grpSpMkLst>
            <pc:docMk/>
            <pc:sldMk cId="506291181" sldId="281"/>
            <ac:grpSpMk id="191" creationId="{9E1C7316-B620-55B1-29BF-F5B281AF0A17}"/>
          </ac:grpSpMkLst>
        </pc:grpChg>
        <pc:grpChg chg="del mod">
          <ac:chgData name="Michael Kuniega" userId="999f7fd1-0dc3-4cba-81fd-6a42a8d75a98" providerId="ADAL" clId="{7030AAB4-A141-4A2B-BBAB-02BC5C6D39A5}" dt="2023-01-25T15:16:11.655" v="2128"/>
          <ac:grpSpMkLst>
            <pc:docMk/>
            <pc:sldMk cId="506291181" sldId="281"/>
            <ac:grpSpMk id="194" creationId="{B96F3722-75D4-828E-816D-D908C1A6B285}"/>
          </ac:grpSpMkLst>
        </pc:grpChg>
        <pc:grpChg chg="del mod">
          <ac:chgData name="Michael Kuniega" userId="999f7fd1-0dc3-4cba-81fd-6a42a8d75a98" providerId="ADAL" clId="{7030AAB4-A141-4A2B-BBAB-02BC5C6D39A5}" dt="2023-01-25T15:16:29.371" v="2131"/>
          <ac:grpSpMkLst>
            <pc:docMk/>
            <pc:sldMk cId="506291181" sldId="281"/>
            <ac:grpSpMk id="199" creationId="{B1DC71E5-247A-70EA-0148-FCAEE09584B3}"/>
          </ac:grpSpMkLst>
        </pc:grpChg>
        <pc:grpChg chg="del mod">
          <ac:chgData name="Michael Kuniega" userId="999f7fd1-0dc3-4cba-81fd-6a42a8d75a98" providerId="ADAL" clId="{7030AAB4-A141-4A2B-BBAB-02BC5C6D39A5}" dt="2023-01-25T15:16:35.342" v="2138"/>
          <ac:grpSpMkLst>
            <pc:docMk/>
            <pc:sldMk cId="506291181" sldId="281"/>
            <ac:grpSpMk id="202" creationId="{E28AFB27-F9DC-C5D9-DC87-2A61748F25D1}"/>
          </ac:grpSpMkLst>
        </pc:grpChg>
        <pc:grpChg chg="mod">
          <ac:chgData name="Michael Kuniega" userId="999f7fd1-0dc3-4cba-81fd-6a42a8d75a98" providerId="ADAL" clId="{7030AAB4-A141-4A2B-BBAB-02BC5C6D39A5}" dt="2023-01-25T15:16:35.342" v="2138"/>
          <ac:grpSpMkLst>
            <pc:docMk/>
            <pc:sldMk cId="506291181" sldId="281"/>
            <ac:grpSpMk id="209" creationId="{3DC861F3-A8E3-D331-E865-E9667539FE74}"/>
          </ac:grpSpMkLst>
        </pc:grpChg>
        <pc:grpChg chg="mod">
          <ac:chgData name="Michael Kuniega" userId="999f7fd1-0dc3-4cba-81fd-6a42a8d75a98" providerId="ADAL" clId="{7030AAB4-A141-4A2B-BBAB-02BC5C6D39A5}" dt="2023-01-25T15:16:38.548" v="2143"/>
          <ac:grpSpMkLst>
            <pc:docMk/>
            <pc:sldMk cId="506291181" sldId="281"/>
            <ac:grpSpMk id="214" creationId="{8E6C0DF0-13DA-FB48-D13C-AB78FBED686A}"/>
          </ac:grpSpMkLst>
        </pc:grpChg>
        <pc:grpChg chg="del mod">
          <ac:chgData name="Michael Kuniega" userId="999f7fd1-0dc3-4cba-81fd-6a42a8d75a98" providerId="ADAL" clId="{7030AAB4-A141-4A2B-BBAB-02BC5C6D39A5}" dt="2023-01-25T15:17:18.379" v="2152"/>
          <ac:grpSpMkLst>
            <pc:docMk/>
            <pc:sldMk cId="506291181" sldId="281"/>
            <ac:grpSpMk id="217" creationId="{25E3B272-6BFA-63DD-C2E5-7504CE0E90B4}"/>
          </ac:grpSpMkLst>
        </pc:grpChg>
        <pc:grpChg chg="del mod">
          <ac:chgData name="Michael Kuniega" userId="999f7fd1-0dc3-4cba-81fd-6a42a8d75a98" providerId="ADAL" clId="{7030AAB4-A141-4A2B-BBAB-02BC5C6D39A5}" dt="2023-01-25T15:17:28.417" v="2168"/>
          <ac:grpSpMkLst>
            <pc:docMk/>
            <pc:sldMk cId="506291181" sldId="281"/>
            <ac:grpSpMk id="223" creationId="{E034779D-834E-B8DB-61FA-E33907F81FE4}"/>
          </ac:grpSpMkLst>
        </pc:grpChg>
        <pc:grpChg chg="del mod">
          <ac:chgData name="Michael Kuniega" userId="999f7fd1-0dc3-4cba-81fd-6a42a8d75a98" providerId="ADAL" clId="{7030AAB4-A141-4A2B-BBAB-02BC5C6D39A5}" dt="2023-01-25T15:18:58.448" v="2250"/>
          <ac:grpSpMkLst>
            <pc:docMk/>
            <pc:sldMk cId="506291181" sldId="281"/>
            <ac:grpSpMk id="239" creationId="{9CDEBFC7-2218-1855-AE95-B4E1BF9BEC98}"/>
          </ac:grpSpMkLst>
        </pc:grpChg>
        <pc:grpChg chg="del mod">
          <ac:chgData name="Michael Kuniega" userId="999f7fd1-0dc3-4cba-81fd-6a42a8d75a98" providerId="ADAL" clId="{7030AAB4-A141-4A2B-BBAB-02BC5C6D39A5}" dt="2023-01-25T15:17:46.495" v="2179"/>
          <ac:grpSpMkLst>
            <pc:docMk/>
            <pc:sldMk cId="506291181" sldId="281"/>
            <ac:grpSpMk id="246" creationId="{ECFAFBBF-3323-2F7B-4750-952EFA07F077}"/>
          </ac:grpSpMkLst>
        </pc:grpChg>
        <pc:grpChg chg="del mod">
          <ac:chgData name="Michael Kuniega" userId="999f7fd1-0dc3-4cba-81fd-6a42a8d75a98" providerId="ADAL" clId="{7030AAB4-A141-4A2B-BBAB-02BC5C6D39A5}" dt="2023-01-25T15:17:52.508" v="2182"/>
          <ac:grpSpMkLst>
            <pc:docMk/>
            <pc:sldMk cId="506291181" sldId="281"/>
            <ac:grpSpMk id="249" creationId="{FD3D94AE-64CB-933F-98F6-F68B8BB27786}"/>
          </ac:grpSpMkLst>
        </pc:grpChg>
        <pc:grpChg chg="del mod">
          <ac:chgData name="Michael Kuniega" userId="999f7fd1-0dc3-4cba-81fd-6a42a8d75a98" providerId="ADAL" clId="{7030AAB4-A141-4A2B-BBAB-02BC5C6D39A5}" dt="2023-01-25T15:19:55.377" v="2268"/>
          <ac:grpSpMkLst>
            <pc:docMk/>
            <pc:sldMk cId="506291181" sldId="281"/>
            <ac:grpSpMk id="252" creationId="{2CC2C907-DB2B-C4E2-FC52-23E725C25340}"/>
          </ac:grpSpMkLst>
        </pc:grpChg>
        <pc:grpChg chg="del mod">
          <ac:chgData name="Michael Kuniega" userId="999f7fd1-0dc3-4cba-81fd-6a42a8d75a98" providerId="ADAL" clId="{7030AAB4-A141-4A2B-BBAB-02BC5C6D39A5}" dt="2023-01-25T15:18:17.602" v="2201"/>
          <ac:grpSpMkLst>
            <pc:docMk/>
            <pc:sldMk cId="506291181" sldId="281"/>
            <ac:grpSpMk id="257" creationId="{ED06A229-F768-EF45-F04D-15A13A4AEB70}"/>
          </ac:grpSpMkLst>
        </pc:grpChg>
        <pc:grpChg chg="del mod">
          <ac:chgData name="Michael Kuniega" userId="999f7fd1-0dc3-4cba-81fd-6a42a8d75a98" providerId="ADAL" clId="{7030AAB4-A141-4A2B-BBAB-02BC5C6D39A5}" dt="2023-01-25T15:18:17.602" v="2201"/>
          <ac:grpSpMkLst>
            <pc:docMk/>
            <pc:sldMk cId="506291181" sldId="281"/>
            <ac:grpSpMk id="264" creationId="{33855545-A055-9FB9-1A93-014F11272850}"/>
          </ac:grpSpMkLst>
        </pc:grpChg>
        <pc:grpChg chg="del mod">
          <ac:chgData name="Michael Kuniega" userId="999f7fd1-0dc3-4cba-81fd-6a42a8d75a98" providerId="ADAL" clId="{7030AAB4-A141-4A2B-BBAB-02BC5C6D39A5}" dt="2023-01-25T15:18:21.289" v="2210"/>
          <ac:grpSpMkLst>
            <pc:docMk/>
            <pc:sldMk cId="506291181" sldId="281"/>
            <ac:grpSpMk id="270" creationId="{2A48C85F-5A9D-E2A9-D0C6-CE4509ADB8AF}"/>
          </ac:grpSpMkLst>
        </pc:grpChg>
        <pc:grpChg chg="del mod">
          <ac:chgData name="Michael Kuniega" userId="999f7fd1-0dc3-4cba-81fd-6a42a8d75a98" providerId="ADAL" clId="{7030AAB4-A141-4A2B-BBAB-02BC5C6D39A5}" dt="2023-01-25T15:18:21.289" v="2210"/>
          <ac:grpSpMkLst>
            <pc:docMk/>
            <pc:sldMk cId="506291181" sldId="281"/>
            <ac:grpSpMk id="274" creationId="{7E10D204-BCBD-81F9-C29C-0B4E40B3C3A2}"/>
          </ac:grpSpMkLst>
        </pc:grpChg>
        <pc:grpChg chg="del mod">
          <ac:chgData name="Michael Kuniega" userId="999f7fd1-0dc3-4cba-81fd-6a42a8d75a98" providerId="ADAL" clId="{7030AAB4-A141-4A2B-BBAB-02BC5C6D39A5}" dt="2023-01-25T15:19:55.377" v="2268"/>
          <ac:grpSpMkLst>
            <pc:docMk/>
            <pc:sldMk cId="506291181" sldId="281"/>
            <ac:grpSpMk id="279" creationId="{D9C9D478-9058-EFB7-13BC-50D11803757C}"/>
          </ac:grpSpMkLst>
        </pc:grpChg>
        <pc:grpChg chg="del mod">
          <ac:chgData name="Michael Kuniega" userId="999f7fd1-0dc3-4cba-81fd-6a42a8d75a98" providerId="ADAL" clId="{7030AAB4-A141-4A2B-BBAB-02BC5C6D39A5}" dt="2023-01-25T15:18:31.630" v="2223"/>
          <ac:grpSpMkLst>
            <pc:docMk/>
            <pc:sldMk cId="506291181" sldId="281"/>
            <ac:grpSpMk id="286" creationId="{C85D4A7E-C62B-5077-65AA-877FD4EDE5F6}"/>
          </ac:grpSpMkLst>
        </pc:grpChg>
        <pc:grpChg chg="del mod">
          <ac:chgData name="Michael Kuniega" userId="999f7fd1-0dc3-4cba-81fd-6a42a8d75a98" providerId="ADAL" clId="{7030AAB4-A141-4A2B-BBAB-02BC5C6D39A5}" dt="2023-01-25T15:19:55.377" v="2268"/>
          <ac:grpSpMkLst>
            <pc:docMk/>
            <pc:sldMk cId="506291181" sldId="281"/>
            <ac:grpSpMk id="292" creationId="{99B06797-784E-51A3-0EE6-DBF72EC5E108}"/>
          </ac:grpSpMkLst>
        </pc:grpChg>
        <pc:grpChg chg="del mod">
          <ac:chgData name="Michael Kuniega" userId="999f7fd1-0dc3-4cba-81fd-6a42a8d75a98" providerId="ADAL" clId="{7030AAB4-A141-4A2B-BBAB-02BC5C6D39A5}" dt="2023-01-25T15:19:55.377" v="2268"/>
          <ac:grpSpMkLst>
            <pc:docMk/>
            <pc:sldMk cId="506291181" sldId="281"/>
            <ac:grpSpMk id="300" creationId="{05D0DD90-2C95-8D2D-D36C-67DB589844EA}"/>
          </ac:grpSpMkLst>
        </pc:grpChg>
        <pc:grpChg chg="del mod">
          <ac:chgData name="Michael Kuniega" userId="999f7fd1-0dc3-4cba-81fd-6a42a8d75a98" providerId="ADAL" clId="{7030AAB4-A141-4A2B-BBAB-02BC5C6D39A5}" dt="2023-01-25T15:18:41.754" v="2242"/>
          <ac:grpSpMkLst>
            <pc:docMk/>
            <pc:sldMk cId="506291181" sldId="281"/>
            <ac:grpSpMk id="309" creationId="{478E75D8-7DB6-6481-BB7D-3C1A871ADC47}"/>
          </ac:grpSpMkLst>
        </pc:grpChg>
        <pc:grpChg chg="del mod">
          <ac:chgData name="Michael Kuniega" userId="999f7fd1-0dc3-4cba-81fd-6a42a8d75a98" providerId="ADAL" clId="{7030AAB4-A141-4A2B-BBAB-02BC5C6D39A5}" dt="2023-01-25T15:19:55.377" v="2268"/>
          <ac:grpSpMkLst>
            <pc:docMk/>
            <pc:sldMk cId="506291181" sldId="281"/>
            <ac:grpSpMk id="311" creationId="{CE5160A8-D10E-7EDB-0A57-8DEADC69B2F3}"/>
          </ac:grpSpMkLst>
        </pc:grpChg>
        <pc:grpChg chg="del mod">
          <ac:chgData name="Michael Kuniega" userId="999f7fd1-0dc3-4cba-81fd-6a42a8d75a98" providerId="ADAL" clId="{7030AAB4-A141-4A2B-BBAB-02BC5C6D39A5}" dt="2023-01-25T15:19:01.220" v="2253"/>
          <ac:grpSpMkLst>
            <pc:docMk/>
            <pc:sldMk cId="506291181" sldId="281"/>
            <ac:grpSpMk id="315" creationId="{0FD5B878-0DCF-8CE9-2204-567B0F992BDA}"/>
          </ac:grpSpMkLst>
        </pc:grpChg>
        <pc:grpChg chg="del mod">
          <ac:chgData name="Michael Kuniega" userId="999f7fd1-0dc3-4cba-81fd-6a42a8d75a98" providerId="ADAL" clId="{7030AAB4-A141-4A2B-BBAB-02BC5C6D39A5}" dt="2023-01-25T15:19:04.741" v="2256"/>
          <ac:grpSpMkLst>
            <pc:docMk/>
            <pc:sldMk cId="506291181" sldId="281"/>
            <ac:grpSpMk id="318" creationId="{D66956D1-7BD5-4606-48F7-9CF214875E87}"/>
          </ac:grpSpMkLst>
        </pc:grpChg>
        <pc:grpChg chg="mod">
          <ac:chgData name="Michael Kuniega" userId="999f7fd1-0dc3-4cba-81fd-6a42a8d75a98" providerId="ADAL" clId="{7030AAB4-A141-4A2B-BBAB-02BC5C6D39A5}" dt="2023-01-25T15:19:04.741" v="2256"/>
          <ac:grpSpMkLst>
            <pc:docMk/>
            <pc:sldMk cId="506291181" sldId="281"/>
            <ac:grpSpMk id="321" creationId="{E25BF34F-DF2A-44F4-8961-AEAE1EAC96D4}"/>
          </ac:grpSpMkLst>
        </pc:grpChg>
        <pc:grpChg chg="del mod">
          <ac:chgData name="Michael Kuniega" userId="999f7fd1-0dc3-4cba-81fd-6a42a8d75a98" providerId="ADAL" clId="{7030AAB4-A141-4A2B-BBAB-02BC5C6D39A5}" dt="2023-01-25T15:21:05.067" v="2279"/>
          <ac:grpSpMkLst>
            <pc:docMk/>
            <pc:sldMk cId="506291181" sldId="281"/>
            <ac:grpSpMk id="331" creationId="{98CD6F74-7CD7-5404-A19E-830F4407E3AB}"/>
          </ac:grpSpMkLst>
        </pc:grpChg>
        <pc:grpChg chg="del mod">
          <ac:chgData name="Michael Kuniega" userId="999f7fd1-0dc3-4cba-81fd-6a42a8d75a98" providerId="ADAL" clId="{7030AAB4-A141-4A2B-BBAB-02BC5C6D39A5}" dt="2023-01-25T15:21:08.434" v="2283"/>
          <ac:grpSpMkLst>
            <pc:docMk/>
            <pc:sldMk cId="506291181" sldId="281"/>
            <ac:grpSpMk id="332" creationId="{B09651F1-D556-DD5A-9082-CE113D830C57}"/>
          </ac:grpSpMkLst>
        </pc:grpChg>
        <pc:grpChg chg="del mod">
          <ac:chgData name="Michael Kuniega" userId="999f7fd1-0dc3-4cba-81fd-6a42a8d75a98" providerId="ADAL" clId="{7030AAB4-A141-4A2B-BBAB-02BC5C6D39A5}" dt="2023-01-25T15:20:39.040" v="2270"/>
          <ac:grpSpMkLst>
            <pc:docMk/>
            <pc:sldMk cId="506291181" sldId="281"/>
            <ac:grpSpMk id="333" creationId="{BB8D0C7B-54FA-D75B-BEA8-23CE03C440D8}"/>
          </ac:grpSpMkLst>
        </pc:grpChg>
        <pc:grpChg chg="del mod">
          <ac:chgData name="Michael Kuniega" userId="999f7fd1-0dc3-4cba-81fd-6a42a8d75a98" providerId="ADAL" clId="{7030AAB4-A141-4A2B-BBAB-02BC5C6D39A5}" dt="2023-01-25T15:21:59.638" v="2290"/>
          <ac:grpSpMkLst>
            <pc:docMk/>
            <pc:sldMk cId="506291181" sldId="281"/>
            <ac:grpSpMk id="334" creationId="{F151F810-0CBC-2BE6-B57A-0F039BD75F66}"/>
          </ac:grpSpMkLst>
        </pc:grpChg>
        <pc:grpChg chg="del mod">
          <ac:chgData name="Michael Kuniega" userId="999f7fd1-0dc3-4cba-81fd-6a42a8d75a98" providerId="ADAL" clId="{7030AAB4-A141-4A2B-BBAB-02BC5C6D39A5}" dt="2023-01-25T15:20:44.141" v="2275"/>
          <ac:grpSpMkLst>
            <pc:docMk/>
            <pc:sldMk cId="506291181" sldId="281"/>
            <ac:grpSpMk id="336" creationId="{27B67002-D3A0-426E-E228-80DA38B53C2C}"/>
          </ac:grpSpMkLst>
        </pc:grpChg>
        <pc:grpChg chg="mod">
          <ac:chgData name="Michael Kuniega" userId="999f7fd1-0dc3-4cba-81fd-6a42a8d75a98" providerId="ADAL" clId="{7030AAB4-A141-4A2B-BBAB-02BC5C6D39A5}" dt="2023-01-25T15:20:44.141" v="2275"/>
          <ac:grpSpMkLst>
            <pc:docMk/>
            <pc:sldMk cId="506291181" sldId="281"/>
            <ac:grpSpMk id="341" creationId="{C1E758A3-CBD3-917A-11D7-4380D47605F1}"/>
          </ac:grpSpMkLst>
        </pc:grpChg>
        <pc:grpChg chg="del mod">
          <ac:chgData name="Michael Kuniega" userId="999f7fd1-0dc3-4cba-81fd-6a42a8d75a98" providerId="ADAL" clId="{7030AAB4-A141-4A2B-BBAB-02BC5C6D39A5}" dt="2023-01-25T15:21:08.434" v="2283"/>
          <ac:grpSpMkLst>
            <pc:docMk/>
            <pc:sldMk cId="506291181" sldId="281"/>
            <ac:grpSpMk id="345" creationId="{3EB5CBDE-D916-737B-563A-775A4AA46AD7}"/>
          </ac:grpSpMkLst>
        </pc:grpChg>
        <pc:grpChg chg="del mod">
          <ac:chgData name="Michael Kuniega" userId="999f7fd1-0dc3-4cba-81fd-6a42a8d75a98" providerId="ADAL" clId="{7030AAB4-A141-4A2B-BBAB-02BC5C6D39A5}" dt="2023-01-25T15:22:04.609" v="2298"/>
          <ac:grpSpMkLst>
            <pc:docMk/>
            <pc:sldMk cId="506291181" sldId="281"/>
            <ac:grpSpMk id="349" creationId="{0118ED26-D4E3-08FB-854B-C8FCEB44AB3F}"/>
          </ac:grpSpMkLst>
        </pc:grpChg>
        <pc:grpChg chg="mod">
          <ac:chgData name="Michael Kuniega" userId="999f7fd1-0dc3-4cba-81fd-6a42a8d75a98" providerId="ADAL" clId="{7030AAB4-A141-4A2B-BBAB-02BC5C6D39A5}" dt="2023-01-25T15:21:18.448" v="2287"/>
          <ac:grpSpMkLst>
            <pc:docMk/>
            <pc:sldMk cId="506291181" sldId="281"/>
            <ac:grpSpMk id="353" creationId="{F11F7832-5B20-AD78-854B-4DF17A81096D}"/>
          </ac:grpSpMkLst>
        </pc:grpChg>
        <pc:grpChg chg="mod">
          <ac:chgData name="Michael Kuniega" userId="999f7fd1-0dc3-4cba-81fd-6a42a8d75a98" providerId="ADAL" clId="{7030AAB4-A141-4A2B-BBAB-02BC5C6D39A5}" dt="2023-01-25T15:21:59.638" v="2290"/>
          <ac:grpSpMkLst>
            <pc:docMk/>
            <pc:sldMk cId="506291181" sldId="281"/>
            <ac:grpSpMk id="356" creationId="{3A24EB4B-284D-86BE-51B0-4DC9C162288B}"/>
          </ac:grpSpMkLst>
        </pc:grpChg>
        <pc:grpChg chg="mod">
          <ac:chgData name="Michael Kuniega" userId="999f7fd1-0dc3-4cba-81fd-6a42a8d75a98" providerId="ADAL" clId="{7030AAB4-A141-4A2B-BBAB-02BC5C6D39A5}" dt="2023-01-25T15:22:01.479" v="2293"/>
          <ac:grpSpMkLst>
            <pc:docMk/>
            <pc:sldMk cId="506291181" sldId="281"/>
            <ac:grpSpMk id="359" creationId="{974A6134-64E2-30DF-2038-16E5D1B4D569}"/>
          </ac:grpSpMkLst>
        </pc:grpChg>
        <pc:grpChg chg="mod">
          <ac:chgData name="Michael Kuniega" userId="999f7fd1-0dc3-4cba-81fd-6a42a8d75a98" providerId="ADAL" clId="{7030AAB4-A141-4A2B-BBAB-02BC5C6D39A5}" dt="2023-01-25T15:22:04.609" v="2298"/>
          <ac:grpSpMkLst>
            <pc:docMk/>
            <pc:sldMk cId="506291181" sldId="281"/>
            <ac:grpSpMk id="364" creationId="{D874BA6C-EDEF-773F-EB13-84A56D51E31C}"/>
          </ac:grpSpMkLst>
        </pc:grpChg>
        <pc:grpChg chg="mod">
          <ac:chgData name="Michael Kuniega" userId="999f7fd1-0dc3-4cba-81fd-6a42a8d75a98" providerId="ADAL" clId="{7030AAB4-A141-4A2B-BBAB-02BC5C6D39A5}" dt="2023-01-25T15:22:04.609" v="2298"/>
          <ac:grpSpMkLst>
            <pc:docMk/>
            <pc:sldMk cId="506291181" sldId="281"/>
            <ac:grpSpMk id="365" creationId="{1DCC6272-C4F5-D31B-B844-6F33C9095B51}"/>
          </ac:grpSpMkLst>
        </pc:grpChg>
        <pc:grpChg chg="del mod">
          <ac:chgData name="Michael Kuniega" userId="999f7fd1-0dc3-4cba-81fd-6a42a8d75a98" providerId="ADAL" clId="{7030AAB4-A141-4A2B-BBAB-02BC5C6D39A5}" dt="2023-01-25T15:22:28.082" v="2304"/>
          <ac:grpSpMkLst>
            <pc:docMk/>
            <pc:sldMk cId="506291181" sldId="281"/>
            <ac:grpSpMk id="368" creationId="{F79642A3-25A2-60DA-9A8D-43270DFEB5BD}"/>
          </ac:grpSpMkLst>
        </pc:grpChg>
        <pc:grpChg chg="add del mod">
          <ac:chgData name="Michael Kuniega" userId="999f7fd1-0dc3-4cba-81fd-6a42a8d75a98" providerId="ADAL" clId="{7030AAB4-A141-4A2B-BBAB-02BC5C6D39A5}" dt="2023-01-25T15:32:45.841" v="2482"/>
          <ac:grpSpMkLst>
            <pc:docMk/>
            <pc:sldMk cId="506291181" sldId="281"/>
            <ac:grpSpMk id="371" creationId="{01353C46-A82F-E272-90B4-0A6364F510B9}"/>
          </ac:grpSpMkLst>
        </pc:grpChg>
        <pc:grpChg chg="del mod">
          <ac:chgData name="Michael Kuniega" userId="999f7fd1-0dc3-4cba-81fd-6a42a8d75a98" providerId="ADAL" clId="{7030AAB4-A141-4A2B-BBAB-02BC5C6D39A5}" dt="2023-01-25T15:22:33.049" v="2308"/>
          <ac:grpSpMkLst>
            <pc:docMk/>
            <pc:sldMk cId="506291181" sldId="281"/>
            <ac:grpSpMk id="374" creationId="{2DF88152-F2AB-23A3-ED15-F83BDD560975}"/>
          </ac:grpSpMkLst>
        </pc:grpChg>
        <pc:grpChg chg="add del mod">
          <ac:chgData name="Michael Kuniega" userId="999f7fd1-0dc3-4cba-81fd-6a42a8d75a98" providerId="ADAL" clId="{7030AAB4-A141-4A2B-BBAB-02BC5C6D39A5}" dt="2023-01-25T15:32:45.844" v="2483"/>
          <ac:grpSpMkLst>
            <pc:docMk/>
            <pc:sldMk cId="506291181" sldId="281"/>
            <ac:grpSpMk id="383" creationId="{59F83496-899F-0C41-DF7B-A2D4EF8AE1E3}"/>
          </ac:grpSpMkLst>
        </pc:grpChg>
        <pc:grpChg chg="mod">
          <ac:chgData name="Michael Kuniega" userId="999f7fd1-0dc3-4cba-81fd-6a42a8d75a98" providerId="ADAL" clId="{7030AAB4-A141-4A2B-BBAB-02BC5C6D39A5}" dt="2023-01-25T15:23:33.776" v="2322"/>
          <ac:grpSpMkLst>
            <pc:docMk/>
            <pc:sldMk cId="506291181" sldId="281"/>
            <ac:grpSpMk id="387" creationId="{E3A825F6-A7A9-CD5E-7152-4D6524E84AE9}"/>
          </ac:grpSpMkLst>
        </pc:grpChg>
        <pc:grpChg chg="mod">
          <ac:chgData name="Michael Kuniega" userId="999f7fd1-0dc3-4cba-81fd-6a42a8d75a98" providerId="ADAL" clId="{7030AAB4-A141-4A2B-BBAB-02BC5C6D39A5}" dt="2023-01-25T15:23:47.615" v="2325"/>
          <ac:grpSpMkLst>
            <pc:docMk/>
            <pc:sldMk cId="506291181" sldId="281"/>
            <ac:grpSpMk id="390" creationId="{A2F951BB-B76E-7E9C-EE9D-A9E10ABBB86F}"/>
          </ac:grpSpMkLst>
        </pc:grpChg>
        <pc:grpChg chg="mod">
          <ac:chgData name="Michael Kuniega" userId="999f7fd1-0dc3-4cba-81fd-6a42a8d75a98" providerId="ADAL" clId="{7030AAB4-A141-4A2B-BBAB-02BC5C6D39A5}" dt="2023-01-25T15:23:52.633" v="2332"/>
          <ac:grpSpMkLst>
            <pc:docMk/>
            <pc:sldMk cId="506291181" sldId="281"/>
            <ac:grpSpMk id="397" creationId="{85EF6BAA-4591-CA80-95AD-27247CE0D5E4}"/>
          </ac:grpSpMkLst>
        </pc:grpChg>
        <pc:grpChg chg="mod">
          <ac:chgData name="Michael Kuniega" userId="999f7fd1-0dc3-4cba-81fd-6a42a8d75a98" providerId="ADAL" clId="{7030AAB4-A141-4A2B-BBAB-02BC5C6D39A5}" dt="2023-01-25T15:23:52.633" v="2332"/>
          <ac:grpSpMkLst>
            <pc:docMk/>
            <pc:sldMk cId="506291181" sldId="281"/>
            <ac:grpSpMk id="398" creationId="{0B9CC545-055A-06AD-8945-60625AC7AA49}"/>
          </ac:grpSpMkLst>
        </pc:grpChg>
        <pc:grpChg chg="mod">
          <ac:chgData name="Michael Kuniega" userId="999f7fd1-0dc3-4cba-81fd-6a42a8d75a98" providerId="ADAL" clId="{7030AAB4-A141-4A2B-BBAB-02BC5C6D39A5}" dt="2023-01-25T15:23:52.633" v="2332"/>
          <ac:grpSpMkLst>
            <pc:docMk/>
            <pc:sldMk cId="506291181" sldId="281"/>
            <ac:grpSpMk id="399" creationId="{964E8245-CB78-F360-47B1-E4EEE48EB121}"/>
          </ac:grpSpMkLst>
        </pc:grpChg>
        <pc:grpChg chg="del mod">
          <ac:chgData name="Michael Kuniega" userId="999f7fd1-0dc3-4cba-81fd-6a42a8d75a98" providerId="ADAL" clId="{7030AAB4-A141-4A2B-BBAB-02BC5C6D39A5}" dt="2023-01-25T15:24:27.407" v="2339"/>
          <ac:grpSpMkLst>
            <pc:docMk/>
            <pc:sldMk cId="506291181" sldId="281"/>
            <ac:grpSpMk id="404" creationId="{EA29A89E-AFCF-B982-B06D-346DFC89CE34}"/>
          </ac:grpSpMkLst>
        </pc:grpChg>
        <pc:grpChg chg="mod">
          <ac:chgData name="Michael Kuniega" userId="999f7fd1-0dc3-4cba-81fd-6a42a8d75a98" providerId="ADAL" clId="{7030AAB4-A141-4A2B-BBAB-02BC5C6D39A5}" dt="2023-01-25T15:24:27.407" v="2339"/>
          <ac:grpSpMkLst>
            <pc:docMk/>
            <pc:sldMk cId="506291181" sldId="281"/>
            <ac:grpSpMk id="406" creationId="{C96C5CFF-438C-180A-7B68-6B0D7EBD8E22}"/>
          </ac:grpSpMkLst>
        </pc:grpChg>
        <pc:grpChg chg="del mod">
          <ac:chgData name="Michael Kuniega" userId="999f7fd1-0dc3-4cba-81fd-6a42a8d75a98" providerId="ADAL" clId="{7030AAB4-A141-4A2B-BBAB-02BC5C6D39A5}" dt="2023-01-25T15:24:51.628" v="2345"/>
          <ac:grpSpMkLst>
            <pc:docMk/>
            <pc:sldMk cId="506291181" sldId="281"/>
            <ac:grpSpMk id="410" creationId="{FD988C02-E881-D4AA-C34E-EA8F2A4B89BE}"/>
          </ac:grpSpMkLst>
        </pc:grpChg>
        <pc:grpChg chg="mod">
          <ac:chgData name="Michael Kuniega" userId="999f7fd1-0dc3-4cba-81fd-6a42a8d75a98" providerId="ADAL" clId="{7030AAB4-A141-4A2B-BBAB-02BC5C6D39A5}" dt="2023-01-25T15:24:51.628" v="2345"/>
          <ac:grpSpMkLst>
            <pc:docMk/>
            <pc:sldMk cId="506291181" sldId="281"/>
            <ac:grpSpMk id="412" creationId="{2C5CF3E5-A501-BFEF-4300-B63FFC629133}"/>
          </ac:grpSpMkLst>
        </pc:grpChg>
        <pc:grpChg chg="mod">
          <ac:chgData name="Michael Kuniega" userId="999f7fd1-0dc3-4cba-81fd-6a42a8d75a98" providerId="ADAL" clId="{7030AAB4-A141-4A2B-BBAB-02BC5C6D39A5}" dt="2023-01-25T15:25:00.985" v="2350"/>
          <ac:grpSpMkLst>
            <pc:docMk/>
            <pc:sldMk cId="506291181" sldId="281"/>
            <ac:grpSpMk id="417" creationId="{9A235EB6-8C68-7394-B3A8-1D9E1E43B530}"/>
          </ac:grpSpMkLst>
        </pc:grpChg>
        <pc:grpChg chg="mod">
          <ac:chgData name="Michael Kuniega" userId="999f7fd1-0dc3-4cba-81fd-6a42a8d75a98" providerId="ADAL" clId="{7030AAB4-A141-4A2B-BBAB-02BC5C6D39A5}" dt="2023-01-25T15:25:38.555" v="2353"/>
          <ac:grpSpMkLst>
            <pc:docMk/>
            <pc:sldMk cId="506291181" sldId="281"/>
            <ac:grpSpMk id="420" creationId="{7FE91EBF-DAC9-817E-3B66-C16DAB859E3F}"/>
          </ac:grpSpMkLst>
        </pc:grpChg>
        <pc:grpChg chg="del mod">
          <ac:chgData name="Michael Kuniega" userId="999f7fd1-0dc3-4cba-81fd-6a42a8d75a98" providerId="ADAL" clId="{7030AAB4-A141-4A2B-BBAB-02BC5C6D39A5}" dt="2023-01-25T15:25:48.812" v="2361"/>
          <ac:grpSpMkLst>
            <pc:docMk/>
            <pc:sldMk cId="506291181" sldId="281"/>
            <ac:grpSpMk id="423" creationId="{ADB40BF0-A737-50C0-BAB2-AD814A2428DB}"/>
          </ac:grpSpMkLst>
        </pc:grpChg>
        <pc:grpChg chg="mod">
          <ac:chgData name="Michael Kuniega" userId="999f7fd1-0dc3-4cba-81fd-6a42a8d75a98" providerId="ADAL" clId="{7030AAB4-A141-4A2B-BBAB-02BC5C6D39A5}" dt="2023-01-25T15:25:48.812" v="2361"/>
          <ac:grpSpMkLst>
            <pc:docMk/>
            <pc:sldMk cId="506291181" sldId="281"/>
            <ac:grpSpMk id="428" creationId="{B2822CEC-B403-8D49-89DF-783749796979}"/>
          </ac:grpSpMkLst>
        </pc:grpChg>
        <pc:grpChg chg="mod">
          <ac:chgData name="Michael Kuniega" userId="999f7fd1-0dc3-4cba-81fd-6a42a8d75a98" providerId="ADAL" clId="{7030AAB4-A141-4A2B-BBAB-02BC5C6D39A5}" dt="2023-01-25T15:26:07.851" v="2364"/>
          <ac:grpSpMkLst>
            <pc:docMk/>
            <pc:sldMk cId="506291181" sldId="281"/>
            <ac:grpSpMk id="431" creationId="{1E669158-DEE2-75D9-9C49-E780A9D1CF95}"/>
          </ac:grpSpMkLst>
        </pc:grpChg>
        <pc:grpChg chg="mod">
          <ac:chgData name="Michael Kuniega" userId="999f7fd1-0dc3-4cba-81fd-6a42a8d75a98" providerId="ADAL" clId="{7030AAB4-A141-4A2B-BBAB-02BC5C6D39A5}" dt="2023-01-25T15:26:16.758" v="2367"/>
          <ac:grpSpMkLst>
            <pc:docMk/>
            <pc:sldMk cId="506291181" sldId="281"/>
            <ac:grpSpMk id="434" creationId="{15965963-7256-BBDC-8257-550900756E10}"/>
          </ac:grpSpMkLst>
        </pc:grpChg>
        <pc:grpChg chg="del mod">
          <ac:chgData name="Michael Kuniega" userId="999f7fd1-0dc3-4cba-81fd-6a42a8d75a98" providerId="ADAL" clId="{7030AAB4-A141-4A2B-BBAB-02BC5C6D39A5}" dt="2023-01-25T15:27:57.040" v="2417"/>
          <ac:grpSpMkLst>
            <pc:docMk/>
            <pc:sldMk cId="506291181" sldId="281"/>
            <ac:grpSpMk id="437" creationId="{BF50FE49-AD8B-B07E-0478-1871C4187915}"/>
          </ac:grpSpMkLst>
        </pc:grpChg>
        <pc:grpChg chg="del mod">
          <ac:chgData name="Michael Kuniega" userId="999f7fd1-0dc3-4cba-81fd-6a42a8d75a98" providerId="ADAL" clId="{7030AAB4-A141-4A2B-BBAB-02BC5C6D39A5}" dt="2023-01-25T15:27:12.182" v="2379"/>
          <ac:grpSpMkLst>
            <pc:docMk/>
            <pc:sldMk cId="506291181" sldId="281"/>
            <ac:grpSpMk id="440" creationId="{BB836AE8-ED1D-7D0F-CF2D-A7528D631164}"/>
          </ac:grpSpMkLst>
        </pc:grpChg>
        <pc:grpChg chg="del mod">
          <ac:chgData name="Michael Kuniega" userId="999f7fd1-0dc3-4cba-81fd-6a42a8d75a98" providerId="ADAL" clId="{7030AAB4-A141-4A2B-BBAB-02BC5C6D39A5}" dt="2023-01-25T15:27:57.040" v="2417"/>
          <ac:grpSpMkLst>
            <pc:docMk/>
            <pc:sldMk cId="506291181" sldId="281"/>
            <ac:grpSpMk id="446" creationId="{27308738-56F4-244C-7CD1-92A6CF3976D0}"/>
          </ac:grpSpMkLst>
        </pc:grpChg>
        <pc:grpChg chg="del mod">
          <ac:chgData name="Michael Kuniega" userId="999f7fd1-0dc3-4cba-81fd-6a42a8d75a98" providerId="ADAL" clId="{7030AAB4-A141-4A2B-BBAB-02BC5C6D39A5}" dt="2023-01-25T15:27:57.040" v="2417"/>
          <ac:grpSpMkLst>
            <pc:docMk/>
            <pc:sldMk cId="506291181" sldId="281"/>
            <ac:grpSpMk id="453" creationId="{B2090747-63D1-8A34-9466-6E95DC143912}"/>
          </ac:grpSpMkLst>
        </pc:grpChg>
        <pc:grpChg chg="del mod">
          <ac:chgData name="Michael Kuniega" userId="999f7fd1-0dc3-4cba-81fd-6a42a8d75a98" providerId="ADAL" clId="{7030AAB4-A141-4A2B-BBAB-02BC5C6D39A5}" dt="2023-01-25T15:27:57.040" v="2417"/>
          <ac:grpSpMkLst>
            <pc:docMk/>
            <pc:sldMk cId="506291181" sldId="281"/>
            <ac:grpSpMk id="458" creationId="{028B5929-1F5A-6419-3688-5DAE47A5C328}"/>
          </ac:grpSpMkLst>
        </pc:grpChg>
        <pc:grpChg chg="del mod">
          <ac:chgData name="Michael Kuniega" userId="999f7fd1-0dc3-4cba-81fd-6a42a8d75a98" providerId="ADAL" clId="{7030AAB4-A141-4A2B-BBAB-02BC5C6D39A5}" dt="2023-01-25T15:27:57.040" v="2417"/>
          <ac:grpSpMkLst>
            <pc:docMk/>
            <pc:sldMk cId="506291181" sldId="281"/>
            <ac:grpSpMk id="462" creationId="{34BFAE7D-C956-5910-6EAF-A97471BCCC2D}"/>
          </ac:grpSpMkLst>
        </pc:grpChg>
        <pc:grpChg chg="mod">
          <ac:chgData name="Michael Kuniega" userId="999f7fd1-0dc3-4cba-81fd-6a42a8d75a98" providerId="ADAL" clId="{7030AAB4-A141-4A2B-BBAB-02BC5C6D39A5}" dt="2023-01-25T15:27:43.309" v="2404"/>
          <ac:grpSpMkLst>
            <pc:docMk/>
            <pc:sldMk cId="506291181" sldId="281"/>
            <ac:grpSpMk id="469" creationId="{34EA67B8-2EE0-8CD3-9E8D-D0179AA99B97}"/>
          </ac:grpSpMkLst>
        </pc:grpChg>
        <pc:grpChg chg="mod">
          <ac:chgData name="Michael Kuniega" userId="999f7fd1-0dc3-4cba-81fd-6a42a8d75a98" providerId="ADAL" clId="{7030AAB4-A141-4A2B-BBAB-02BC5C6D39A5}" dt="2023-01-25T15:27:43.309" v="2404"/>
          <ac:grpSpMkLst>
            <pc:docMk/>
            <pc:sldMk cId="506291181" sldId="281"/>
            <ac:grpSpMk id="470" creationId="{EB9E531B-9BE0-5A3F-33DE-88A315778E4D}"/>
          </ac:grpSpMkLst>
        </pc:grpChg>
        <pc:grpChg chg="mod">
          <ac:chgData name="Michael Kuniega" userId="999f7fd1-0dc3-4cba-81fd-6a42a8d75a98" providerId="ADAL" clId="{7030AAB4-A141-4A2B-BBAB-02BC5C6D39A5}" dt="2023-01-25T15:27:57.040" v="2417"/>
          <ac:grpSpMkLst>
            <pc:docMk/>
            <pc:sldMk cId="506291181" sldId="281"/>
            <ac:grpSpMk id="478" creationId="{3485C7AB-8E14-91BA-E012-66C80964A210}"/>
          </ac:grpSpMkLst>
        </pc:grpChg>
        <pc:grpChg chg="mod">
          <ac:chgData name="Michael Kuniega" userId="999f7fd1-0dc3-4cba-81fd-6a42a8d75a98" providerId="ADAL" clId="{7030AAB4-A141-4A2B-BBAB-02BC5C6D39A5}" dt="2023-01-25T15:28:03.284" v="2425"/>
          <ac:grpSpMkLst>
            <pc:docMk/>
            <pc:sldMk cId="506291181" sldId="281"/>
            <ac:grpSpMk id="486" creationId="{DCF41ED0-B7FF-FC97-D1BF-075CB203CA62}"/>
          </ac:grpSpMkLst>
        </pc:grpChg>
        <pc:grpChg chg="del mod">
          <ac:chgData name="Michael Kuniega" userId="999f7fd1-0dc3-4cba-81fd-6a42a8d75a98" providerId="ADAL" clId="{7030AAB4-A141-4A2B-BBAB-02BC5C6D39A5}" dt="2023-01-25T15:30:32.220" v="2435"/>
          <ac:grpSpMkLst>
            <pc:docMk/>
            <pc:sldMk cId="506291181" sldId="281"/>
            <ac:grpSpMk id="493" creationId="{439726BE-C938-0B04-4F2F-5EDBABA3809D}"/>
          </ac:grpSpMkLst>
        </pc:grpChg>
        <pc:grpChg chg="del mod">
          <ac:chgData name="Michael Kuniega" userId="999f7fd1-0dc3-4cba-81fd-6a42a8d75a98" providerId="ADAL" clId="{7030AAB4-A141-4A2B-BBAB-02BC5C6D39A5}" dt="2023-01-25T15:30:37.484" v="2440"/>
          <ac:grpSpMkLst>
            <pc:docMk/>
            <pc:sldMk cId="506291181" sldId="281"/>
            <ac:grpSpMk id="496" creationId="{FF46B8AB-76C1-2EA9-75EF-D3912809B130}"/>
          </ac:grpSpMkLst>
        </pc:grpChg>
        <pc:grpChg chg="mod">
          <ac:chgData name="Michael Kuniega" userId="999f7fd1-0dc3-4cba-81fd-6a42a8d75a98" providerId="ADAL" clId="{7030AAB4-A141-4A2B-BBAB-02BC5C6D39A5}" dt="2023-01-25T15:30:50.307" v="2447"/>
          <ac:grpSpMkLst>
            <pc:docMk/>
            <pc:sldMk cId="506291181" sldId="281"/>
            <ac:grpSpMk id="500" creationId="{40108E61-B7CB-FB6C-75C7-6A62BAE45763}"/>
          </ac:grpSpMkLst>
        </pc:grpChg>
        <pc:grpChg chg="mod">
          <ac:chgData name="Michael Kuniega" userId="999f7fd1-0dc3-4cba-81fd-6a42a8d75a98" providerId="ADAL" clId="{7030AAB4-A141-4A2B-BBAB-02BC5C6D39A5}" dt="2023-01-25T15:32:29.453" v="2471"/>
          <ac:grpSpMkLst>
            <pc:docMk/>
            <pc:sldMk cId="506291181" sldId="281"/>
            <ac:grpSpMk id="508" creationId="{678D6375-CF60-E285-79F5-82EB8CCC6C82}"/>
          </ac:grpSpMkLst>
        </pc:grpChg>
        <pc:grpChg chg="mod">
          <ac:chgData name="Michael Kuniega" userId="999f7fd1-0dc3-4cba-81fd-6a42a8d75a98" providerId="ADAL" clId="{7030AAB4-A141-4A2B-BBAB-02BC5C6D39A5}" dt="2023-01-25T15:32:58.663" v="2488"/>
          <ac:grpSpMkLst>
            <pc:docMk/>
            <pc:sldMk cId="506291181" sldId="281"/>
            <ac:grpSpMk id="511" creationId="{AEE9DA9E-9BE8-1A1B-B2BB-35E0F4C8FA35}"/>
          </ac:grpSpMkLst>
        </pc:grp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" creationId="{592CBEFC-D049-6777-D655-991340B9C9F1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" creationId="{721530FE-DD9E-BCAB-10E0-F5CD8BCF2971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" creationId="{857FD1C4-B689-C127-CDA9-C6F66CACCFC1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" creationId="{267306DA-AB55-84FF-373C-60284CA6DEB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" creationId="{B04FD7FB-34A5-5A8A-F551-B7C853654D29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9" creationId="{268F5EE4-8759-D7F7-63A1-F28CB9712452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0" creationId="{2EB79510-217C-6EB9-1515-B6A0349E9ED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1" creationId="{C6C7CEDA-8BA8-AD45-45F0-A6BC7C0DBC6E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2" creationId="{4E43550E-6743-D0F5-95B9-8A8C93713E4D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3" creationId="{CCD2E022-0CE6-76CF-560F-C9A7E1AB07E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4" creationId="{6A36A3B1-52C0-AA7B-ACEE-E9ED37F217BB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6" creationId="{6752050E-AB11-8B86-229C-163AA94769F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7" creationId="{F9A8DB28-DF36-F470-A694-D5EF0A31D670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8" creationId="{673C9200-5809-FBE7-7C79-9491DD40538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19" creationId="{6662E191-515A-E3E3-DF13-6490A04E84B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0" creationId="{81A16090-E52A-A430-CFC9-364E008C9BDC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1" creationId="{D89F5394-6C48-E8C7-BCC0-10FA0584EEE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3" creationId="{EDD1DC9E-6D51-4118-78A4-E1852E825060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4" creationId="{6DCD29EE-C5C8-6AD8-56CA-58FD7376A58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5" creationId="{C0BBCF15-DC3F-C7F3-20FF-53DD281AE00B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6" creationId="{27976D53-531D-58B6-C8CA-3B6F80235A39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7" creationId="{84BCE8DC-1304-9ACF-C1E9-9A96642164AC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8" creationId="{B46E1537-F748-E895-5E48-AA42ECED32FB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29" creationId="{59DEB37C-868A-1DF0-25AA-6431BE437BDC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0" creationId="{AAB9526B-A443-A863-C708-5BF2C58E4813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2" creationId="{F5795F9A-03CF-8C24-96B6-2FAA5F7F57B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3" creationId="{DB478514-E503-A062-8B61-E6375241E1FC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4" creationId="{C1BC466E-FE9D-2CFF-11BA-BCF6CA5C465B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5" creationId="{90D90B26-FFB5-58F0-0155-FDD48D282359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6" creationId="{66744781-A106-DC0F-7743-C2931EA75877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7" creationId="{DC456541-7C1A-D866-5809-BD6331EDB858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38" creationId="{A0A9AFDD-750F-54B2-BD02-D6D9DCCF1E8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0" creationId="{53A6C93B-B764-6D8A-691C-BDF67704157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1" creationId="{CFA8A2D9-59E7-2511-4F18-86B535AF3E3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2" creationId="{2B8A201C-58C9-6E9F-80D0-1FBB79D5DAC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3" creationId="{1C97FBAE-823E-6AC2-79E7-53D1F46A993C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5" creationId="{CFB62AE5-BF34-D95E-5E93-B5ADA7AF2FA7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6" creationId="{4A8D4FA2-C358-AFA1-693F-800161F94EB0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7" creationId="{001B4327-8EF5-827B-1E06-CDE461BEB01D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48" creationId="{B696FD4D-848C-D41A-731B-71E1BAC5349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0" creationId="{84516992-12F1-76D1-36AE-A665CB7DF2DE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1" creationId="{9247F535-88FA-CFD5-C6CB-620C05D9A75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2" creationId="{5866616E-7FB3-9253-86B6-B8011352DAD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3" creationId="{F9758287-22CC-4384-CFDB-8A9D7E53CA1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4" creationId="{E5ACED63-9842-2845-0F6D-9ED099ED470D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6" creationId="{88A05EA4-49D6-A7E8-00B1-AE525E996428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7" creationId="{EC820100-E95D-CC5E-B781-EE715BE3930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8" creationId="{72DFBA7F-73A2-47A7-CCDC-AFCDF512DEE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59" creationId="{769BF326-648A-26E7-870D-679C2BB9B301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0" creationId="{7D0AD7E3-F9FB-EB79-5AFA-EA0D91F4648C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2" creationId="{269B754E-1445-2F9D-D389-36F003A7865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3" creationId="{40975455-68DF-EC04-6D8A-F00F15C4153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4" creationId="{7F82E029-C5D3-B9D2-5D67-10DD3A290C0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5" creationId="{63F9E757-C8AD-D243-738B-307317DF4E51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7" creationId="{3A1F0CD6-390E-F636-8748-A9D604C02FF5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8" creationId="{31B1F615-C0CD-DFFD-BEB7-60C1EBCE7E3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69" creationId="{7271E648-1793-877E-D5B6-AD4C65C3C121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0" creationId="{AC461C58-7D84-BC08-7A9F-7A238788B01E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1" creationId="{56C45C72-007C-A650-2539-261FDA7684AD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2" creationId="{F7C27079-AFAB-E5D0-C4AC-B07A55A34B5B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4" creationId="{B18C872C-48CD-BB83-6CE8-0DCC87ADA37F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5" creationId="{67C73F8E-67E5-F7FF-5C90-229F763A3957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6" creationId="{338D7F03-8397-BBB1-BE2F-591ACD2CE3E2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7" creationId="{E3C30097-E3A2-D9B8-018E-36153B690422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78" creationId="{15233335-3D55-1792-857C-A98C591861A7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0" creationId="{AC9A5B78-026D-BD9C-D387-8C0A94D4B549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1" creationId="{13ACC723-9D3F-6FDD-4F37-DF201E63D3B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2" creationId="{AC4A2C63-E289-4F7E-49B4-EF082806F1B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3" creationId="{FE00BDF2-D728-3817-B82B-B4CB9EDB1B7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4" creationId="{FFE15E53-6CFF-AF6C-2366-4B5F7FA930DB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5" creationId="{72E5A8E5-B200-C389-61BB-727DED34EFA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6" creationId="{30EF22DF-A994-4E6F-BC9A-6209CD12D0C6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7" creationId="{D641F119-BF3F-37DC-E276-17B71A088204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8" creationId="{CC655EC4-444F-2553-5B1C-35D29C54AA50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89" creationId="{28272812-D071-4771-53F8-C61599C3058E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90" creationId="{76C28A85-9873-3F99-8869-3EA4E5F77AFA}"/>
          </ac:inkMkLst>
        </pc:inkChg>
        <pc:inkChg chg="add mod">
          <ac:chgData name="Michael Kuniega" userId="999f7fd1-0dc3-4cba-81fd-6a42a8d75a98" providerId="ADAL" clId="{7030AAB4-A141-4A2B-BBAB-02BC5C6D39A5}" dt="2023-01-25T15:12:44.351" v="2024" actId="1076"/>
          <ac:inkMkLst>
            <pc:docMk/>
            <pc:sldMk cId="506291181" sldId="281"/>
            <ac:inkMk id="91" creationId="{BF6FCF67-62B6-B7F2-D98D-C38FD0A0AB75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3" creationId="{61B95EDB-C578-3BB9-77F3-6F5558BA48FD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4" creationId="{36776A09-4F3D-0125-CB31-90869299F9FD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5" creationId="{D64DE076-3312-C84A-C895-FBB99577E233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6" creationId="{D235DF69-F142-E4D4-8507-0EFBFE43B3B7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7" creationId="{F27404A4-E0A9-6AF2-6A0E-F0E42626FE5A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8" creationId="{169A41B9-A4A5-EF0A-7627-A3A1FCE378D8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99" creationId="{05481F7E-430D-192D-63A8-2218E836F1D5}"/>
          </ac:inkMkLst>
        </pc:inkChg>
        <pc:inkChg chg="add mod">
          <ac:chgData name="Michael Kuniega" userId="999f7fd1-0dc3-4cba-81fd-6a42a8d75a98" providerId="ADAL" clId="{7030AAB4-A141-4A2B-BBAB-02BC5C6D39A5}" dt="2023-01-25T15:13:03.912" v="2033"/>
          <ac:inkMkLst>
            <pc:docMk/>
            <pc:sldMk cId="506291181" sldId="281"/>
            <ac:inkMk id="100" creationId="{73DAE638-8F57-6A34-855D-7447599C547F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2" creationId="{AE088322-6E8C-289A-F0F9-C7390AB04145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3" creationId="{B1B18A63-D75D-3DD4-4130-F695ED0F50BA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4" creationId="{610A9526-4A07-4C38-2CBF-D7E4C7F54624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5" creationId="{2A3D8DD8-038C-D15B-6E66-A3EC067D2C72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6" creationId="{598F2B36-955E-A0E9-051D-F71E60F0C1BE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7" creationId="{A730698A-BAB3-7B74-CFAF-EDFF2F7DBBF7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08" creationId="{9F361000-619A-5F95-C5C5-FABEFAB5C703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11" creationId="{A8D8C149-5B86-861B-FA88-A7701683AC53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12" creationId="{7B6C86BD-DD2C-2443-6923-5202166C9243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13" creationId="{B049A059-249F-DAC9-A44B-23E4B4ABC210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14" creationId="{0C9A3E66-0E3D-CDA1-A2EA-02FFA6E4C89A}"/>
          </ac:inkMkLst>
        </pc:inkChg>
        <pc:inkChg chg="add mod">
          <ac:chgData name="Michael Kuniega" userId="999f7fd1-0dc3-4cba-81fd-6a42a8d75a98" providerId="ADAL" clId="{7030AAB4-A141-4A2B-BBAB-02BC5C6D39A5}" dt="2023-01-25T15:13:19.494" v="2047"/>
          <ac:inkMkLst>
            <pc:docMk/>
            <pc:sldMk cId="506291181" sldId="281"/>
            <ac:inkMk id="115" creationId="{72A60077-0CC3-C8EB-5F4C-E0E4E4FFCFBB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17" creationId="{65874331-49C7-41B1-F459-23D11724300D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18" creationId="{910C4E37-5337-4FEB-E474-0F27C4BB2EA4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19" creationId="{6637054C-A9E2-C86E-794F-796553706A97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0" creationId="{666979FB-016D-ED41-1360-7C72D1F0E532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1" creationId="{FEBD2A53-BBE7-69B9-8F85-F71F5972D3B9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2" creationId="{064A8D86-056E-4D17-A0E8-0D7F09278396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4" creationId="{8F269A98-3CE3-1B8F-D60B-DF6FCE9AC90F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5" creationId="{5231A5E3-006C-1FFD-25AB-970B51A82E7B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6" creationId="{FC29EA58-D73D-726B-9968-4EB699011594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7" creationId="{44B1DA9E-2E1F-F94C-0479-2DA00E1A8436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8" creationId="{E0CCAE6A-998E-9210-B49D-0AA3DBC4EA40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29" creationId="{E4E7B09A-AD39-2DC1-C841-707A41CD6861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0" creationId="{F56DD753-4E80-AB2E-B6D7-E4FA0EBAC6D1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2" creationId="{7789BCAD-9F42-E9AC-5D6D-653C0C8FE011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3" creationId="{28D32BC7-AD31-E317-254D-73816E4A4BF2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4" creationId="{96DEB225-609C-17CD-2E0E-5A2D7F5026C3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6" creationId="{D245C292-603A-A81C-C2A3-BF68496D6ED0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7" creationId="{A862F59F-02D4-2D0C-CF25-F8A532B6DC66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8" creationId="{CD0F3C6F-9B92-B598-35A0-22CE5538BF22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39" creationId="{099CB159-4171-6D3B-2546-39ECA5A29651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1" creationId="{1CA36826-571F-78FB-C59E-39F22C1742AC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2" creationId="{ACD5277C-FA04-3C96-31D1-B1C9EF6F8446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3" creationId="{F1E68AD9-99A1-6CD1-D9B2-F200F84B9E3E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4" creationId="{CDA1CF0F-905D-B607-CA17-4EDA23275C36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5" creationId="{78F97060-C7BA-1F7E-0E40-00ED9A678477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7" creationId="{F8FE4BF4-4479-356D-6C41-AB13BD1E5576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8" creationId="{29CA829B-1553-6ABB-99F8-CD9BF7833A55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49" creationId="{43221610-FB47-0AA0-0976-F7898F6D5A2C}"/>
          </ac:inkMkLst>
        </pc:inkChg>
        <pc:inkChg chg="add mod">
          <ac:chgData name="Michael Kuniega" userId="999f7fd1-0dc3-4cba-81fd-6a42a8d75a98" providerId="ADAL" clId="{7030AAB4-A141-4A2B-BBAB-02BC5C6D39A5}" dt="2023-01-25T15:15:04.313" v="2083"/>
          <ac:inkMkLst>
            <pc:docMk/>
            <pc:sldMk cId="506291181" sldId="281"/>
            <ac:inkMk id="151" creationId="{3910353F-45A0-B128-587C-7A47104A5949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3" creationId="{F3F96129-2D2F-F1D7-3307-18F6927222EB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4" creationId="{6D317DA7-00E4-DB69-1211-79D955089D09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5" creationId="{F42CBE5E-A7A1-F1EA-9D7C-C11B4C075F80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6" creationId="{7469FAB2-CA2E-C8A8-2210-0CE8B4A4C407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7" creationId="{647878C8-C3C4-62D3-F24D-E8227B16C848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8" creationId="{5F23632E-4E6E-548F-55F4-CD92016A04B6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59" creationId="{DD5813EA-D359-55A1-9C69-E608F1FCF71B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0" creationId="{D38E5AAB-4E45-772B-BCFD-74F7199E675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1" creationId="{74C59543-E835-F627-0ABA-62329F21331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2" creationId="{2B6B7174-B17F-633B-F6FC-121A13D3A926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3" creationId="{5D32F3FC-9084-A127-43D8-745BCE6388E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4" creationId="{F836265F-6DA3-ECAB-B3E1-075064C141EF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5" creationId="{4D42B759-8A7A-8470-E2B8-8F652059FAF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6" creationId="{2E11CFD6-FD01-B5FC-237E-60D019703380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68" creationId="{E237A37B-F430-AC32-590D-8E4000981078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70" creationId="{1A4E8D83-EBB0-137E-A64F-675800EDF69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71" creationId="{36F41141-4B0F-FDA8-E361-3C71E4A066AC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72" creationId="{EB432000-0DDD-945B-943B-D9D426001614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73" creationId="{567AA62C-F367-15A1-1A8D-CF13A577A9E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74" creationId="{499E4B37-08D2-759F-12E3-C1F5AA59A5DD}"/>
          </ac:inkMkLst>
        </pc:inkChg>
        <pc:inkChg chg="add mod">
          <ac:chgData name="Michael Kuniega" userId="999f7fd1-0dc3-4cba-81fd-6a42a8d75a98" providerId="ADAL" clId="{7030AAB4-A141-4A2B-BBAB-02BC5C6D39A5}" dt="2023-01-25T15:15:29.124" v="2107"/>
          <ac:inkMkLst>
            <pc:docMk/>
            <pc:sldMk cId="506291181" sldId="281"/>
            <ac:inkMk id="175" creationId="{8FE43117-4154-4747-452A-198FAA0C4F0D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178" creationId="{75D6EF6D-F38C-55B4-1662-0A34CB3D44CA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179" creationId="{69E25437-0ED4-D194-A891-E1D0A66AAA8F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180" creationId="{834D44CE-084E-2351-263F-73FFCD3CEAEB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181" creationId="{A5A9AAE7-9051-6F7A-2FFF-88318B147328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3" creationId="{C1403CE1-4C83-6477-67F5-B46AF1C2D9C5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4" creationId="{6500A898-E6C0-085C-19FF-04C68ABD6E51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5" creationId="{2ED1F872-BA99-0065-A6B1-C45382EA5C2F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6" creationId="{14AF30D9-2E23-7154-78DF-1B07FDBCA5C5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7" creationId="{7D9AB3AE-91C9-A4B8-72F1-7D59A3874ED6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8" creationId="{AC515414-3A5E-9EC5-4310-523DEE9FAAF4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89" creationId="{22155DBD-FFCA-E65C-7D51-F00F77FCFD82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92" creationId="{695DDFCE-3267-7061-E50B-CF0AD362B78C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93" creationId="{6B593507-1724-6A4D-C410-D0C330972F19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95" creationId="{F8DAC985-514E-11F7-44C0-F9EB83295825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96" creationId="{8980B16A-2D89-65BE-B0EC-7115BA1B9D4D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97" creationId="{244400D4-9551-A70E-054A-F0800F34401B}"/>
          </ac:inkMkLst>
        </pc:inkChg>
        <pc:inkChg chg="add mod">
          <ac:chgData name="Michael Kuniega" userId="999f7fd1-0dc3-4cba-81fd-6a42a8d75a98" providerId="ADAL" clId="{7030AAB4-A141-4A2B-BBAB-02BC5C6D39A5}" dt="2023-01-25T15:16:29.371" v="2131"/>
          <ac:inkMkLst>
            <pc:docMk/>
            <pc:sldMk cId="506291181" sldId="281"/>
            <ac:inkMk id="198" creationId="{C59AD411-FA89-6033-E1F6-B7B9101381DD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0" creationId="{B48841AD-F542-DDC8-72CC-74B712034123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1" creationId="{A67D53DB-73E4-F0F5-7B2C-C2702ED5297E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3" creationId="{5B358B04-9E45-9F87-F352-CFBBF5602EE3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4" creationId="{EDDF5A77-BABE-405E-25B3-B3FF2E0EA26C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5" creationId="{A8D7E6B0-D7DA-4729-99C1-1C5D1AF69C89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6" creationId="{969CA8B8-5715-F8DB-E5D2-C94D284A9C83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7" creationId="{A522475B-9E17-F725-F207-A545C148413D}"/>
          </ac:inkMkLst>
        </pc:inkChg>
        <pc:inkChg chg="add mod">
          <ac:chgData name="Michael Kuniega" userId="999f7fd1-0dc3-4cba-81fd-6a42a8d75a98" providerId="ADAL" clId="{7030AAB4-A141-4A2B-BBAB-02BC5C6D39A5}" dt="2023-01-25T15:16:35.342" v="2138"/>
          <ac:inkMkLst>
            <pc:docMk/>
            <pc:sldMk cId="506291181" sldId="281"/>
            <ac:inkMk id="208" creationId="{1D9AE89C-E67E-4E11-26AA-BBD44AD7A024}"/>
          </ac:inkMkLst>
        </pc:inkChg>
        <pc:inkChg chg="add mod">
          <ac:chgData name="Michael Kuniega" userId="999f7fd1-0dc3-4cba-81fd-6a42a8d75a98" providerId="ADAL" clId="{7030AAB4-A141-4A2B-BBAB-02BC5C6D39A5}" dt="2023-01-25T15:16:38.548" v="2143"/>
          <ac:inkMkLst>
            <pc:docMk/>
            <pc:sldMk cId="506291181" sldId="281"/>
            <ac:inkMk id="210" creationId="{DAC74F37-1EBC-5B6B-ABFB-A7F990147481}"/>
          </ac:inkMkLst>
        </pc:inkChg>
        <pc:inkChg chg="add mod">
          <ac:chgData name="Michael Kuniega" userId="999f7fd1-0dc3-4cba-81fd-6a42a8d75a98" providerId="ADAL" clId="{7030AAB4-A141-4A2B-BBAB-02BC5C6D39A5}" dt="2023-01-25T15:16:38.548" v="2143"/>
          <ac:inkMkLst>
            <pc:docMk/>
            <pc:sldMk cId="506291181" sldId="281"/>
            <ac:inkMk id="211" creationId="{DD0A2413-E67D-0400-A044-C0BC10856C46}"/>
          </ac:inkMkLst>
        </pc:inkChg>
        <pc:inkChg chg="add mod">
          <ac:chgData name="Michael Kuniega" userId="999f7fd1-0dc3-4cba-81fd-6a42a8d75a98" providerId="ADAL" clId="{7030AAB4-A141-4A2B-BBAB-02BC5C6D39A5}" dt="2023-01-25T15:16:38.548" v="2143"/>
          <ac:inkMkLst>
            <pc:docMk/>
            <pc:sldMk cId="506291181" sldId="281"/>
            <ac:inkMk id="212" creationId="{F3C8FAA7-B9AA-78F2-B67C-ECDB1B6A854B}"/>
          </ac:inkMkLst>
        </pc:inkChg>
        <pc:inkChg chg="add mod">
          <ac:chgData name="Michael Kuniega" userId="999f7fd1-0dc3-4cba-81fd-6a42a8d75a98" providerId="ADAL" clId="{7030AAB4-A141-4A2B-BBAB-02BC5C6D39A5}" dt="2023-01-25T15:16:38.548" v="2143"/>
          <ac:inkMkLst>
            <pc:docMk/>
            <pc:sldMk cId="506291181" sldId="281"/>
            <ac:inkMk id="213" creationId="{2691A6FA-F453-70B9-ACF2-4CB021B57C68}"/>
          </ac:inkMkLst>
        </pc:inkChg>
        <pc:inkChg chg="add del mod">
          <ac:chgData name="Michael Kuniega" userId="999f7fd1-0dc3-4cba-81fd-6a42a8d75a98" providerId="ADAL" clId="{7030AAB4-A141-4A2B-BBAB-02BC5C6D39A5}" dt="2023-01-25T15:18:47.940" v="2246"/>
          <ac:inkMkLst>
            <pc:docMk/>
            <pc:sldMk cId="506291181" sldId="281"/>
            <ac:inkMk id="215" creationId="{09DB4D1E-82AD-EE37-896C-24C79FD30BE9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16" creationId="{71C57A70-8C08-9690-43D1-1B5DEA8730A3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18" creationId="{48C40763-E725-2F89-0D33-AF51F102B503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19" creationId="{9F5DE05F-91EC-3AE6-89E8-E971F2916145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0" creationId="{0A2D8AF5-F80F-4922-5352-CBEC5C831DA1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1" creationId="{9364DF4D-B9C3-6D27-E485-DE50187F9FF2}"/>
          </ac:inkMkLst>
        </pc:inkChg>
        <pc:inkChg chg="add del mod">
          <ac:chgData name="Michael Kuniega" userId="999f7fd1-0dc3-4cba-81fd-6a42a8d75a98" providerId="ADAL" clId="{7030AAB4-A141-4A2B-BBAB-02BC5C6D39A5}" dt="2023-01-25T15:18:47.939" v="2245"/>
          <ac:inkMkLst>
            <pc:docMk/>
            <pc:sldMk cId="506291181" sldId="281"/>
            <ac:inkMk id="222" creationId="{A2E72162-8923-BBF7-F4CD-94E4A7541A3A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4" creationId="{18978A78-58F7-62D6-3FBF-D34328F50BF4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5" creationId="{E5246B90-06E7-8353-8901-569FC26C0048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6" creationId="{6149131E-0D6B-A83A-CAD0-0953E374F8ED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7" creationId="{FE657B49-1DA9-6FED-A835-872A6B0E0352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8" creationId="{56049862-D6C9-9743-301F-24EB4C329D4A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29" creationId="{397D7B0B-98C5-FEAE-D7B9-2CDAC28E6F46}"/>
          </ac:inkMkLst>
        </pc:inkChg>
        <pc:inkChg chg="add del mod">
          <ac:chgData name="Michael Kuniega" userId="999f7fd1-0dc3-4cba-81fd-6a42a8d75a98" providerId="ADAL" clId="{7030AAB4-A141-4A2B-BBAB-02BC5C6D39A5}" dt="2023-01-25T15:18:46.480" v="2244"/>
          <ac:inkMkLst>
            <pc:docMk/>
            <pc:sldMk cId="506291181" sldId="281"/>
            <ac:inkMk id="230" creationId="{0ABC154D-8A26-5306-606D-F530A8980964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1" creationId="{F10F5BE9-FAB6-F5D9-9F16-24595F59DA83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2" creationId="{4D13EF90-EE73-956C-4FC0-0022617E7AC4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3" creationId="{47D8C1B7-C7F9-67AA-4E0C-222F74DA1654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4" creationId="{6CCDC85D-0CD8-C204-0500-A703C40B693F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5" creationId="{E26B2E41-B144-A6E5-3C4C-D5D7FD5A4261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6" creationId="{376DEE88-36D1-010C-0FCC-220737FB2B4C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37" creationId="{4933B3C4-E14B-CE9C-3B5C-EB8020BC5C2E}"/>
          </ac:inkMkLst>
        </pc:inkChg>
        <pc:inkChg chg="add del mod">
          <ac:chgData name="Michael Kuniega" userId="999f7fd1-0dc3-4cba-81fd-6a42a8d75a98" providerId="ADAL" clId="{7030AAB4-A141-4A2B-BBAB-02BC5C6D39A5}" dt="2023-01-25T15:18:45.833" v="2243"/>
          <ac:inkMkLst>
            <pc:docMk/>
            <pc:sldMk cId="506291181" sldId="281"/>
            <ac:inkMk id="238" creationId="{9F516102-2284-5514-D755-DD2B6E98C93E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40" creationId="{ACF1D56F-280E-59FE-42BB-03157C5EE596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241" creationId="{03994A38-0A86-D930-3FB2-09299CA9BF53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242" creationId="{19049714-2882-8A46-3BC3-B5799219C8C5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243" creationId="{9E026DD2-3DF6-212E-3FF0-FBB3DB0B3723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244" creationId="{314DFBA9-6B40-7B3F-718D-218908DEF71A}"/>
          </ac:inkMkLst>
        </pc:inkChg>
        <pc:inkChg chg="add del mod">
          <ac:chgData name="Michael Kuniega" userId="999f7fd1-0dc3-4cba-81fd-6a42a8d75a98" providerId="ADAL" clId="{7030AAB4-A141-4A2B-BBAB-02BC5C6D39A5}" dt="2023-01-25T15:17:43.397" v="2177"/>
          <ac:inkMkLst>
            <pc:docMk/>
            <pc:sldMk cId="506291181" sldId="281"/>
            <ac:inkMk id="245" creationId="{F7B02104-8A09-D4F0-6BCB-0DE467D35C44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47" creationId="{E57CEC6E-20FF-0E85-3A2C-8BFB6970CF8C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48" creationId="{5BD44DF2-5A48-052A-8B6F-595CA1DA2761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250" creationId="{677AE996-3C26-7DD3-FD6B-17C118901719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251" creationId="{AE211443-5605-C01C-AF1C-2C7FFD2EC8A4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53" creationId="{8844BE08-52BD-0F0D-DA5E-64AC873AF15D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54" creationId="{C5949F35-ED9C-0799-591A-8AA60F4D6254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55" creationId="{4D3480AE-D8C0-88FF-50F5-A46B8E5FC5DE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56" creationId="{58DE3D9B-4FB3-5252-050C-EEBBDF031AB3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58" creationId="{D8AB9ACF-6CE6-5D68-3FE3-DC12937B4EF2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259" creationId="{89AD373C-5B16-CDAB-233A-C12CA61A588F}"/>
          </ac:inkMkLst>
        </pc:inkChg>
        <pc:inkChg chg="add del">
          <ac:chgData name="Michael Kuniega" userId="999f7fd1-0dc3-4cba-81fd-6a42a8d75a98" providerId="ADAL" clId="{7030AAB4-A141-4A2B-BBAB-02BC5C6D39A5}" dt="2023-01-25T15:18:04.341" v="2191"/>
          <ac:inkMkLst>
            <pc:docMk/>
            <pc:sldMk cId="506291181" sldId="281"/>
            <ac:inkMk id="260" creationId="{BA5ED642-045F-F0C2-C02D-3745B573B25D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1" creationId="{3D066E6E-CDD7-0FB1-CD2C-4140798990DC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2" creationId="{D4539A31-5565-23EA-24CB-2F6DE0DD7B9E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3" creationId="{FE62029B-1618-11FB-1F97-5DE3838B9CC9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5" creationId="{A0F83258-13C8-893B-5625-62E99FEF16C4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6" creationId="{2310E6D6-8F63-7A50-B396-9C862B726890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7" creationId="{7F61F647-A325-D75B-1C3F-6EE40C0522C1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8" creationId="{10CCCDE9-C78A-11FD-AE26-D5BF85F5F720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69" creationId="{1AAE84FC-7EE0-446A-1255-5223494F87C6}"/>
          </ac:inkMkLst>
        </pc:inkChg>
        <pc:inkChg chg="add mod">
          <ac:chgData name="Michael Kuniega" userId="999f7fd1-0dc3-4cba-81fd-6a42a8d75a98" providerId="ADAL" clId="{7030AAB4-A141-4A2B-BBAB-02BC5C6D39A5}" dt="2023-01-25T15:19:55.377" v="2268"/>
          <ac:inkMkLst>
            <pc:docMk/>
            <pc:sldMk cId="506291181" sldId="281"/>
            <ac:inkMk id="271" creationId="{5B969B67-CFAA-2719-1E49-DE8B7D7D938A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72" creationId="{3398D0C7-B8EC-4FC2-5E4A-30E0FEEC1A56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73" creationId="{7E57D418-31E4-E8F8-E375-E64B58561F64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75" creationId="{D8CE107A-7F1C-5E90-1688-E5A4334F084F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76" creationId="{492A51F1-BEF0-CEDB-5EB2-A2349AD6CA90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77" creationId="{38A0391D-D42C-1CAD-6D94-BBD459A9F9A7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278" creationId="{9D28649A-558C-F4DF-7178-F6D4F702EB96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0" creationId="{DAC22D6A-367C-51E5-AA09-C59FD7EB7AE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1" creationId="{61AEBF2A-AF97-EC26-40E6-F5EDA85F9994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2" creationId="{26991697-E4FE-E555-7F28-E8E644C666D3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3" creationId="{EC59E54D-3CB8-2621-59C2-D78BD8A1AE60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4" creationId="{F1317CEF-B2B6-8525-B4F2-DDB476297F3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5" creationId="{545209AA-E61A-F71D-1582-C64D29771AA2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7" creationId="{C9945BEB-F1B6-AA1E-83FA-885C59790E1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8" creationId="{85220E26-20E2-E81B-6C25-6FA7439700D2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89" creationId="{B416F1DB-2955-8317-9D2E-6BB4DDA3EF0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0" creationId="{2C0629D0-34DC-5AB8-A71B-0A83AD381EC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1" creationId="{5F17DFFD-3871-FA13-9643-BE7009033009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3" creationId="{442EE5BE-2231-87C9-B389-2261130C23AC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4" creationId="{B6D8E765-3EDE-02DF-3AFE-2B3BB4FA5A44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5" creationId="{2FB2E0F4-A988-46BF-A883-C020FB3E263F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6" creationId="{3868B327-CA45-6C3A-8DD0-FEB5EDE48CFD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7" creationId="{058657B5-E2EB-8198-BC22-4A355D6FD24D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8" creationId="{C922F21A-2D43-3A42-7D2D-51A2A3573752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299" creationId="{67602CF3-7F77-2522-DD5D-F73148FA8184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1" creationId="{CE7835C9-7D80-4761-FBC1-87A71E5604DD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2" creationId="{B95B54C5-DCAD-F31C-E55A-9D37E94528D3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3" creationId="{E11A0810-D034-8849-4431-E60BE25450CF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4" creationId="{DF1A23D4-CBD0-375C-5559-FDFDCD2DF8D1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5" creationId="{0D292809-55B4-20A3-0C2C-2BA4DC9D9C06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6" creationId="{0AE6D1A1-EDDA-A275-21C6-CF5862510B9C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7" creationId="{DE29B33E-5CB8-04EF-9F07-BE1A42BC50AC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08" creationId="{85381A73-FA9A-111E-4945-8E35F152E9FE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10" creationId="{9D912BE5-361F-28E0-1AFE-00672FDB42C7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12" creationId="{5714ACB6-B71A-73BB-8C12-EBBE568A68CC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13" creationId="{40F44211-8EE1-947D-2D2B-382DC4D3CB90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14" creationId="{3F03F374-AA21-FEBB-A6E4-948EF834146D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16" creationId="{FEE9BF17-65D5-D422-A75B-87D225FD56AB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17" creationId="{4C43FE1D-B17A-377D-5C99-94DC9420122B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19" creationId="{EB521CCB-1035-8612-610B-3E7082871A1F}"/>
          </ac:inkMkLst>
        </pc:inkChg>
        <pc:inkChg chg="add mod">
          <ac:chgData name="Michael Kuniega" userId="999f7fd1-0dc3-4cba-81fd-6a42a8d75a98" providerId="ADAL" clId="{7030AAB4-A141-4A2B-BBAB-02BC5C6D39A5}" dt="2023-01-25T15:19:19.526" v="2258" actId="14100"/>
          <ac:inkMkLst>
            <pc:docMk/>
            <pc:sldMk cId="506291181" sldId="281"/>
            <ac:inkMk id="320" creationId="{7C6E54AA-7202-FC9B-B0E4-6C66FE193CA9}"/>
          </ac:inkMkLst>
        </pc:inkChg>
        <pc:inkChg chg="add">
          <ac:chgData name="Michael Kuniega" userId="999f7fd1-0dc3-4cba-81fd-6a42a8d75a98" providerId="ADAL" clId="{7030AAB4-A141-4A2B-BBAB-02BC5C6D39A5}" dt="2023-01-25T15:19:31.498" v="2259" actId="9405"/>
          <ac:inkMkLst>
            <pc:docMk/>
            <pc:sldMk cId="506291181" sldId="281"/>
            <ac:inkMk id="322" creationId="{4071F8E0-CE10-653C-35AB-576E29E73FA7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323" creationId="{19E3529B-8938-BDE0-92E9-E8CAA4409EED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324" creationId="{287509BE-B169-CF7D-0E53-41B40CFA3BEA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25" creationId="{4EF27C23-2846-766F-EFA2-C68CAD15E54D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26" creationId="{52412680-8DCF-D189-9014-EE520FFF762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27" creationId="{AFED45A5-B721-CE09-7900-418C85E67524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28" creationId="{CAE537DC-3A46-918A-3423-AE021FBD713C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29" creationId="{78BA2796-99B2-C907-8042-821A726E8A9B}"/>
          </ac:inkMkLst>
        </pc:inkChg>
        <pc:inkChg chg="add mod">
          <ac:chgData name="Michael Kuniega" userId="999f7fd1-0dc3-4cba-81fd-6a42a8d75a98" providerId="ADAL" clId="{7030AAB4-A141-4A2B-BBAB-02BC5C6D39A5}" dt="2023-01-25T15:21:05.067" v="2279"/>
          <ac:inkMkLst>
            <pc:docMk/>
            <pc:sldMk cId="506291181" sldId="281"/>
            <ac:inkMk id="330" creationId="{0945A52F-0525-7F75-C6D6-330E07C3FCF5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35" creationId="{2D70D300-A61A-CD0C-4D21-A57CEDA0ABA4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37" creationId="{5E9E0EDF-3B20-6DA6-7B24-80565BB9C102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38" creationId="{E6540507-B39A-B9DD-2DBC-CBEFD0C9E114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39" creationId="{5C3E8381-6376-AF92-9F9E-3E7FC23BC6CB}"/>
          </ac:inkMkLst>
        </pc:inkChg>
        <pc:inkChg chg="add mod">
          <ac:chgData name="Michael Kuniega" userId="999f7fd1-0dc3-4cba-81fd-6a42a8d75a98" providerId="ADAL" clId="{7030AAB4-A141-4A2B-BBAB-02BC5C6D39A5}" dt="2023-01-25T15:20:44.141" v="2275"/>
          <ac:inkMkLst>
            <pc:docMk/>
            <pc:sldMk cId="506291181" sldId="281"/>
            <ac:inkMk id="340" creationId="{24E1F296-5B5E-8C87-6903-060328C36ED6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42" creationId="{C96E63B4-772C-8A3F-76F4-3783029F80E5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43" creationId="{98E9C976-7CBF-7918-F1A5-C917F123A495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44" creationId="{BFE5C88C-0D0E-CC15-4D01-8460E7B6C1E7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46" creationId="{7E7389CC-06FD-F777-0FCE-7C8668EAA14C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47" creationId="{A9CDF846-5EFE-8A14-FB42-830BA1BB3B21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48" creationId="{C125044D-6893-204A-4AA3-E6FAFF0136D3}"/>
          </ac:inkMkLst>
        </pc:inkChg>
        <pc:inkChg chg="add">
          <ac:chgData name="Michael Kuniega" userId="999f7fd1-0dc3-4cba-81fd-6a42a8d75a98" providerId="ADAL" clId="{7030AAB4-A141-4A2B-BBAB-02BC5C6D39A5}" dt="2023-01-25T15:21:15.759" v="2284" actId="9405"/>
          <ac:inkMkLst>
            <pc:docMk/>
            <pc:sldMk cId="506291181" sldId="281"/>
            <ac:inkMk id="350" creationId="{AEB13067-9C57-B51F-0F51-BB2443E89EBC}"/>
          </ac:inkMkLst>
        </pc:inkChg>
        <pc:inkChg chg="add mod">
          <ac:chgData name="Michael Kuniega" userId="999f7fd1-0dc3-4cba-81fd-6a42a8d75a98" providerId="ADAL" clId="{7030AAB4-A141-4A2B-BBAB-02BC5C6D39A5}" dt="2023-01-25T15:21:18.448" v="2287"/>
          <ac:inkMkLst>
            <pc:docMk/>
            <pc:sldMk cId="506291181" sldId="281"/>
            <ac:inkMk id="351" creationId="{358301C2-3AB3-F468-F7DF-A0AF31C9C3E7}"/>
          </ac:inkMkLst>
        </pc:inkChg>
        <pc:inkChg chg="add mod">
          <ac:chgData name="Michael Kuniega" userId="999f7fd1-0dc3-4cba-81fd-6a42a8d75a98" providerId="ADAL" clId="{7030AAB4-A141-4A2B-BBAB-02BC5C6D39A5}" dt="2023-01-25T15:21:18.448" v="2287"/>
          <ac:inkMkLst>
            <pc:docMk/>
            <pc:sldMk cId="506291181" sldId="281"/>
            <ac:inkMk id="352" creationId="{64D5FEA5-C68E-AC07-7346-0A96F572A3D4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354" creationId="{EE8A19BB-3C73-77FE-ECC4-9770CBBA37AB}"/>
          </ac:inkMkLst>
        </pc:inkChg>
        <pc:inkChg chg="add mod">
          <ac:chgData name="Michael Kuniega" userId="999f7fd1-0dc3-4cba-81fd-6a42a8d75a98" providerId="ADAL" clId="{7030AAB4-A141-4A2B-BBAB-02BC5C6D39A5}" dt="2023-01-25T15:21:59.638" v="2290"/>
          <ac:inkMkLst>
            <pc:docMk/>
            <pc:sldMk cId="506291181" sldId="281"/>
            <ac:inkMk id="355" creationId="{D427DFC4-E5B5-2DF5-70D2-28EA5B7453C0}"/>
          </ac:inkMkLst>
        </pc:inkChg>
        <pc:inkChg chg="add mod">
          <ac:chgData name="Michael Kuniega" userId="999f7fd1-0dc3-4cba-81fd-6a42a8d75a98" providerId="ADAL" clId="{7030AAB4-A141-4A2B-BBAB-02BC5C6D39A5}" dt="2023-01-25T15:22:01.479" v="2293"/>
          <ac:inkMkLst>
            <pc:docMk/>
            <pc:sldMk cId="506291181" sldId="281"/>
            <ac:inkMk id="357" creationId="{99000F1A-2488-A908-923E-686E9DDEB7D6}"/>
          </ac:inkMkLst>
        </pc:inkChg>
        <pc:inkChg chg="add mod">
          <ac:chgData name="Michael Kuniega" userId="999f7fd1-0dc3-4cba-81fd-6a42a8d75a98" providerId="ADAL" clId="{7030AAB4-A141-4A2B-BBAB-02BC5C6D39A5}" dt="2023-01-25T15:22:01.479" v="2293"/>
          <ac:inkMkLst>
            <pc:docMk/>
            <pc:sldMk cId="506291181" sldId="281"/>
            <ac:inkMk id="358" creationId="{04D954FC-3D5D-1C36-7C1C-AAEC89226E30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60" creationId="{7424CC91-13FE-8650-A146-0069FB3653BB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61" creationId="{BBEE393F-B34F-F8D5-1860-00220A895345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62" creationId="{46A245E2-C1AE-6A15-AB4C-F7C1E9DF7EF6}"/>
          </ac:inkMkLst>
        </pc:inkChg>
        <pc:inkChg chg="add mod">
          <ac:chgData name="Michael Kuniega" userId="999f7fd1-0dc3-4cba-81fd-6a42a8d75a98" providerId="ADAL" clId="{7030AAB4-A141-4A2B-BBAB-02BC5C6D39A5}" dt="2023-01-25T15:22:04.609" v="2298"/>
          <ac:inkMkLst>
            <pc:docMk/>
            <pc:sldMk cId="506291181" sldId="281"/>
            <ac:inkMk id="363" creationId="{1CE9F4B9-97E5-0FC6-747D-6B7A3F2AB323}"/>
          </ac:inkMkLst>
        </pc:inkChg>
        <pc:inkChg chg="add del mod">
          <ac:chgData name="Michael Kuniega" userId="999f7fd1-0dc3-4cba-81fd-6a42a8d75a98" providerId="ADAL" clId="{7030AAB4-A141-4A2B-BBAB-02BC5C6D39A5}" dt="2023-01-25T15:32:45.845" v="2484"/>
          <ac:inkMkLst>
            <pc:docMk/>
            <pc:sldMk cId="506291181" sldId="281"/>
            <ac:inkMk id="366" creationId="{7AECAB47-26AB-A8BF-4994-EE596CA8D2C6}"/>
          </ac:inkMkLst>
        </pc:inkChg>
        <pc:inkChg chg="add del mod">
          <ac:chgData name="Michael Kuniega" userId="999f7fd1-0dc3-4cba-81fd-6a42a8d75a98" providerId="ADAL" clId="{7030AAB4-A141-4A2B-BBAB-02BC5C6D39A5}" dt="2023-01-25T15:32:45.838" v="2479"/>
          <ac:inkMkLst>
            <pc:docMk/>
            <pc:sldMk cId="506291181" sldId="281"/>
            <ac:inkMk id="367" creationId="{E5E79BBB-F9F0-63DE-71BD-EDA9A59E0A7D}"/>
          </ac:inkMkLst>
        </pc:inkChg>
        <pc:inkChg chg="add del mod">
          <ac:chgData name="Michael Kuniega" userId="999f7fd1-0dc3-4cba-81fd-6a42a8d75a98" providerId="ADAL" clId="{7030AAB4-A141-4A2B-BBAB-02BC5C6D39A5}" dt="2023-01-25T15:32:45.841" v="2482"/>
          <ac:inkMkLst>
            <pc:docMk/>
            <pc:sldMk cId="506291181" sldId="281"/>
            <ac:inkMk id="369" creationId="{8329C9D6-F7ED-FDFB-4A75-BED777FDED3C}"/>
          </ac:inkMkLst>
        </pc:inkChg>
        <pc:inkChg chg="add del mod">
          <ac:chgData name="Michael Kuniega" userId="999f7fd1-0dc3-4cba-81fd-6a42a8d75a98" providerId="ADAL" clId="{7030AAB4-A141-4A2B-BBAB-02BC5C6D39A5}" dt="2023-01-25T15:32:45.838" v="2478"/>
          <ac:inkMkLst>
            <pc:docMk/>
            <pc:sldMk cId="506291181" sldId="281"/>
            <ac:inkMk id="370" creationId="{D6419404-7A7C-6C28-D213-83060CA7CE54}"/>
          </ac:inkMkLst>
        </pc:inkChg>
        <pc:inkChg chg="add del mod">
          <ac:chgData name="Michael Kuniega" userId="999f7fd1-0dc3-4cba-81fd-6a42a8d75a98" providerId="ADAL" clId="{7030AAB4-A141-4A2B-BBAB-02BC5C6D39A5}" dt="2023-01-25T15:22:33.049" v="2308"/>
          <ac:inkMkLst>
            <pc:docMk/>
            <pc:sldMk cId="506291181" sldId="281"/>
            <ac:inkMk id="372" creationId="{3C7A576E-1AC2-4BEF-E68A-F2F76E191115}"/>
          </ac:inkMkLst>
        </pc:inkChg>
        <pc:inkChg chg="add del mod">
          <ac:chgData name="Michael Kuniega" userId="999f7fd1-0dc3-4cba-81fd-6a42a8d75a98" providerId="ADAL" clId="{7030AAB4-A141-4A2B-BBAB-02BC5C6D39A5}" dt="2023-01-25T15:22:33.055" v="2309"/>
          <ac:inkMkLst>
            <pc:docMk/>
            <pc:sldMk cId="506291181" sldId="281"/>
            <ac:inkMk id="373" creationId="{99C96DB1-3A9F-CD8E-2602-3D01896C5761}"/>
          </ac:inkMkLst>
        </pc:inkChg>
        <pc:inkChg chg="add del mod">
          <ac:chgData name="Michael Kuniega" userId="999f7fd1-0dc3-4cba-81fd-6a42a8d75a98" providerId="ADAL" clId="{7030AAB4-A141-4A2B-BBAB-02BC5C6D39A5}" dt="2023-01-25T15:32:45.837" v="2477"/>
          <ac:inkMkLst>
            <pc:docMk/>
            <pc:sldMk cId="506291181" sldId="281"/>
            <ac:inkMk id="375" creationId="{A9443076-8147-650A-1A4C-21F4261487B6}"/>
          </ac:inkMkLst>
        </pc:inkChg>
        <pc:inkChg chg="add del mod">
          <ac:chgData name="Michael Kuniega" userId="999f7fd1-0dc3-4cba-81fd-6a42a8d75a98" providerId="ADAL" clId="{7030AAB4-A141-4A2B-BBAB-02BC5C6D39A5}" dt="2023-01-25T15:32:45.839" v="2480"/>
          <ac:inkMkLst>
            <pc:docMk/>
            <pc:sldMk cId="506291181" sldId="281"/>
            <ac:inkMk id="376" creationId="{237A84DC-FFA6-E383-76AB-0BD28674373C}"/>
          </ac:inkMkLst>
        </pc:inkChg>
        <pc:inkChg chg="add del mod">
          <ac:chgData name="Michael Kuniega" userId="999f7fd1-0dc3-4cba-81fd-6a42a8d75a98" providerId="ADAL" clId="{7030AAB4-A141-4A2B-BBAB-02BC5C6D39A5}" dt="2023-01-25T15:32:45.832" v="2474"/>
          <ac:inkMkLst>
            <pc:docMk/>
            <pc:sldMk cId="506291181" sldId="281"/>
            <ac:inkMk id="377" creationId="{8D6DCACC-C405-50A6-57B6-EE1338155C26}"/>
          </ac:inkMkLst>
        </pc:inkChg>
        <pc:inkChg chg="add del mod">
          <ac:chgData name="Michael Kuniega" userId="999f7fd1-0dc3-4cba-81fd-6a42a8d75a98" providerId="ADAL" clId="{7030AAB4-A141-4A2B-BBAB-02BC5C6D39A5}" dt="2023-01-25T15:32:45.835" v="2475"/>
          <ac:inkMkLst>
            <pc:docMk/>
            <pc:sldMk cId="506291181" sldId="281"/>
            <ac:inkMk id="378" creationId="{819FE21C-845E-35D3-8E1F-CCE695433C5A}"/>
          </ac:inkMkLst>
        </pc:inkChg>
        <pc:inkChg chg="add del mod">
          <ac:chgData name="Michael Kuniega" userId="999f7fd1-0dc3-4cba-81fd-6a42a8d75a98" providerId="ADAL" clId="{7030AAB4-A141-4A2B-BBAB-02BC5C6D39A5}" dt="2023-01-25T15:32:45.847" v="2485"/>
          <ac:inkMkLst>
            <pc:docMk/>
            <pc:sldMk cId="506291181" sldId="281"/>
            <ac:inkMk id="379" creationId="{E55DEEEA-1887-E835-CC5C-93C16E2080E6}"/>
          </ac:inkMkLst>
        </pc:inkChg>
        <pc:inkChg chg="add del mod">
          <ac:chgData name="Michael Kuniega" userId="999f7fd1-0dc3-4cba-81fd-6a42a8d75a98" providerId="ADAL" clId="{7030AAB4-A141-4A2B-BBAB-02BC5C6D39A5}" dt="2023-01-25T15:32:45.840" v="2481"/>
          <ac:inkMkLst>
            <pc:docMk/>
            <pc:sldMk cId="506291181" sldId="281"/>
            <ac:inkMk id="380" creationId="{1CF02FAE-31D5-B54E-9B2A-3E6AC3866F27}"/>
          </ac:inkMkLst>
        </pc:inkChg>
        <pc:inkChg chg="add del mod">
          <ac:chgData name="Michael Kuniega" userId="999f7fd1-0dc3-4cba-81fd-6a42a8d75a98" providerId="ADAL" clId="{7030AAB4-A141-4A2B-BBAB-02BC5C6D39A5}" dt="2023-01-25T15:32:45.844" v="2483"/>
          <ac:inkMkLst>
            <pc:docMk/>
            <pc:sldMk cId="506291181" sldId="281"/>
            <ac:inkMk id="381" creationId="{38E4E058-1DD0-7754-7CB5-D9F564E11E24}"/>
          </ac:inkMkLst>
        </pc:inkChg>
        <pc:inkChg chg="add del mod">
          <ac:chgData name="Michael Kuniega" userId="999f7fd1-0dc3-4cba-81fd-6a42a8d75a98" providerId="ADAL" clId="{7030AAB4-A141-4A2B-BBAB-02BC5C6D39A5}" dt="2023-01-25T15:32:45.836" v="2476"/>
          <ac:inkMkLst>
            <pc:docMk/>
            <pc:sldMk cId="506291181" sldId="281"/>
            <ac:inkMk id="382" creationId="{DB13BD3C-988F-9F30-39C1-E5CE4C41E333}"/>
          </ac:inkMkLst>
        </pc:inkChg>
        <pc:inkChg chg="add">
          <ac:chgData name="Michael Kuniega" userId="999f7fd1-0dc3-4cba-81fd-6a42a8d75a98" providerId="ADAL" clId="{7030AAB4-A141-4A2B-BBAB-02BC5C6D39A5}" dt="2023-01-25T15:23:13.606" v="2319" actId="9405"/>
          <ac:inkMkLst>
            <pc:docMk/>
            <pc:sldMk cId="506291181" sldId="281"/>
            <ac:inkMk id="384" creationId="{3155D583-61EF-AD0F-E550-2394EAA3064C}"/>
          </ac:inkMkLst>
        </pc:inkChg>
        <pc:inkChg chg="add mod">
          <ac:chgData name="Michael Kuniega" userId="999f7fd1-0dc3-4cba-81fd-6a42a8d75a98" providerId="ADAL" clId="{7030AAB4-A141-4A2B-BBAB-02BC5C6D39A5}" dt="2023-01-25T15:23:33.776" v="2322"/>
          <ac:inkMkLst>
            <pc:docMk/>
            <pc:sldMk cId="506291181" sldId="281"/>
            <ac:inkMk id="385" creationId="{0D96DE81-994B-5B65-5417-4AECF58CB6B9}"/>
          </ac:inkMkLst>
        </pc:inkChg>
        <pc:inkChg chg="add mod">
          <ac:chgData name="Michael Kuniega" userId="999f7fd1-0dc3-4cba-81fd-6a42a8d75a98" providerId="ADAL" clId="{7030AAB4-A141-4A2B-BBAB-02BC5C6D39A5}" dt="2023-01-25T15:23:33.776" v="2322"/>
          <ac:inkMkLst>
            <pc:docMk/>
            <pc:sldMk cId="506291181" sldId="281"/>
            <ac:inkMk id="386" creationId="{39656778-5FCC-6C64-8944-86131906B095}"/>
          </ac:inkMkLst>
        </pc:inkChg>
        <pc:inkChg chg="add mod">
          <ac:chgData name="Michael Kuniega" userId="999f7fd1-0dc3-4cba-81fd-6a42a8d75a98" providerId="ADAL" clId="{7030AAB4-A141-4A2B-BBAB-02BC5C6D39A5}" dt="2023-01-25T15:23:47.615" v="2325"/>
          <ac:inkMkLst>
            <pc:docMk/>
            <pc:sldMk cId="506291181" sldId="281"/>
            <ac:inkMk id="388" creationId="{6782D068-4C18-29EB-CB96-133C0EC53548}"/>
          </ac:inkMkLst>
        </pc:inkChg>
        <pc:inkChg chg="add mod">
          <ac:chgData name="Michael Kuniega" userId="999f7fd1-0dc3-4cba-81fd-6a42a8d75a98" providerId="ADAL" clId="{7030AAB4-A141-4A2B-BBAB-02BC5C6D39A5}" dt="2023-01-25T15:23:47.615" v="2325"/>
          <ac:inkMkLst>
            <pc:docMk/>
            <pc:sldMk cId="506291181" sldId="281"/>
            <ac:inkMk id="389" creationId="{2379CDA0-86D7-5E54-EFF7-09822BF3FC89}"/>
          </ac:inkMkLst>
        </pc:inkChg>
        <pc:inkChg chg="add mod">
          <ac:chgData name="Michael Kuniega" userId="999f7fd1-0dc3-4cba-81fd-6a42a8d75a98" providerId="ADAL" clId="{7030AAB4-A141-4A2B-BBAB-02BC5C6D39A5}" dt="2023-01-25T15:23:52.633" v="2332"/>
          <ac:inkMkLst>
            <pc:docMk/>
            <pc:sldMk cId="506291181" sldId="281"/>
            <ac:inkMk id="391" creationId="{B6BECB58-8D73-3343-114A-95663A2BBD69}"/>
          </ac:inkMkLst>
        </pc:inkChg>
        <pc:inkChg chg="add mod">
          <ac:chgData name="Michael Kuniega" userId="999f7fd1-0dc3-4cba-81fd-6a42a8d75a98" providerId="ADAL" clId="{7030AAB4-A141-4A2B-BBAB-02BC5C6D39A5}" dt="2023-01-25T15:23:52.633" v="2332"/>
          <ac:inkMkLst>
            <pc:docMk/>
            <pc:sldMk cId="506291181" sldId="281"/>
            <ac:inkMk id="392" creationId="{A49087E6-1E4C-D7EC-7DC4-0C71DA70F1FD}"/>
          </ac:inkMkLst>
        </pc:inkChg>
        <pc:inkChg chg="add mod">
          <ac:chgData name="Michael Kuniega" userId="999f7fd1-0dc3-4cba-81fd-6a42a8d75a98" providerId="ADAL" clId="{7030AAB4-A141-4A2B-BBAB-02BC5C6D39A5}" dt="2023-01-25T15:23:52.633" v="2332"/>
          <ac:inkMkLst>
            <pc:docMk/>
            <pc:sldMk cId="506291181" sldId="281"/>
            <ac:inkMk id="393" creationId="{3CDA14C9-F10D-2261-5248-ED1EE45D417A}"/>
          </ac:inkMkLst>
        </pc:inkChg>
        <pc:inkChg chg="add mod">
          <ac:chgData name="Michael Kuniega" userId="999f7fd1-0dc3-4cba-81fd-6a42a8d75a98" providerId="ADAL" clId="{7030AAB4-A141-4A2B-BBAB-02BC5C6D39A5}" dt="2023-01-25T15:23:52.633" v="2332"/>
          <ac:inkMkLst>
            <pc:docMk/>
            <pc:sldMk cId="506291181" sldId="281"/>
            <ac:inkMk id="394" creationId="{FD2CB993-38ED-616E-47C7-E9DEAD752DA7}"/>
          </ac:inkMkLst>
        </pc:inkChg>
        <pc:inkChg chg="add mod">
          <ac:chgData name="Michael Kuniega" userId="999f7fd1-0dc3-4cba-81fd-6a42a8d75a98" providerId="ADAL" clId="{7030AAB4-A141-4A2B-BBAB-02BC5C6D39A5}" dt="2023-01-25T15:23:52.633" v="2332"/>
          <ac:inkMkLst>
            <pc:docMk/>
            <pc:sldMk cId="506291181" sldId="281"/>
            <ac:inkMk id="395" creationId="{DC46C338-DF2B-0865-BFD7-BE551C6C7482}"/>
          </ac:inkMkLst>
        </pc:inkChg>
        <pc:inkChg chg="add mod">
          <ac:chgData name="Michael Kuniega" userId="999f7fd1-0dc3-4cba-81fd-6a42a8d75a98" providerId="ADAL" clId="{7030AAB4-A141-4A2B-BBAB-02BC5C6D39A5}" dt="2023-01-25T15:23:52.633" v="2332"/>
          <ac:inkMkLst>
            <pc:docMk/>
            <pc:sldMk cId="506291181" sldId="281"/>
            <ac:inkMk id="396" creationId="{9E79F9DF-DCBD-C90A-93F8-3370650ED58F}"/>
          </ac:inkMkLst>
        </pc:inkChg>
        <pc:inkChg chg="add mod">
          <ac:chgData name="Michael Kuniega" userId="999f7fd1-0dc3-4cba-81fd-6a42a8d75a98" providerId="ADAL" clId="{7030AAB4-A141-4A2B-BBAB-02BC5C6D39A5}" dt="2023-01-25T15:24:27.407" v="2339"/>
          <ac:inkMkLst>
            <pc:docMk/>
            <pc:sldMk cId="506291181" sldId="281"/>
            <ac:inkMk id="400" creationId="{80E0D080-FF1C-5664-CA6E-0DB1C869F24D}"/>
          </ac:inkMkLst>
        </pc:inkChg>
        <pc:inkChg chg="add mod">
          <ac:chgData name="Michael Kuniega" userId="999f7fd1-0dc3-4cba-81fd-6a42a8d75a98" providerId="ADAL" clId="{7030AAB4-A141-4A2B-BBAB-02BC5C6D39A5}" dt="2023-01-25T15:24:27.407" v="2339"/>
          <ac:inkMkLst>
            <pc:docMk/>
            <pc:sldMk cId="506291181" sldId="281"/>
            <ac:inkMk id="401" creationId="{D5EDDCDF-6875-BF3F-028D-DB3CE253B46D}"/>
          </ac:inkMkLst>
        </pc:inkChg>
        <pc:inkChg chg="add mod">
          <ac:chgData name="Michael Kuniega" userId="999f7fd1-0dc3-4cba-81fd-6a42a8d75a98" providerId="ADAL" clId="{7030AAB4-A141-4A2B-BBAB-02BC5C6D39A5}" dt="2023-01-25T15:24:27.407" v="2339"/>
          <ac:inkMkLst>
            <pc:docMk/>
            <pc:sldMk cId="506291181" sldId="281"/>
            <ac:inkMk id="402" creationId="{EEBFF9D8-4AD1-CF4D-09DF-627057B182BA}"/>
          </ac:inkMkLst>
        </pc:inkChg>
        <pc:inkChg chg="add mod">
          <ac:chgData name="Michael Kuniega" userId="999f7fd1-0dc3-4cba-81fd-6a42a8d75a98" providerId="ADAL" clId="{7030AAB4-A141-4A2B-BBAB-02BC5C6D39A5}" dt="2023-01-25T15:24:27.407" v="2339"/>
          <ac:inkMkLst>
            <pc:docMk/>
            <pc:sldMk cId="506291181" sldId="281"/>
            <ac:inkMk id="403" creationId="{6FB44E4A-E1FE-9A07-A7EA-D732050BCC3A}"/>
          </ac:inkMkLst>
        </pc:inkChg>
        <pc:inkChg chg="add mod">
          <ac:chgData name="Michael Kuniega" userId="999f7fd1-0dc3-4cba-81fd-6a42a8d75a98" providerId="ADAL" clId="{7030AAB4-A141-4A2B-BBAB-02BC5C6D39A5}" dt="2023-01-25T15:24:27.407" v="2339"/>
          <ac:inkMkLst>
            <pc:docMk/>
            <pc:sldMk cId="506291181" sldId="281"/>
            <ac:inkMk id="405" creationId="{41A959D1-C234-E3B0-7F39-37EA98CF92B3}"/>
          </ac:inkMkLst>
        </pc:inkChg>
        <pc:inkChg chg="add">
          <ac:chgData name="Michael Kuniega" userId="999f7fd1-0dc3-4cba-81fd-6a42a8d75a98" providerId="ADAL" clId="{7030AAB4-A141-4A2B-BBAB-02BC5C6D39A5}" dt="2023-01-25T15:24:48.146" v="2340" actId="9405"/>
          <ac:inkMkLst>
            <pc:docMk/>
            <pc:sldMk cId="506291181" sldId="281"/>
            <ac:inkMk id="407" creationId="{4301AF5A-0EF8-3C43-4E4A-49650FAEBBBA}"/>
          </ac:inkMkLst>
        </pc:inkChg>
        <pc:inkChg chg="add mod">
          <ac:chgData name="Michael Kuniega" userId="999f7fd1-0dc3-4cba-81fd-6a42a8d75a98" providerId="ADAL" clId="{7030AAB4-A141-4A2B-BBAB-02BC5C6D39A5}" dt="2023-01-25T15:24:51.628" v="2345"/>
          <ac:inkMkLst>
            <pc:docMk/>
            <pc:sldMk cId="506291181" sldId="281"/>
            <ac:inkMk id="408" creationId="{FD9BE2F3-CC8D-8D87-0F4A-057708400E69}"/>
          </ac:inkMkLst>
        </pc:inkChg>
        <pc:inkChg chg="add mod">
          <ac:chgData name="Michael Kuniega" userId="999f7fd1-0dc3-4cba-81fd-6a42a8d75a98" providerId="ADAL" clId="{7030AAB4-A141-4A2B-BBAB-02BC5C6D39A5}" dt="2023-01-25T15:24:51.628" v="2345"/>
          <ac:inkMkLst>
            <pc:docMk/>
            <pc:sldMk cId="506291181" sldId="281"/>
            <ac:inkMk id="409" creationId="{57F383BA-F5BE-D1D5-F9C6-5E01EAD96D8B}"/>
          </ac:inkMkLst>
        </pc:inkChg>
        <pc:inkChg chg="add mod">
          <ac:chgData name="Michael Kuniega" userId="999f7fd1-0dc3-4cba-81fd-6a42a8d75a98" providerId="ADAL" clId="{7030AAB4-A141-4A2B-BBAB-02BC5C6D39A5}" dt="2023-01-25T15:24:51.628" v="2345"/>
          <ac:inkMkLst>
            <pc:docMk/>
            <pc:sldMk cId="506291181" sldId="281"/>
            <ac:inkMk id="411" creationId="{A5FB300A-ADEC-FEF7-98E2-9E6E90456848}"/>
          </ac:inkMkLst>
        </pc:inkChg>
        <pc:inkChg chg="add mod">
          <ac:chgData name="Michael Kuniega" userId="999f7fd1-0dc3-4cba-81fd-6a42a8d75a98" providerId="ADAL" clId="{7030AAB4-A141-4A2B-BBAB-02BC5C6D39A5}" dt="2023-01-25T15:25:00.985" v="2350"/>
          <ac:inkMkLst>
            <pc:docMk/>
            <pc:sldMk cId="506291181" sldId="281"/>
            <ac:inkMk id="413" creationId="{ADEE5214-4A58-77A1-B8EC-3A9391D15A1D}"/>
          </ac:inkMkLst>
        </pc:inkChg>
        <pc:inkChg chg="add mod">
          <ac:chgData name="Michael Kuniega" userId="999f7fd1-0dc3-4cba-81fd-6a42a8d75a98" providerId="ADAL" clId="{7030AAB4-A141-4A2B-BBAB-02BC5C6D39A5}" dt="2023-01-25T15:25:00.985" v="2350"/>
          <ac:inkMkLst>
            <pc:docMk/>
            <pc:sldMk cId="506291181" sldId="281"/>
            <ac:inkMk id="414" creationId="{55DAE053-419A-D66B-DCD0-961F0E2D135C}"/>
          </ac:inkMkLst>
        </pc:inkChg>
        <pc:inkChg chg="add mod">
          <ac:chgData name="Michael Kuniega" userId="999f7fd1-0dc3-4cba-81fd-6a42a8d75a98" providerId="ADAL" clId="{7030AAB4-A141-4A2B-BBAB-02BC5C6D39A5}" dt="2023-01-25T15:25:00.985" v="2350"/>
          <ac:inkMkLst>
            <pc:docMk/>
            <pc:sldMk cId="506291181" sldId="281"/>
            <ac:inkMk id="415" creationId="{02C79DC0-5F5A-6F2F-D2E6-24633E5B0E3B}"/>
          </ac:inkMkLst>
        </pc:inkChg>
        <pc:inkChg chg="add mod">
          <ac:chgData name="Michael Kuniega" userId="999f7fd1-0dc3-4cba-81fd-6a42a8d75a98" providerId="ADAL" clId="{7030AAB4-A141-4A2B-BBAB-02BC5C6D39A5}" dt="2023-01-25T15:25:00.985" v="2350"/>
          <ac:inkMkLst>
            <pc:docMk/>
            <pc:sldMk cId="506291181" sldId="281"/>
            <ac:inkMk id="416" creationId="{675E22CB-7EC8-2B04-B0A5-BFA09D01AA3B}"/>
          </ac:inkMkLst>
        </pc:inkChg>
        <pc:inkChg chg="add mod">
          <ac:chgData name="Michael Kuniega" userId="999f7fd1-0dc3-4cba-81fd-6a42a8d75a98" providerId="ADAL" clId="{7030AAB4-A141-4A2B-BBAB-02BC5C6D39A5}" dt="2023-01-25T15:25:38.555" v="2353"/>
          <ac:inkMkLst>
            <pc:docMk/>
            <pc:sldMk cId="506291181" sldId="281"/>
            <ac:inkMk id="418" creationId="{570BB5B8-EB1F-154A-6411-32E16B08261E}"/>
          </ac:inkMkLst>
        </pc:inkChg>
        <pc:inkChg chg="add mod">
          <ac:chgData name="Michael Kuniega" userId="999f7fd1-0dc3-4cba-81fd-6a42a8d75a98" providerId="ADAL" clId="{7030AAB4-A141-4A2B-BBAB-02BC5C6D39A5}" dt="2023-01-25T15:25:38.555" v="2353"/>
          <ac:inkMkLst>
            <pc:docMk/>
            <pc:sldMk cId="506291181" sldId="281"/>
            <ac:inkMk id="419" creationId="{AF8865B0-1988-5C96-C726-01DD705F20A4}"/>
          </ac:inkMkLst>
        </pc:inkChg>
        <pc:inkChg chg="add mod">
          <ac:chgData name="Michael Kuniega" userId="999f7fd1-0dc3-4cba-81fd-6a42a8d75a98" providerId="ADAL" clId="{7030AAB4-A141-4A2B-BBAB-02BC5C6D39A5}" dt="2023-01-25T15:25:48.812" v="2361"/>
          <ac:inkMkLst>
            <pc:docMk/>
            <pc:sldMk cId="506291181" sldId="281"/>
            <ac:inkMk id="421" creationId="{FA71BF79-C9D1-352F-F60E-85B47F08F9CC}"/>
          </ac:inkMkLst>
        </pc:inkChg>
        <pc:inkChg chg="add mod">
          <ac:chgData name="Michael Kuniega" userId="999f7fd1-0dc3-4cba-81fd-6a42a8d75a98" providerId="ADAL" clId="{7030AAB4-A141-4A2B-BBAB-02BC5C6D39A5}" dt="2023-01-25T15:25:48.812" v="2361"/>
          <ac:inkMkLst>
            <pc:docMk/>
            <pc:sldMk cId="506291181" sldId="281"/>
            <ac:inkMk id="422" creationId="{8D1CDE00-E7C9-AA4B-FDB6-DAFC84D016F9}"/>
          </ac:inkMkLst>
        </pc:inkChg>
        <pc:inkChg chg="add mod">
          <ac:chgData name="Michael Kuniega" userId="999f7fd1-0dc3-4cba-81fd-6a42a8d75a98" providerId="ADAL" clId="{7030AAB4-A141-4A2B-BBAB-02BC5C6D39A5}" dt="2023-01-25T15:25:48.812" v="2361"/>
          <ac:inkMkLst>
            <pc:docMk/>
            <pc:sldMk cId="506291181" sldId="281"/>
            <ac:inkMk id="424" creationId="{607B12D1-F6E2-843F-1962-910ACDC93283}"/>
          </ac:inkMkLst>
        </pc:inkChg>
        <pc:inkChg chg="add mod">
          <ac:chgData name="Michael Kuniega" userId="999f7fd1-0dc3-4cba-81fd-6a42a8d75a98" providerId="ADAL" clId="{7030AAB4-A141-4A2B-BBAB-02BC5C6D39A5}" dt="2023-01-25T15:25:48.812" v="2361"/>
          <ac:inkMkLst>
            <pc:docMk/>
            <pc:sldMk cId="506291181" sldId="281"/>
            <ac:inkMk id="425" creationId="{CB1B4070-91B2-C1B6-6272-5D8315BAE48B}"/>
          </ac:inkMkLst>
        </pc:inkChg>
        <pc:inkChg chg="add mod">
          <ac:chgData name="Michael Kuniega" userId="999f7fd1-0dc3-4cba-81fd-6a42a8d75a98" providerId="ADAL" clId="{7030AAB4-A141-4A2B-BBAB-02BC5C6D39A5}" dt="2023-01-25T15:25:48.812" v="2361"/>
          <ac:inkMkLst>
            <pc:docMk/>
            <pc:sldMk cId="506291181" sldId="281"/>
            <ac:inkMk id="426" creationId="{E84A9B7C-4E78-CD53-D94B-F0972249051F}"/>
          </ac:inkMkLst>
        </pc:inkChg>
        <pc:inkChg chg="add mod">
          <ac:chgData name="Michael Kuniega" userId="999f7fd1-0dc3-4cba-81fd-6a42a8d75a98" providerId="ADAL" clId="{7030AAB4-A141-4A2B-BBAB-02BC5C6D39A5}" dt="2023-01-25T15:25:48.812" v="2361"/>
          <ac:inkMkLst>
            <pc:docMk/>
            <pc:sldMk cId="506291181" sldId="281"/>
            <ac:inkMk id="427" creationId="{2EF35DE8-C1BF-FCC9-D714-AE1F449059CD}"/>
          </ac:inkMkLst>
        </pc:inkChg>
        <pc:inkChg chg="add mod">
          <ac:chgData name="Michael Kuniega" userId="999f7fd1-0dc3-4cba-81fd-6a42a8d75a98" providerId="ADAL" clId="{7030AAB4-A141-4A2B-BBAB-02BC5C6D39A5}" dt="2023-01-25T15:26:07.851" v="2364"/>
          <ac:inkMkLst>
            <pc:docMk/>
            <pc:sldMk cId="506291181" sldId="281"/>
            <ac:inkMk id="429" creationId="{3F674FF0-0241-82A3-E151-7094D2C75F51}"/>
          </ac:inkMkLst>
        </pc:inkChg>
        <pc:inkChg chg="add mod">
          <ac:chgData name="Michael Kuniega" userId="999f7fd1-0dc3-4cba-81fd-6a42a8d75a98" providerId="ADAL" clId="{7030AAB4-A141-4A2B-BBAB-02BC5C6D39A5}" dt="2023-01-25T15:26:07.851" v="2364"/>
          <ac:inkMkLst>
            <pc:docMk/>
            <pc:sldMk cId="506291181" sldId="281"/>
            <ac:inkMk id="430" creationId="{9FA7E76D-7EDC-BE32-77B6-3A53A2DCD03A}"/>
          </ac:inkMkLst>
        </pc:inkChg>
        <pc:inkChg chg="add mod">
          <ac:chgData name="Michael Kuniega" userId="999f7fd1-0dc3-4cba-81fd-6a42a8d75a98" providerId="ADAL" clId="{7030AAB4-A141-4A2B-BBAB-02BC5C6D39A5}" dt="2023-01-25T15:26:16.758" v="2367"/>
          <ac:inkMkLst>
            <pc:docMk/>
            <pc:sldMk cId="506291181" sldId="281"/>
            <ac:inkMk id="432" creationId="{9778BBD4-D56B-D029-92EA-47E132A8D28A}"/>
          </ac:inkMkLst>
        </pc:inkChg>
        <pc:inkChg chg="add mod">
          <ac:chgData name="Michael Kuniega" userId="999f7fd1-0dc3-4cba-81fd-6a42a8d75a98" providerId="ADAL" clId="{7030AAB4-A141-4A2B-BBAB-02BC5C6D39A5}" dt="2023-01-25T15:26:16.758" v="2367"/>
          <ac:inkMkLst>
            <pc:docMk/>
            <pc:sldMk cId="506291181" sldId="281"/>
            <ac:inkMk id="433" creationId="{6B8FBFFA-F751-6FD0-6FBE-7C8F3192B85F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35" creationId="{BF42796A-FC74-2D76-CB1F-6E217A244739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36" creationId="{0405D1D9-6362-2872-CE01-C4A98B9D9254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38" creationId="{454F0EA4-E459-8FD6-7A5F-5BA69AEBA448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39" creationId="{78695BFD-971E-23FA-2F87-BB2C6EADCEA0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1" creationId="{81D54E09-1897-7117-1926-14600399E7B3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2" creationId="{4D71EF90-2623-A959-BC5A-4FBCC34CF6CF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3" creationId="{A45A4803-4F2A-2AF6-A6E9-E0EDDE91486A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4" creationId="{C22CEEF7-1285-AEAD-9331-701545147FD7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5" creationId="{E34917C4-B49D-8710-50DA-63AEC21BA3CA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7" creationId="{7EA8CAF0-0D62-8445-E88A-FDE9965C803F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8" creationId="{12F1D935-0C0B-0D03-86F1-B9E8200544A8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49" creationId="{5FFC358B-23E0-C492-DFC5-63335A3B2B39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0" creationId="{467B446C-9D75-61D0-BEB2-C82D25E7B081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1" creationId="{AF543E6D-5037-BA93-4EFC-305F738D9067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2" creationId="{0F876FF1-FCE2-4CCF-F00B-301422404BD7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4" creationId="{EA198030-E2E5-8651-C5F8-10979C904A7F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5" creationId="{83655964-CDC7-9F61-3D23-894E8E8089CB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6" creationId="{3B38A573-CBCA-7A5F-EF93-D740F16B2A7D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7" creationId="{CED4E7D6-37B0-8794-2001-6D015F3D9808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59" creationId="{3E0CA2BB-3A4B-73C2-50C5-23B22B84F561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60" creationId="{5639BD4A-28C6-403F-9220-1D593663FB3B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61" creationId="{E2579429-0AC7-F849-780A-F63F4A64109C}"/>
          </ac:inkMkLst>
        </pc:inkChg>
        <pc:inkChg chg="add del mod">
          <ac:chgData name="Michael Kuniega" userId="999f7fd1-0dc3-4cba-81fd-6a42a8d75a98" providerId="ADAL" clId="{7030AAB4-A141-4A2B-BBAB-02BC5C6D39A5}" dt="2023-01-25T15:27:47.593" v="2409" actId="9405"/>
          <ac:inkMkLst>
            <pc:docMk/>
            <pc:sldMk cId="506291181" sldId="281"/>
            <ac:inkMk id="463" creationId="{9EB1BAB2-E9D3-4E74-3AC6-C459CEDB0518}"/>
          </ac:inkMkLst>
        </pc:inkChg>
        <pc:inkChg chg="add del mod">
          <ac:chgData name="Michael Kuniega" userId="999f7fd1-0dc3-4cba-81fd-6a42a8d75a98" providerId="ADAL" clId="{7030AAB4-A141-4A2B-BBAB-02BC5C6D39A5}" dt="2023-01-25T15:27:47.352" v="2408" actId="9405"/>
          <ac:inkMkLst>
            <pc:docMk/>
            <pc:sldMk cId="506291181" sldId="281"/>
            <ac:inkMk id="464" creationId="{4F91D170-9F0E-644D-39C4-BD14AC70E7A1}"/>
          </ac:inkMkLst>
        </pc:inkChg>
        <pc:inkChg chg="add del mod">
          <ac:chgData name="Michael Kuniega" userId="999f7fd1-0dc3-4cba-81fd-6a42a8d75a98" providerId="ADAL" clId="{7030AAB4-A141-4A2B-BBAB-02BC5C6D39A5}" dt="2023-01-25T15:27:47.117" v="2407" actId="9405"/>
          <ac:inkMkLst>
            <pc:docMk/>
            <pc:sldMk cId="506291181" sldId="281"/>
            <ac:inkMk id="465" creationId="{D0FB984A-6665-30CF-107A-7C8B9B11779E}"/>
          </ac:inkMkLst>
        </pc:inkChg>
        <pc:inkChg chg="add del mod">
          <ac:chgData name="Michael Kuniega" userId="999f7fd1-0dc3-4cba-81fd-6a42a8d75a98" providerId="ADAL" clId="{7030AAB4-A141-4A2B-BBAB-02BC5C6D39A5}" dt="2023-01-25T15:27:45.585" v="2406" actId="9405"/>
          <ac:inkMkLst>
            <pc:docMk/>
            <pc:sldMk cId="506291181" sldId="281"/>
            <ac:inkMk id="466" creationId="{8FB5AADE-7D68-3017-4EC0-180C030561CF}"/>
          </ac:inkMkLst>
        </pc:inkChg>
        <pc:inkChg chg="add del mod">
          <ac:chgData name="Michael Kuniega" userId="999f7fd1-0dc3-4cba-81fd-6a42a8d75a98" providerId="ADAL" clId="{7030AAB4-A141-4A2B-BBAB-02BC5C6D39A5}" dt="2023-01-25T15:27:44.821" v="2405" actId="9405"/>
          <ac:inkMkLst>
            <pc:docMk/>
            <pc:sldMk cId="506291181" sldId="281"/>
            <ac:inkMk id="467" creationId="{80CE81D3-195D-99CA-AD82-8F82B026056A}"/>
          </ac:inkMkLst>
        </pc:inkChg>
        <pc:inkChg chg="add del mod">
          <ac:chgData name="Michael Kuniega" userId="999f7fd1-0dc3-4cba-81fd-6a42a8d75a98" providerId="ADAL" clId="{7030AAB4-A141-4A2B-BBAB-02BC5C6D39A5}" dt="2023-01-25T15:27:43.309" v="2404"/>
          <ac:inkMkLst>
            <pc:docMk/>
            <pc:sldMk cId="506291181" sldId="281"/>
            <ac:inkMk id="468" creationId="{FD1877CE-C329-7625-AB60-21D1D21E6FFA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1" creationId="{C0877F40-B6C6-604D-090E-7DE986A9E37C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2" creationId="{F996FEE2-363C-494C-8595-26F7672781B0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3" creationId="{1ABA3488-F885-E327-46F9-76F43B99B8D5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4" creationId="{68ADE342-759B-E197-8726-EE0B62246BF6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5" creationId="{888199BD-E6D0-E44A-4673-63661CD97865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6" creationId="{E7152FFB-077F-8EC3-F07E-48B9493C03AD}"/>
          </ac:inkMkLst>
        </pc:inkChg>
        <pc:inkChg chg="add mod">
          <ac:chgData name="Michael Kuniega" userId="999f7fd1-0dc3-4cba-81fd-6a42a8d75a98" providerId="ADAL" clId="{7030AAB4-A141-4A2B-BBAB-02BC5C6D39A5}" dt="2023-01-25T15:27:57.040" v="2417"/>
          <ac:inkMkLst>
            <pc:docMk/>
            <pc:sldMk cId="506291181" sldId="281"/>
            <ac:inkMk id="477" creationId="{EA91D274-14EC-7F4D-9F16-A90AB4B1607D}"/>
          </ac:inkMkLst>
        </pc:inkChg>
        <pc:inkChg chg="add">
          <ac:chgData name="Michael Kuniega" userId="999f7fd1-0dc3-4cba-81fd-6a42a8d75a98" providerId="ADAL" clId="{7030AAB4-A141-4A2B-BBAB-02BC5C6D39A5}" dt="2023-01-25T15:27:57.781" v="2418" actId="9405"/>
          <ac:inkMkLst>
            <pc:docMk/>
            <pc:sldMk cId="506291181" sldId="281"/>
            <ac:inkMk id="479" creationId="{871AFDBE-5B3A-DABA-F413-EAA80BE3824F}"/>
          </ac:inkMkLst>
        </pc:inkChg>
        <pc:inkChg chg="add">
          <ac:chgData name="Michael Kuniega" userId="999f7fd1-0dc3-4cba-81fd-6a42a8d75a98" providerId="ADAL" clId="{7030AAB4-A141-4A2B-BBAB-02BC5C6D39A5}" dt="2023-01-25T15:27:58.769" v="2419" actId="9405"/>
          <ac:inkMkLst>
            <pc:docMk/>
            <pc:sldMk cId="506291181" sldId="281"/>
            <ac:inkMk id="480" creationId="{6F6B378B-F90D-B91E-6A01-76BFDCBD0FC7}"/>
          </ac:inkMkLst>
        </pc:inkChg>
        <pc:inkChg chg="add">
          <ac:chgData name="Michael Kuniega" userId="999f7fd1-0dc3-4cba-81fd-6a42a8d75a98" providerId="ADAL" clId="{7030AAB4-A141-4A2B-BBAB-02BC5C6D39A5}" dt="2023-01-25T15:27:59.599" v="2420" actId="9405"/>
          <ac:inkMkLst>
            <pc:docMk/>
            <pc:sldMk cId="506291181" sldId="281"/>
            <ac:inkMk id="481" creationId="{59CDD86B-7EA8-1714-3A7D-F2475E8E6238}"/>
          </ac:inkMkLst>
        </pc:inkChg>
        <pc:inkChg chg="add">
          <ac:chgData name="Michael Kuniega" userId="999f7fd1-0dc3-4cba-81fd-6a42a8d75a98" providerId="ADAL" clId="{7030AAB4-A141-4A2B-BBAB-02BC5C6D39A5}" dt="2023-01-25T15:28:00.517" v="2421" actId="9405"/>
          <ac:inkMkLst>
            <pc:docMk/>
            <pc:sldMk cId="506291181" sldId="281"/>
            <ac:inkMk id="482" creationId="{10BB7079-4B36-7AA2-E739-7BFA86D48464}"/>
          </ac:inkMkLst>
        </pc:inkChg>
        <pc:inkChg chg="add mod">
          <ac:chgData name="Michael Kuniega" userId="999f7fd1-0dc3-4cba-81fd-6a42a8d75a98" providerId="ADAL" clId="{7030AAB4-A141-4A2B-BBAB-02BC5C6D39A5}" dt="2023-01-25T15:28:03.284" v="2425"/>
          <ac:inkMkLst>
            <pc:docMk/>
            <pc:sldMk cId="506291181" sldId="281"/>
            <ac:inkMk id="483" creationId="{5711B4F3-97F1-B168-505C-6DEE380F2CCE}"/>
          </ac:inkMkLst>
        </pc:inkChg>
        <pc:inkChg chg="add mod">
          <ac:chgData name="Michael Kuniega" userId="999f7fd1-0dc3-4cba-81fd-6a42a8d75a98" providerId="ADAL" clId="{7030AAB4-A141-4A2B-BBAB-02BC5C6D39A5}" dt="2023-01-25T15:28:03.284" v="2425"/>
          <ac:inkMkLst>
            <pc:docMk/>
            <pc:sldMk cId="506291181" sldId="281"/>
            <ac:inkMk id="484" creationId="{DEE64CCD-F67A-3A6D-651C-8305AB15CB6E}"/>
          </ac:inkMkLst>
        </pc:inkChg>
        <pc:inkChg chg="add mod">
          <ac:chgData name="Michael Kuniega" userId="999f7fd1-0dc3-4cba-81fd-6a42a8d75a98" providerId="ADAL" clId="{7030AAB4-A141-4A2B-BBAB-02BC5C6D39A5}" dt="2023-01-25T15:28:03.284" v="2425"/>
          <ac:inkMkLst>
            <pc:docMk/>
            <pc:sldMk cId="506291181" sldId="281"/>
            <ac:inkMk id="485" creationId="{EF4C56C3-2671-3F2A-748F-9BFC2A8D12ED}"/>
          </ac:inkMkLst>
        </pc:inkChg>
        <pc:inkChg chg="add">
          <ac:chgData name="Michael Kuniega" userId="999f7fd1-0dc3-4cba-81fd-6a42a8d75a98" providerId="ADAL" clId="{7030AAB4-A141-4A2B-BBAB-02BC5C6D39A5}" dt="2023-01-25T15:29:02.863" v="2426" actId="9405"/>
          <ac:inkMkLst>
            <pc:docMk/>
            <pc:sldMk cId="506291181" sldId="281"/>
            <ac:inkMk id="487" creationId="{C4871545-204E-4E36-8000-A987E2A3A4D5}"/>
          </ac:inkMkLst>
        </pc:inkChg>
        <pc:inkChg chg="add">
          <ac:chgData name="Michael Kuniega" userId="999f7fd1-0dc3-4cba-81fd-6a42a8d75a98" providerId="ADAL" clId="{7030AAB4-A141-4A2B-BBAB-02BC5C6D39A5}" dt="2023-01-25T15:29:06.317" v="2427" actId="9405"/>
          <ac:inkMkLst>
            <pc:docMk/>
            <pc:sldMk cId="506291181" sldId="281"/>
            <ac:inkMk id="488" creationId="{7B4B58D2-763F-4785-FE02-12512C4F0FA4}"/>
          </ac:inkMkLst>
        </pc:inkChg>
        <pc:inkChg chg="add del">
          <ac:chgData name="Michael Kuniega" userId="999f7fd1-0dc3-4cba-81fd-6a42a8d75a98" providerId="ADAL" clId="{7030AAB4-A141-4A2B-BBAB-02BC5C6D39A5}" dt="2023-01-25T15:30:37.481" v="2437"/>
          <ac:inkMkLst>
            <pc:docMk/>
            <pc:sldMk cId="506291181" sldId="281"/>
            <ac:inkMk id="489" creationId="{74D54D91-3A74-50FB-5751-7DF53BFE8EEB}"/>
          </ac:inkMkLst>
        </pc:inkChg>
        <pc:inkChg chg="add del mod">
          <ac:chgData name="Michael Kuniega" userId="999f7fd1-0dc3-4cba-81fd-6a42a8d75a98" providerId="ADAL" clId="{7030AAB4-A141-4A2B-BBAB-02BC5C6D39A5}" dt="2023-01-25T15:30:35.145" v="2436"/>
          <ac:inkMkLst>
            <pc:docMk/>
            <pc:sldMk cId="506291181" sldId="281"/>
            <ac:inkMk id="490" creationId="{C659DF42-80B8-8E25-9FE9-FD8C3B63FF2C}"/>
          </ac:inkMkLst>
        </pc:inkChg>
        <pc:inkChg chg="add del mod">
          <ac:chgData name="Michael Kuniega" userId="999f7fd1-0dc3-4cba-81fd-6a42a8d75a98" providerId="ADAL" clId="{7030AAB4-A141-4A2B-BBAB-02BC5C6D39A5}" dt="2023-01-25T15:30:37.482" v="2438"/>
          <ac:inkMkLst>
            <pc:docMk/>
            <pc:sldMk cId="506291181" sldId="281"/>
            <ac:inkMk id="491" creationId="{0716BB95-8534-DCE1-970E-0447BB29AB4D}"/>
          </ac:inkMkLst>
        </pc:inkChg>
        <pc:inkChg chg="add del mod">
          <ac:chgData name="Michael Kuniega" userId="999f7fd1-0dc3-4cba-81fd-6a42a8d75a98" providerId="ADAL" clId="{7030AAB4-A141-4A2B-BBAB-02BC5C6D39A5}" dt="2023-01-25T15:30:37.484" v="2440"/>
          <ac:inkMkLst>
            <pc:docMk/>
            <pc:sldMk cId="506291181" sldId="281"/>
            <ac:inkMk id="492" creationId="{D1FC31FF-F01E-64F9-76BA-317CB70C8D55}"/>
          </ac:inkMkLst>
        </pc:inkChg>
        <pc:inkChg chg="add del mod">
          <ac:chgData name="Michael Kuniega" userId="999f7fd1-0dc3-4cba-81fd-6a42a8d75a98" providerId="ADAL" clId="{7030AAB4-A141-4A2B-BBAB-02BC5C6D39A5}" dt="2023-01-25T15:30:37.484" v="2441"/>
          <ac:inkMkLst>
            <pc:docMk/>
            <pc:sldMk cId="506291181" sldId="281"/>
            <ac:inkMk id="494" creationId="{2E0185A3-2132-915B-D326-05025E3C4827}"/>
          </ac:inkMkLst>
        </pc:inkChg>
        <pc:inkChg chg="add del mod">
          <ac:chgData name="Michael Kuniega" userId="999f7fd1-0dc3-4cba-81fd-6a42a8d75a98" providerId="ADAL" clId="{7030AAB4-A141-4A2B-BBAB-02BC5C6D39A5}" dt="2023-01-25T15:30:37.483" v="2439"/>
          <ac:inkMkLst>
            <pc:docMk/>
            <pc:sldMk cId="506291181" sldId="281"/>
            <ac:inkMk id="495" creationId="{740AF987-2C53-B685-9C53-3C11C603071D}"/>
          </ac:inkMkLst>
        </pc:inkChg>
        <pc:inkChg chg="add del">
          <ac:chgData name="Michael Kuniega" userId="999f7fd1-0dc3-4cba-81fd-6a42a8d75a98" providerId="ADAL" clId="{7030AAB4-A141-4A2B-BBAB-02BC5C6D39A5}" dt="2023-01-25T15:30:53.190" v="2449" actId="9405"/>
          <ac:inkMkLst>
            <pc:docMk/>
            <pc:sldMk cId="506291181" sldId="281"/>
            <ac:inkMk id="497" creationId="{6F2F3F3D-8B50-42C7-352C-FD1CB04AD289}"/>
          </ac:inkMkLst>
        </pc:inkChg>
        <pc:inkChg chg="add del mod">
          <ac:chgData name="Michael Kuniega" userId="999f7fd1-0dc3-4cba-81fd-6a42a8d75a98" providerId="ADAL" clId="{7030AAB4-A141-4A2B-BBAB-02BC5C6D39A5}" dt="2023-01-25T15:30:51.576" v="2448" actId="9405"/>
          <ac:inkMkLst>
            <pc:docMk/>
            <pc:sldMk cId="506291181" sldId="281"/>
            <ac:inkMk id="498" creationId="{6B3924EC-F89F-D7B1-3E2B-2D6200168B3D}"/>
          </ac:inkMkLst>
        </pc:inkChg>
        <pc:inkChg chg="add del mod">
          <ac:chgData name="Michael Kuniega" userId="999f7fd1-0dc3-4cba-81fd-6a42a8d75a98" providerId="ADAL" clId="{7030AAB4-A141-4A2B-BBAB-02BC5C6D39A5}" dt="2023-01-25T15:30:50.307" v="2447"/>
          <ac:inkMkLst>
            <pc:docMk/>
            <pc:sldMk cId="506291181" sldId="281"/>
            <ac:inkMk id="499" creationId="{CF39A2F4-DD6E-C163-92BD-BB59DB798919}"/>
          </ac:inkMkLst>
        </pc:inkChg>
        <pc:inkChg chg="add">
          <ac:chgData name="Michael Kuniega" userId="999f7fd1-0dc3-4cba-81fd-6a42a8d75a98" providerId="ADAL" clId="{7030AAB4-A141-4A2B-BBAB-02BC5C6D39A5}" dt="2023-01-25T15:31:04.580" v="2450" actId="9405"/>
          <ac:inkMkLst>
            <pc:docMk/>
            <pc:sldMk cId="506291181" sldId="281"/>
            <ac:inkMk id="501" creationId="{7B7DCB32-8C18-3BD3-8002-C695144E176D}"/>
          </ac:inkMkLst>
        </pc:inkChg>
        <pc:inkChg chg="add">
          <ac:chgData name="Michael Kuniega" userId="999f7fd1-0dc3-4cba-81fd-6a42a8d75a98" providerId="ADAL" clId="{7030AAB4-A141-4A2B-BBAB-02BC5C6D39A5}" dt="2023-01-25T15:31:14.860" v="2451" actId="9405"/>
          <ac:inkMkLst>
            <pc:docMk/>
            <pc:sldMk cId="506291181" sldId="281"/>
            <ac:inkMk id="502" creationId="{A4F92954-161F-DF20-B306-D3F727DCB92B}"/>
          </ac:inkMkLst>
        </pc:inkChg>
        <pc:inkChg chg="add">
          <ac:chgData name="Michael Kuniega" userId="999f7fd1-0dc3-4cba-81fd-6a42a8d75a98" providerId="ADAL" clId="{7030AAB4-A141-4A2B-BBAB-02BC5C6D39A5}" dt="2023-01-25T15:31:17.763" v="2452" actId="9405"/>
          <ac:inkMkLst>
            <pc:docMk/>
            <pc:sldMk cId="506291181" sldId="281"/>
            <ac:inkMk id="503" creationId="{A8DA193C-1AAD-987D-5591-4D0F2066D042}"/>
          </ac:inkMkLst>
        </pc:inkChg>
        <pc:inkChg chg="add">
          <ac:chgData name="Michael Kuniega" userId="999f7fd1-0dc3-4cba-81fd-6a42a8d75a98" providerId="ADAL" clId="{7030AAB4-A141-4A2B-BBAB-02BC5C6D39A5}" dt="2023-01-25T15:31:37.050" v="2453" actId="9405"/>
          <ac:inkMkLst>
            <pc:docMk/>
            <pc:sldMk cId="506291181" sldId="281"/>
            <ac:inkMk id="504" creationId="{B0056932-46D6-EF88-A0FB-886012041518}"/>
          </ac:inkMkLst>
        </pc:inkChg>
        <pc:inkChg chg="add">
          <ac:chgData name="Michael Kuniega" userId="999f7fd1-0dc3-4cba-81fd-6a42a8d75a98" providerId="ADAL" clId="{7030AAB4-A141-4A2B-BBAB-02BC5C6D39A5}" dt="2023-01-25T15:31:42.400" v="2454" actId="9405"/>
          <ac:inkMkLst>
            <pc:docMk/>
            <pc:sldMk cId="506291181" sldId="281"/>
            <ac:inkMk id="505" creationId="{D0D282A4-55E3-2703-42D5-49D4AF3D6AD3}"/>
          </ac:inkMkLst>
        </pc:inkChg>
        <pc:inkChg chg="add del mod">
          <ac:chgData name="Michael Kuniega" userId="999f7fd1-0dc3-4cba-81fd-6a42a8d75a98" providerId="ADAL" clId="{7030AAB4-A141-4A2B-BBAB-02BC5C6D39A5}" dt="2023-01-25T15:32:30.579" v="2472" actId="9405"/>
          <ac:inkMkLst>
            <pc:docMk/>
            <pc:sldMk cId="506291181" sldId="281"/>
            <ac:inkMk id="506" creationId="{A9666A1C-9DB5-24D5-42F6-91DC41A31045}"/>
          </ac:inkMkLst>
        </pc:inkChg>
        <pc:inkChg chg="add del mod">
          <ac:chgData name="Michael Kuniega" userId="999f7fd1-0dc3-4cba-81fd-6a42a8d75a98" providerId="ADAL" clId="{7030AAB4-A141-4A2B-BBAB-02BC5C6D39A5}" dt="2023-01-25T15:32:29.453" v="2471"/>
          <ac:inkMkLst>
            <pc:docMk/>
            <pc:sldMk cId="506291181" sldId="281"/>
            <ac:inkMk id="507" creationId="{63D73714-BD01-AFDA-ACAD-7E86B6E4C564}"/>
          </ac:inkMkLst>
        </pc:inkChg>
        <pc:inkChg chg="add mod">
          <ac:chgData name="Michael Kuniega" userId="999f7fd1-0dc3-4cba-81fd-6a42a8d75a98" providerId="ADAL" clId="{7030AAB4-A141-4A2B-BBAB-02BC5C6D39A5}" dt="2023-01-25T15:32:58.663" v="2488"/>
          <ac:inkMkLst>
            <pc:docMk/>
            <pc:sldMk cId="506291181" sldId="281"/>
            <ac:inkMk id="509" creationId="{750271CA-04AA-5E30-C1F0-2C3E968A11BB}"/>
          </ac:inkMkLst>
        </pc:inkChg>
        <pc:inkChg chg="add mod">
          <ac:chgData name="Michael Kuniega" userId="999f7fd1-0dc3-4cba-81fd-6a42a8d75a98" providerId="ADAL" clId="{7030AAB4-A141-4A2B-BBAB-02BC5C6D39A5}" dt="2023-01-25T15:32:58.663" v="2488"/>
          <ac:inkMkLst>
            <pc:docMk/>
            <pc:sldMk cId="506291181" sldId="281"/>
            <ac:inkMk id="510" creationId="{302FB34A-D188-5C6B-0CD5-F0CD7AEAAB11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29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65 6400,'2'-12'6587,"-2"12"-6501,0 1 0,0-1 0,-1 0 0,1 0 0,0 0 1,0 0-1,-1 0 0,1 0 0,0 0 0,-4-3 1465,4 3-1465,0 0 0,0 0 0,0-1 0,0 1 0,0 0 0,0 0 1,0-1-1,-1 1 0,1 0 0,0-1 0,0-13 4163,0 36-1170,0-1-3351,0 319 1755,5-121-662,-5-25-405,0-192-414,0-1 1,1 0-1,-1 0 1,1 1-1,-1-1 1,1 0-1,-1 0 1,1 0-1,0 1 0,-1-1 1,1 0-1,0 0 1,0 0-1,0 0 1,0 0-1,0-1 1,0 1-1,0 0 1,0 0-1,0-1 0,0 1 1,1-1-1,-1 1 1,0-1-1,3 1 1,0 1-13,0-1 0,1 0 0,0 0 1,-1 0-1,8 0 0,-4-1 36,0-1-1,0 0 0,1 0 1,-1-1-1,0 0 0,-1-1 1,1 0-1,10-5 1,6-5 20,27-19 0,-46 29-36,6-5 3,0 0 0,0-1 0,-1 0-1,0-1 1,-1 0 0,0 0 0,9-14 0,-14 17-2,0 1-1,-1 0 1,1-1-1,-2 1 1,1-1-1,-1 0 1,0 0-1,0 0 1,-1 0 0,1-1-1,-2 1 1,1 0-1,-1 0 1,0-1-1,-2-11 1,-4-4-72,-12-37-1,-70-142-1228,71 170 978,-48-87-640,50 94 244,-1 2 1,-32-37-1,43 55 239,1 1 1,-1 0-1,0 0 1,0 0-1,0 0 0,-6-2 1,8 5 10,1 0-1,0 0 1,0 0 0,0 1-1,0-1 1,-1 1 0,1-1-1,-4 1 1,5 0-57,0 0 0,-1 0 0,1 1-1,-1-1 1,1 0 0,0 1 0,-1-1 0,1 1 0,0-1-1,0 1 1,-1-1 0,-3 5-1546,-4 2-1725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5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24 7424,'-1'-1'314,"0"-1"1,0 1-1,-1-1 0,1 1 1,-1-1-1,1 1 1,-1 0-1,1-1 0,-1 1 1,0 0-1,1 0 1,-1 0-1,0 1 0,0-1 1,0 0-1,0 1 1,0-1-1,0 1 0,0-1 1,-4 1-1,1-1 124,0 0 0,-1 1-1,1-1 1,0 1 0,0 0 0,-7 1-1,10 0-360,0-1 0,0 1 0,0 0 0,0 0 0,0 0 0,0 0-1,0 0 1,0 0 0,0 0 0,0 1 0,1-1 0,-1 1 0,1-1 0,-1 1-1,1-1 1,-1 1 0,0 2 0,-3 2 34,2 1 1,-1-1-1,1 1 0,-1 0 0,2 0 1,-1 0-1,1 1 0,0-1 0,1 0 0,0 1 1,0-1-1,0 1 0,1 7 0,0-6-58,1 0-1,-1-1 1,2 1-1,-1-1 1,1 1-1,0-1 1,6 13-1,-7-17 0,1-1 0,0 0-1,0 1 1,0-1 0,0 0 0,0 0-1,0-1 1,1 1 0,0 0-1,-1-1 1,1 0 0,0 1-1,0-1 1,0 0 0,1-1-1,-1 1 1,0 0 0,1-1 0,-1 0-1,1 0 1,3 1 0,8-1 152,0 0 0,1-1 0,-1-1 0,0 0 0,0-1 0,0 0 0,27-9 0,-33 8-92,0-1 0,0 1 0,0-1 0,0-1 0,11-7 0,-17 10-74,0 0-1,1-1 1,-1 0 0,0 1-1,0-1 1,0 0 0,-1 0-1,1-1 1,-1 1 0,1 0-1,-1-1 1,0 0 0,0 1-1,1-7 1,-2 7-23,-1 1-1,0-1 1,0 1-1,0-1 1,0 1-1,-1-1 1,1 1 0,0 0-1,-1-1 1,0 1-1,0-1 1,0 1 0,0 0-1,0 0 1,0 0-1,0-1 1,-1 1-1,1 0 1,-1 1 0,1-1-1,-1 0 1,0 0-1,0 1 1,-2-3 0,-6-3-228,-1 0 1,1 1-1,-18-8 1,-21-9-1245,1 2-2236,17 5-3552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34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3 8960,'-6'-3'12507,"-2"10"-12460,-3 15 206,-16 43 0,7-14 14,17-44-260,-27 59 43,-43 71 0,55-100-252,14-29-357,0 1 0,0-1 1,-7 9-1,7-13-186,4-3 632,-1-1-1,1 0 1,-1 0-1,1 1 1,0-1-1,-1 0 1,1 1 0,0-1-1,-1 0 1,1 1-1,0-1 1,0 1-1,-1-1 1,1 0-1,0 1 1,0-1 0,0 1-1,0-1 1,0 1-1,-1-1 1,1 1-1,0-1 1,0 0 0,0 1-1,0-1 1,0 1-1,0-1 1,0 1-1,1-1 1,-1 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3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5 6144,'6'-4'7925,"-6"4"-7861,0 0 1,1 0-1,-1 0 1,0 0 0,1 1-1,-1-1 1,1 0-1,-1 0 1,0 1 0,0-1-1,1 0 1,-1 0-1,0 1 1,1-1 0,-1 0-1,0 1 1,0-1-1,0 0 1,1 1 0,-1-1-1,0 0 1,0 1-1,0-1 1,0 1 0,0-1-1,1 1 1,3 16 156,0 0-1,-1 0 1,0 1-1,-1-1 1,-2 1 0,1 0-1,-5 30 1,2-28-318,-1 0 0,-1 0 0,-1 0 1,-1-1-1,-9 24 0,14-42-198,-2 8-62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5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6144,'2'9'11929,"5"-9"-12819,113 1 3752,-3 1-6348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6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8320,'-2'1'7166,"0"10"-5842,8 80 870,-2-51-2036,-1-7-103,2 41 109,-1 88 225,-3-161-410,-1 0 0,0 0 0,0 0 0,0 0 0,1 0 0,-1 0 0,0 0 0,1 0 0,-1 0 0,1-1 0,-1 1 0,1 0 0,-1 0 0,1 0 0,0-1-1,-1 1 1,2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6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7040,'1'-7'9312,"5"12"-8958,0 1 0,0 0 0,-1 1 0,1-1 0,3 9 0,-7-13-297,6 11 98,-1-1-1,-1 1 1,0 0 0,7 23 0,12 57 20,-23-84-148,8 42 54,-3 0 0,-2 0 1,-1 69-1,-4-110-150,-1 1-1,0-1 1,-1 0 0,-4 15-1,-9 17-4425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7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35 8064,'0'2'3655,"-1"5"-1822,-11 18-914,0 1 0,1 1 1,2-1-1,-11 50 1,18-71-879,1 1 1,0-1 0,1 1 0,-1-1-1,1 1 1,0 0 0,0-1-1,1 1 1,-1-1 0,1 1 0,1-1-1,-1 1 1,1-1 0,0 0-1,0 0 1,0 0 0,1 0 0,-1 0-1,1 0 1,1-1 0,-1 1-1,1-1 1,-1 0 0,1 0 0,1 0-1,-1-1 1,6 4 0,1 1 66,0 0 0,1-2 0,0 1 0,0-2 0,0 1 0,1-2 0,14 5 1,-19-8 5,0 1 0,0-1 0,0 0 0,0 0 1,0-1-1,0 0 0,0 0 0,-1-1 1,1 0-1,0-1 0,0 0 0,0 0 0,11-5 1,-15 5-54,-1 0 1,1-1 0,-1 1-1,1-1 1,-1 0 0,0 0-1,0 0 1,0-1 0,-1 1-1,1-1 1,-1 1 0,0-1-1,0 0 1,0 0 0,0 0-1,-1 0 1,1 0-1,-1 0 1,0-1 0,0 1-1,-1 0 1,1-5 0,0-12-8,-1 0 1,-1 0-1,-4-28 1,2 29-54,-24-130-908,24 142 375,-3-12-869,6 19 1134,0 1 0,0-1-1,0 0 1,-1 1 0,1-1-1,0 0 1,0 1 0,0-1-1,0 0 1,0 1 0,0-1-1,0 0 1,1 1 0,-1-1-1,0 0 1,0 1 0,0-1-1,1 0 1,0 0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8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 8064,'-2'0'473,"0"1"1,0-1 0,0 1 0,0-1-1,0 1 1,0 0 0,0 0-1,0 0 1,0 0 0,0 0-1,-3 3 1,-17 16 759,14-11-1084,0 0 0,1 1 0,0 0 0,0 1 0,1-1 1,1 1-1,0 0 0,0 1 0,-5 19 0,4-5-39,1 1 0,1 0 0,-1 33-1,4-33-19,1 0 0,1 0-1,8 44 1,-6-56-40,1-1-1,0 0 1,1 0 0,1 0-1,0 0 1,1-1-1,0 0 1,12 15 0,-5-10-77,2 0 0,26 23 0,-7-12-2996,-27-24 858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9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8832,'13'5'7048,"8"10"-3981,-17-11-2979,-1-1 0,1 0 0,1 0-1,6 4 1,-8-6-69,32 11-670,-10-9-4119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10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8320,'-3'22'9147,"2"75"-8519,8 36-667,-5-114 7,1-1 1,1 1-1,1 0 1,14 34-1,-16-44-83,1 3-716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10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 8192,'5'24'3072,"-5"-8"-2400,0 8 192,-5-12-128,1-1-288,4 5 64,0 1-224,0-5-32,0 3-128,-5-3-96,5 0 0,-4 0-32,-1 0 0,1-4-512,4-1-192,-5 2-1152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11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9216,'26'-1'8539,"-20"0"-8387,0 0-1,0 1 1,0 0 0,0 1 0,10 1 0,-10-1-113,0 0 0,0 1-1,0 0 1,0 0 0,0 0-1,0 1 1,0 0 0,-1 0 0,1 0-1,-1 1 1,0 0 0,0 0-1,0 0 1,-1 1 0,1-1 0,-1 1-1,0 0 1,-1 0 0,1 1 0,-1-1-1,0 1 1,3 7 0,-3-4 37,-1 0 1,1 0 0,-2 1-1,1-1 1,-1 0 0,0 1-1,-2 17 1,-2 2 243,-9 35 0,11-60-293,-6 21 63,4-19-97,2 0 1,-1 0-1,0-1 1,1 1-1,-1 12 1,2-16 0,1-1 1,-1 1-1,0 0 1,0-1-1,1 1 1,-1-1-1,1 1 1,0 0 0,-1-1-1,1 1 1,0-1-1,0 0 1,0 1-1,0-1 1,0 0 0,0 1-1,0-1 1,0 0-1,1 0 1,-1 0-1,0 0 1,1 0-1,-1 0 1,1-1 0,-1 1-1,3 0 1,1 1-162,0-1 1,0 0-1,-1 0 0,1-1 1,0 1-1,0-1 1,0 0-1,0 0 1,0-1-1,0 0 1,9-2-1,25-2-4954,-25 5 1132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35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10624,'1'-4'10609,"4"8"-8699,0 0-2392,4 5 638,0 0 0,-1 1 1,0-1-1,0 2 0,-1-1 1,-1 1-1,0 0 1,6 13-1,-10-19-139,45 96 171,-22-44-178,41 67 0,-35-76-4741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11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9088,'1'-1'240,"0"1"1,-1 0-1,1-1 0,0 1 1,0 0-1,0 0 0,0-1 1,0 1-1,0 0 1,0 0-1,-1 0 0,1 0 1,0 0-1,0 0 1,0 0-1,0 1 0,0-1 1,0 0-1,0 0 1,-1 1-1,1-1 0,0 1 1,0-1-1,0 0 0,-1 1 1,1 0-1,0-1 1,0 1-1,0 0 0,21 24 1640,-16-18-1473,10 14-128,-1 1-1,-1 0 1,-1 0-1,-1 1 1,13 35-1,-11-20-156,-2 1 0,12 72 0,-21-82-154,-1 57 0,-2-55-250,0-25-262,0-1 0,0 1 0,-1-1 0,0 1 0,0-1 0,0 0 0,-1 1 0,0-1 0,-3 7 0,3-9-1013,1-1 778,0 0 0,0 0 1,1 0-1,-1 0 0,1 0 1,-1 0-1,1 0 0,-1 0 1,1 4-1,0 10-2698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23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1 6656,'-9'9'12286,"4"-2"-13255,-2 5 1186,1 0 1,0 1 0,0 0 0,2 0-1,-5 21 1,3-7 60,-3 50-1,8-63-197,1-1-1,1 1 0,0 0 1,1-1-1,0 0 1,6 16-1,-6-22 10,0 1 1,1-1-1,1 1 0,-1-1 0,1 0 0,1 0 1,-1-1-1,1 1 0,0-1 0,0 0 0,12 10 1,-8-9 8,0 0 0,0-1 1,1 0-1,0-1 1,0 0-1,1 0 0,-1-1 1,13 3-1,-11-4 45,0 0 0,1-1 0,-1-1 0,25 0 0,-33-1-110,1 0 1,-1-1-1,0 0 0,0 0 1,0 0-1,0 0 1,0-1-1,0 0 0,0 1 1,0-2-1,-1 1 1,1 0-1,-1-1 0,1 1 1,-1-1-1,0 0 1,0 0-1,4-5 0,-3 2-9,-1 0 0,1 0 0,-1-1 0,0 0 0,-1 1 0,1-1 0,-1 0 1,1-10-1,5-59 98,-8 71-114,0-30-13,-2 0-1,-1 1 1,-10-40-1,5 27-319,8 46 242,-1-13-943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23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200 2 7936,'0'-2'6672,"-8"6"-5018,-10 7-1213,4 0-65,2-2-48,1 0 1,0 1-1,0 0 1,1 1 0,-15 21-1,16-15-164,0 0 0,1 0 0,1 1 0,0 0 0,-4 21 0,-12 98 340,20-116-417,2 0 0,0 0 0,1 0-1,4 26 1,-3-37-39,1-1 0,0 1 0,1-1-1,0 0 1,0 0 0,1-1 0,0 1 0,1-1 0,0 0-1,0 0 1,12 14 0,1-6-83,1 0 0,0-1 0,0-1-1,33 17 1,2 3-4088,-22-17-3583,-18-9 3829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26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34 7168,'-9'-4'10197,"13"3"-10064,1 1-1,-1-1 1,0 0 0,0 0 0,0-1-1,4-1 1,9-3 52,-2 1-131,30-3 0,-41 7-55,1 1-1,-1 0 1,1 0 0,-1 0-1,1 1 1,-1-1-1,1 1 1,-1 0-1,1 0 1,-1 1 0,6 2-1,-8-3 33,0 0-1,0 1 1,-1-1 0,1 1-1,-1-1 1,1 1 0,-1-1-1,1 1 1,-1 0 0,0 0-1,0 0 1,0 0 0,0 0-1,0 0 1,0 0 0,-1 0-1,1 0 1,-1 0 0,1 0-1,-1 0 1,0 0 0,0 1-1,0-1 1,0 0 0,0 3-1,-1 5 164,-1 1 0,0 0-1,-6 17 1,7-24-139,-10 27 435,-29 57 0,-1 2-201,38-84-258,1-2-40,1 1 0,-1 0 1,1-1-1,0 1 0,-2 10 1,3-14 11,1 0 1,-1 0 0,0 1-1,0-1 1,0 0 0,1 0-1,-1 0 1,1 1 0,-1-1-1,1 0 1,-1 0 0,1 0-1,0 0 1,-1 0 0,1 0 0,0 0-1,0 0 1,0 0 0,0 0-1,0-1 1,0 1 0,0 0-1,0 0 1,0-1 0,0 1-1,0-1 1,0 1 0,2-1-1,2 2 67,1 0 0,0-1 0,-1 0-1,1 0 1,0-1 0,7 0 0,36-3 28,-11-1-136,8-2-1154,-13 5-4100,-21 1 716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27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12 8064,'4'-12'7310,"-4"18"-5890,0 11-846,-2 1 0,-5 23-1,4-30-512,1 0 1,0 0-1,1 0 0,0 0 0,0 0 0,2 1 1,-1-1-1,5 21 0,1-12-184,4 11-722,-8-9-4059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29.0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176 11 6016,'0'0'8480,"-10"0"-7312,7 1-1060,-1-1 0,1 1 0,0 0 0,0 0 0,-1 0 0,1 0 0,0 0 0,0 1 0,0-1 1,1 1-1,-1 0 0,0 0 0,1 0 0,-5 4 0,-3 4 221,-18 23 1,27-31-280,-11 14 107,0 1 1,2 0-1,0 0 0,0 1 1,-7 23-1,15-36-126,1-1 0,0 1 0,0 0 0,0-1 0,1 1 0,0 0 1,-1-1-1,2 1 0,-1 0 0,0 0 0,1-1 0,0 1 0,0-1 0,1 1 0,-1-1 0,1 1 0,0-1 0,0 0 0,4 6 0,-4-7 21,0 0 0,1 0 0,0 1 0,0-2 0,0 1-1,0 0 1,0-1 0,1 1 0,-1-1 0,1 0-1,0 0 1,-1-1 0,1 1 0,0-1 0,0 1 0,0-1-1,0 0 1,0-1 0,0 1 0,0-1 0,0 0 0,6 0-1,4-1-10,0-1-1,1 0 0,-1-1 0,0 0 0,-1-2 0,1 1 0,0-2 1,24-13-1,-33 16-28,-1 0-1,1 0 1,-1-1 0,0 0 0,0 1 0,-1-1 0,1-1 0,-1 1 0,0 0 0,0-1-1,4-7 1,-6 8-6,1-1 0,-1 1 0,0-1 0,0 1 0,0-1-1,-1 1 1,0-1 0,0 0 0,0 1 0,0-1 0,-1 1-1,1-1 1,-1 0 0,0 1 0,-3-7 0,-1-3-38,-1 1 0,-1 0 0,0 0 1,0 0-1,-14-16 0,16 22-75,-1 0 0,0 1 1,0-1-1,-1 1 0,0 0 0,0 1 1,0 0-1,-1 0 0,0 1 0,-9-5 0,15 9-15,0-1 0,1 0 0,-1 1 0,0-1 0,-1 1 0,1 0 0,0 0 0,0-1 0,0 1 0,0 1 0,0-1 0,-2 0-1,3 1 42,1-1 0,0 0-1,-1 0 1,1 0 0,0 0-1,-1 1 1,1-1 0,-1 0-1,1 0 1,0 1 0,0-1-1,-1 0 1,1 1-1,0-1 1,-1 0 0,1 1-1,0-1 1,0 0 0,0 1-1,-1-1 1,1 0 0,0 2-1,0-1-92,0 0 1,0-1-1,0 1 0,0 0 1,0 0-1,0 0 0,1 0 1,-1 0-1,0 0 0,0 0 0,1 0 1,-1 0-1,1 0 0,0 0 1,1 3-891,1-1 1,-1 1 0,1-1 0,0 0 0,3 3 0,1 0-633,11 13-1845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29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93 8064,'0'0'207,"1"-1"0,-1 0 1,0 0-1,0 0 0,0 1 1,1-1-1,-1 0 0,0 0 1,0 0-1,0 1 0,-1-1 1,1 0-1,0 0 0,0 0 1,0 0-1,0 1 1,-1-1-1,1 0 0,0 0 1,-1 1-1,1-1 0,-1 0 1,1 1-1,-1-1 0,1 0 1,-1 1-1,1-1 0,-1 1 1,0-1-1,0 0 0,0 0-95,-1 1 0,1-1 0,0 1 0,0-1 0,0 1 0,0 0 0,0 0 0,-1-1 0,1 1 0,0 0 0,0 0 0,0 0 0,-1 0 0,1 0 0,0 0 0,0 1-1,0-1 1,-1 0 0,1 1 0,0-1 0,0 1 0,0-1 0,-1 1 0,-11 8-72,0 0 1,1 1-1,0 0 0,1 1 1,0 0-1,0 1 0,1 0 1,1 1-1,0-1 0,1 2 1,1-1-1,0 1 0,0 1 1,2-1-1,-5 16 0,9-25-30,-1-1 0,2 0-1,-1 1 1,0-1 0,1 0-1,0 1 1,0-1-1,0 0 1,1 1 0,-1-1-1,1 1 1,0-1 0,3 8-1,-2-8-3,0 0-1,1 0 1,-1 0 0,1 0-1,0 0 1,1 0 0,-1-1-1,0 0 1,1 1 0,0-2-1,0 1 1,7 4-1,4 1 118,-1-1 0,1 0 0,1-1 0,-1-1 0,23 5 0,-25-8 35,0 0 0,-1 0 0,1-2-1,0 1 1,0-2 0,0 0 0,18-3-1,-28 4-115,0-1-1,0 0 1,0 0-1,0 0 0,0 0 1,0 0-1,0-1 0,-1 1 1,1-1-1,0 1 1,-1-1-1,0 0 0,1 0 1,-1 0-1,0-1 1,0 1-1,0 0 0,0-1 1,0 0-1,-1 1 0,1-1 1,-1 0-1,0 0 1,0 1-1,0-1 0,0 0 1,0 0-1,0 0 1,-1-1-1,0 1 0,0 0 1,1 0-1,-2-5 0,-1-7-16,0 1-1,-1 0 0,0 0 0,-1 0 0,-11-23 0,1 3-694,-2 1 1,-1 1-1,-2 0 0,-35-45 0,18 37-3762,33 34 1830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30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21 8704,'0'-5'939,"-4"-10"5636,8 23-5944,0-1 1,0 1-1,1-1 0,0 0 0,9 10 1,9 14 161,100 186 1930,-82-140-2384,-14-27 32,34 87 1,-55-119-352,-1-1 1,-1 1 0,0 0-1,-1 0 1,-1 0-1,0 0 1,-2 1 0,0-1-1,-3 22 1,-4-9-814,-11 38 0,-5 21-3584,16-67 1701,6-20 1702,0 1 1,0-1-1,0 1 0,0-1 0,1 1 0,-1 3 0,1 6-2780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0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1 8064,'-6'11'13994,"-25"30"-14053,-5-1 187,-3-1 0,-76 59 0,57-55-202,58-42-17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1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 7552,'-3'-1'4927,"2"14"-2372,4-7-2157,1 0 0,-1 1-1,1-1 1,0-1 0,0 1-1,1-1 1,-1 1 0,10 6-1,-2 0 99,13 14 457,0-2-1,46 33 1,13 14-203,-57-47-550,-1 3-36,-21-21-803,1 1 1,0-1 0,13 10-1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35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88 8832,'-8'-18'9557,"8"15"-9001,1 2-477,-1 0 0,0 0 0,1 1 0,-1-1 1,1 0-1,-1 0 0,1 1 0,-1-1 0,1 0 1,-1 0-1,1 1 0,0-1 0,-1 1 1,2-2-1,12-9 827,-8 6-639,-1 0 0,1 0-1,1 1 1,8-5 0,-5 5-81,0 1 0,0 1 0,0-1 0,0 2 0,0-1 0,0 1 0,0 1 0,12 1 0,-22-2-137,1 1-1,0 0 1,-1 0-1,1 0 0,0 1 1,-1-1-1,1 0 1,0 0-1,-1 0 1,1 0-1,0 1 0,-1-1 1,1 0-1,-1 0 1,1 1-1,-1-1 1,1 0-1,0 1 0,-1-1 1,0 1-1,1-1 1,-1 1-1,1-1 0,0 2 1,-1-1-9,1 0 0,-1 0 0,0 0 0,0 0 0,0 0 1,1 0-1,-1 1 0,0-1 0,0 0 0,-1 0 0,1 0 0,0 0 0,-1 2 0,0 3 26,-1-1 0,-1 1 0,1 0 0,-5 5 0,-20 29 156,17-25-214,-12 20 1,19-31-34,1 0 1,0 1-1,0 0 1,1-1-1,-1 1 1,1 0-1,0 0 1,0 0 0,0 6-1,2-7 11,0-1-1,-1 1 1,1-1 0,0 0-1,0 1 1,1-1 0,-1 0-1,1 0 1,-1 0 0,1 0-1,0 0 1,0 0-1,1-1 1,-1 1 0,0-1-1,1 1 1,3 1 0,6 6-67,1 0 0,19 10 0,-26-17 84,4 3 33,0 1 0,15 11 1,-23-16-30,0-1 0,0 1 0,0 0 0,0 0 0,0 0 0,-1 1 1,1-1-1,-1 0 0,0 1 0,1-1 0,-1 1 0,0-1 0,0 1 0,-1-1 1,1 1-1,0 0 0,0 3 0,-2-5 3,1 1 0,0-1 1,-1 0-1,1 0 0,-1 1 0,1-1 1,-1 0-1,0 0 0,1 0 1,-1 0-1,0 0 0,0 0 0,1 0 1,-1 0-1,0 0 0,-2 1 0,-18 12 7,19-13-21,-7 5-83,-1-2 0,1 1 0,-1-1 1,-1-1-1,-16 5 0,15-6-1275,1 0-1,-20 0 1,61-10-5929,-12 4 3233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 9344,'-3'-8'6207,"2"9"-6069,1-1 1,0 1-1,0-1 0,0 1 1,-1-1-1,1 1 1,0-1-1,0 1 1,0-1-1,0 1 1,0 0-1,0-1 1,0 1-1,0-1 1,0 1-1,0-1 0,0 1 1,1-1-1,-1 1 1,0-1-1,1 1 1,4 28-341,-4-24-516,-1 1 0,1-1 0,1 0 0,1 8 0,2-2-1698,-1 1-1301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2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32 9728,'-21'-28'3680,"12"25"-2848,0 3 1407,5 3-2111,-1 6-511,5-2-257,0 5 352,5 5-640,4-2-256,0 1-1920,9 4-1696,3 4 1728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2.6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59 152 11648,'-5'-2'6198,"-4"0"-3403,-4-2-1485,11 3-1215,0 0 0,0 0 0,0 0 0,0 0 0,0 0 0,1-1 0,-1 1 0,0-1 0,1 1 0,-1-1 0,1 0 0,0 1 0,0-1 0,-1 0 0,1 0 0,0 0 0,0 0 0,1 0 0,-1 0 0,0-1 0,1 1 0,-1 0 0,1-4 0,0 3-50,0 0 1,1 0 0,-1 1 0,1-1-1,-1 0 1,1 1 0,0-1 0,0 1-1,1-1 1,-1 1 0,0-1 0,1 1 0,0 0-1,-1 0 1,1 0 0,0 0 0,0 0-1,0 0 1,3-2 0,6-5 144,-4 3-152,1 0-1,0 0 0,1 1 0,13-7 1,-20 11-34,0 0-1,0 0 1,0 1 0,1-1 0,-1 1 0,0-1-1,0 1 1,0 0 0,0 0 0,1 0 0,-1 0 0,0 0-1,0 0 1,0 0 0,0 1 0,1 0 0,-1-1 0,0 1-1,0 0 1,0 0 0,0 0 0,0 0 0,0 0-1,-1 0 1,1 1 0,3 2 0,5 8-171,0 2 0,0-1 0,-1 1 0,-1 0 1,-1 1-1,11 27 0,-18-42 122,9 17-1237,-9-16 1111,1-1 0,-1 1 0,0-1 0,1 1-1,-1-1 1,1 1 0,-1-1 0,1 0 0,-1 1 0,1-1 0,-1 0 0,1 1 0,-1-1 0,1 0 0,0 0 0,-1 1 0,1-1 0,-1 0 0,1 0 0,0 0 0,-1 0 0,1 0-1,0 0 1,-1 0 0,1 0 0,-1 0 0,1 0 0,0-1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3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5 10880,'3'-4'8640,"3"18"-6482,7 26-2034,19 120 638,-24-107-716,23 79-1,22 6-194,-39-104-582,-11-24 222,-2-8 169,-1 0 1,1 0-1,0 0 0,0 0 0,-1 0 0,1 0 0,1 0 0,1 3 0</inkml:trace>
  <inkml:trace contextRef="#ctx0" brushRef="#br0" timeOffset="1">5 342 9472,'-4'8'3520,"4"-4"-2752,9-4 704,-5 3 191,5-3-319,3 0-96,11-3-256,8-1-160,10-4-448,4 4-160,3-1-96,2 2-416,-1-1-224,-5-4-1120,1 1-480,-5-5-3199,5 0-1505,-1 0 3520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3.5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26 9600,'-16'-4'6416,"2"8"-3416,13-3-2977,0-1 0,0 1 1,0 0-1,0 0 0,0-1 0,0 1 0,0 0 0,0 0 1,0 0-1,0 0 0,0 0 0,1 0 0,-1 1 0,1-1 1,-1 0-1,0 0 0,1 0 0,0 1 0,-1-1 1,1 0-1,0 1 0,0-1 0,0 0 0,0 1 0,0-1 1,0 0-1,0 1 0,0-1 0,0 0 0,0 0 0,1 1 1,0 1-1,-1-3 3,0 1 0,1 0 0,-1 0 1,0-1-1,0 1 0,1 0 0,-1-1 0,1 1 1,-1 0-1,0-1 0,1 1 0,0-1 0,-1 1 0,1-1 1,-1 1-1,1-1 0,-1 1 0,1-1 0,0 0 1,1 1-1,-2-1 18,1 0 0,-1 0 1,1 0-1,0 0 0,-1 0 1,1 0-1,0 0 0,-1 0 1,1 0-1,-1-1 0,1 1 1,-1 0-1,1 0 0,0-1 1,-1 1-1,1 0 0,-1-1 0,1 1 1,0-1-1,0-1 62,1 0-1,0 1 1,-1-1 0,1 0-1,-1 0 1,0 0 0,0 0-1,0-1 1,0 1-1,0 0 1,1-3 0,-2 3-60,1 1 0,-1-1 0,0 1 0,0-1 0,0 1 0,0-1 0,0 1 1,0-1-1,0 1 0,0-1 0,-1 1 0,1-1 0,-1 1 0,1-1 0,-1 1 1,1-1-1,-1 1 0,0 0 0,0-1 0,0 1 0,0 0 0,0 0 0,0 0 1,0 0-1,0-1 0,0 2 0,0-1 0,0 0 0,-1 0 0,1 0 0,0 0 1,-1 1-1,1-1 0,-1 1 0,1-1 0,-1 1 0,1-1 0,-1 1 0,1 0 1,-1 0-1,1 0 0,-1 0 0,1 0 0,-1 0 0,1 0 0,-1 1 0,1-1 0,-1 0 1,1 1-1,-1-1 0,1 1 0,0-1 0,-3 2 0,2 0-91,0-1 0,0 1-1,-1 0 1,1 0 0,0-1-1,1 1 1,-1 1 0,0-1-1,0 0 1,1 0-1,0 1 1,-1-1 0,1 1-1,0-1 1,0 1 0,0-1-1,0 1 1,1 0 0,-1-1-1,1 1 1,0 0 0,-1 0-1,2 5 1,-1-4-575,0 1 0,1 0 1,0-1-1,0 1 0,0-1 0,2 5 0,-1-5-499,-1-1 0,1 0 1,0 1-1,0-1 0,0 0 0,0 0 0,4 4 0,11 8-3142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3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8 9216,'-18'-7'10053,"17"7"-10034,1 0 0,-1 0 0,1 0 0,-1 1 0,1-1 1,0 0-1,-1 0 0,1 0 0,0 1 0,-1-1 0,1 0 0,-1 0 1,1 1-1,0-1 0,0 0 0,-1 1 0,1-1 0,0 1 0,0-1 0,-1 0 1,1 1-1,0-1 0,0 1 0,0-1 0,0 1 0,-1-1 0,1 0 1,0 1-1,0-1 0,0 1 0,0-1 0,0 1 0,0 0 0,2 0 63,-1 1 0,1-1-1,-1 1 1,1-1 0,0 0-1,-1 0 1,1 1 0,0-1-1,0-1 1,0 1 0,0 0-1,0 0 1,0-1 0,0 1-1,4 0 1,-5-1-18,0 0 0,0 1 1,0-1-1,1 0 0,-1 0 0,0 1 0,0-1 1,1 0-1,-1-1 0,0 1 0,0 0 0,0 0 0,1 0 1,-1-1-1,0 1 0,0 0 0,0-1 0,0 1 1,1-1-1,-1 0 0,0 1 0,0-1 0,0 0 1,0 0-1,-1 1 0,1-1 0,1-1 0,-2 1-45,0 0 0,0 1 0,1-1 0,-1 1 0,0-1 0,-1 1 0,1-1 0,0 0 0,0 1 0,0-1-1,0 1 1,0-1 0,0 1 0,-1-1 0,1 1 0,0-1 0,0 1 0,-1-1 0,1 1 0,0-1 0,-1 1 0,1-1 0,-1 1 0,1 0-1,-1-1 1,1 1 0,0-1 0,-1 1 0,1 0 0,-1 0 0,1-1 0,-1 1 0,0 0 0,1 0 0,-1 0 0,1 0 0,-1-1-1,1 1 1,-2 0 0,-24-3 94,17 3-119,0 1 1,-17 3-1,22-3-86,0 0 0,1 0-1,-1 0 1,1 0 0,-1 1 0,1-1 0,0 1-1,-1 0 1,-4 4 0,8-5-91,0-1 1,1 1-1,-1-1 0,0 1 0,1-1 1,-1 1-1,0-1 0,1 0 0,-1 1 1,1-1-1,-1 1 0,1-1 0,-1 0 1,1 1-1,-1-1 0,1 0 1,-1 0-1,2 1 0,33 1-9118,-17 5 5392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4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0 8320,'-6'5'9573,"3"-5"-9390,1 1 0,0 0 0,-1 0-1,1 0 1,0 0 0,0 0 0,0 1 0,0-1 0,0 1 0,0-1 0,0 1 0,0 0 0,1-1 0,-1 1-1,-2 3 1,-23 36 1131,17-25-1095,2 1 0,0 1 1,1-1-1,1 1 1,-4 21-1,-14 95 417,20-110-546,2 0 1,0 0 0,2 1-1,0-1 1,2 0 0,0 0-1,2 0 1,1 0 0,1-1-1,12 34 1,-13-46-99,0 0 0,1-1 0,0 1 0,0-1 0,1 0 0,1-1 0,-1 0 0,1 0 0,1 0 0,0-1 0,13 9 0,-20-16-78,-1 0-1,1 0 1,-1 0 0,1-1 0,-1 1-1,1-1 1,0 1 0,-1-1 0,1 1 0,0-1-1,-1 0 1,1 0 0,0 0 0,-1 0-1,1 0 1,0 0 0,2-1 0,0 0-667,-1-1-1,1 1 1,-1-1 0,1 0 0,5-4 0,17-9-5608,-9 10 2223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5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43 7424,'2'-5'1721,"5"-17"6200,-8 22-7814,0 0 0,0 0 0,1 0 0,-1 0 1,0 0-1,0 0 0,0 1 0,0-1 0,0 0 0,0 1 0,0-1 0,-1 2 0,-5 3 125,1 1-1,0 1 1,1-1 0,0 1-1,0 0 1,-6 10-1,5-7-137,0 1-1,1-1 0,0 1 1,1 0-1,1 0 0,-1 1 0,2-1 1,-3 24-1,4-29-86,1 0 1,0 0-1,0-1 0,1 1 0,-1 0 1,1-1-1,1 1 0,-1 0 0,1-1 1,0 1-1,0-1 0,0 0 0,1 0 1,0 0-1,0 0 0,0 0 0,1 0 1,-1-1-1,1 0 0,7 6 0,-1-3-3,0 0 1,1-1-1,0 0 0,0-1 0,0 0 0,1 0 0,-1-2 0,19 5 0,-15-6 98,0 1-1,0-2 1,0 0-1,1-1 0,-1 0 1,24-4-1,-33 3 1,1-1-1,-1 1 1,0-1-1,0-1 1,0 1 0,0-1-1,0 0 1,0 0 0,-1-1-1,7-4 1,-10 6-61,0 0 1,-1 0-1,1 0 0,0 0 1,-1 0-1,1 0 1,-1 0-1,1-1 0,-1 1 1,0-1-1,0 1 1,0-1-1,-1 1 1,1-1-1,-1 1 0,1-1 1,-1 0-1,0 1 1,0-1-1,0 0 0,0 1 1,0-1-1,0 1 1,-1-1-1,0 0 0,1 1 1,-3-5-1,-2-3-29,-1 0 0,0 0-1,0 1 1,-1-1 0,0 2-1,-1-1 1,0 1-1,-14-11 1,9 6-53,-105-85-584,34 38-2835,120 72-5868,-8 4 5590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5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0 8960,'-8'2'11733,"19"29"-10463,9 35 0,-17-51-1093,-1 0 0,0 0-1,-1 0 1,-1 28 0,-1-28-107,-1 1 0,0-1 0,-10 29 0,9-35-684,0-1 0,-1 1 1,-1-1-1,1 0 0,-1 0 1,-1 0-1,-9 11 0,2-4-4169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8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47 5632,'1'-6'6726,"-2"-15"-4716,1 9-245,-1 12-1702,1-1 1,0 1-1,0-1 1,-1 1-1,1-1 1,-1 1-1,1-1 1,0 1-1,-1 0 1,1-1-1,-1 1 1,1-1-1,-1 1 1,1 0-1,-1 0 1,1-1-1,-1 1 1,1 0-1,-1 0 1,1 0-1,-1-1 1,1 1-1,-1 0 1,0 0-1,1 0 1,-1 0-1,1 0 1,-1 0-1,1 0 1,-1 0-1,0 0 1,0 1-1,-21 3 471,14 1-486,0 0 0,0 0 0,1 1 0,0 0 0,0 0 1,1 1-1,-1 0 0,2 0 0,-7 10 0,-3 3-6,0-3-35,1 2 1,0 0 0,2 0-1,1 1 1,0 1-1,-9 25 1,19-43 10,0-1-1,0 1 1,1 0-1,-1-1 0,1 1 1,0 0-1,0 0 1,0-1-1,0 1 1,0 0-1,0 0 1,1-1-1,0 1 1,-1 0-1,1-1 1,0 1-1,0-1 1,0 1-1,1-1 1,-1 1-1,1-1 1,-1 0-1,1 0 1,0 1-1,0-1 0,-1 0 1,2-1-1,-1 1 1,3 2-1,5 2 102,1 0 0,0 0-1,1-1 1,-1-1-1,15 5 1,-13-5-86,9 3 195,0 0 0,1-2 0,29 4-1,-44-8-155,0-1 0,0 0 1,0 0-1,-1 0 0,1-1 0,0 0 0,0-1 0,-1 0 0,1 0 0,-1-1 0,0 1 0,1-1 0,8-6 0,-12 6-25,-1 0 1,1 0-1,-1 0 0,0 0 0,0-1 0,0 1 0,0-1 1,-1 1-1,0-1 0,1 0 0,-1 0 0,-1 0 0,1-1 0,-1 1 1,1 0-1,0-8 0,-1 6-39,0-1 1,-1 1 0,1-1-1,-2 1 1,1-1-1,-1 1 1,0-1 0,0 1-1,0-1 1,-5-10-1,0 4 1,0 0 0,-1 0 0,0 0 0,-1 1-1,-14-16 1,17 21-223,-1 1 0,0 1 0,0-1 0,0 1-1,-1 0 1,0 0 0,0 1 0,0 0 0,0 0-1,-1 1 1,-9-3 0,2 4-2075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36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23 5888,'5'-22'11935,"-19"25"-7567,11-1-4312,1 1 0,-1 0 0,1 0 0,-1 0 0,1 0 0,0 1 0,0-1 0,1 0 0,-4 8 0,-8 38 68,11-37-45,-21 128 476,10 86 453,12-168-828,10 185 285,-6-217-414,1 0 0,1 0 1,1-1-1,2 1 0,0-1 1,2-1-1,14 26 1,32 49 225,-50-90-426,5 9-979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19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8832,'0'3'922,"1"-1"0,-1 1 1,1-1-1,0 1 0,0-1 0,0 0 1,0 1-1,0-1 0,1 0 1,2 4-1,24 29 354,3 4-410,13 35 59,-4 2-1,51 133 1,-80-181-699,-1 1 1,-2 0-1,-1 0 1,5 49 0,-11-66-264,0 1-1,-2 0 1,1-1 0,-1 1 0,-1-1 0,-1 1 0,1-1 0,-2 0 0,0 0-1,0 0 1,-1-1 0,-1 1 0,-10 16 0,-29 28-2654,12-16-3556,27-28 1559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0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7424,'-3'4'7032,"6"5"-4763,8 11-2483,-8-16 1041,9 17 232,-6-8-514,2 0-1,-1-1 0,2 0 1,0-1-1,15 17 0,-20-24-409,8 7 46,1 0 0,0 0 0,26 15 0,54 22-1399,-71-37-1559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1.0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3 9984,'-2'-2'8111,"-1"11"-6068,-5 18-2946,7-24 1518,-19 63 187,-44 166 361,19 3-1032,28-124-398,15-78-1173,3-21-3578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1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17 9984,'-4'-16'7519,"4"23"-7199,0 2-32,0 11-160,0-5-96,0 1 64,0-1-64,0 2 64,0-1-704,0-1-224,0 2-639,0-5-225,4 0-2528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1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22 7808,'0'-3'637,"0"2"-492,0 0-1,0 0 0,-1 0 1,1 1-1,0-1 0,0 0 0,0 0 1,-1 0-1,1 1 0,0-1 1,-1 0-1,1 0 0,0 1 0,-1-1 1,1 0-1,-1 1 0,0-1 1,1 1-1,-1-1 0,1 1 1,-1-1-1,0 1 0,1-1 0,-1 1 1,-2-1 554,2 4-753,1 0 1,0 0 0,-1 0 0,1 0 0,0 0 0,0 0-1,1 0 1,0 5 0,0-3-34,25 179-5459,-20-161 7349,1-1 1,1 0-1,21 42 1,-15-35 1245,12 33-1,-25-59-2788,0-1-1,0 1 1,0-1 0,0 0-1,0 1 1,0-1-1,1 0 1,2 3-1,-3-21 1032,1 8-1245,0 1 0,0-1 0,1 1 0,0-1 0,0 1-1,0 0 1,1 0 0,0 1 0,1-1 0,0 1 0,0 0 0,0 0 0,0 0 0,1 1 0,0 0 0,0 0-1,1 0 1,-1 1 0,1 0 0,0 0 0,0 1 0,10-4 0,-14 7-40,0-1 0,0 1 1,0-1-1,0 1 0,0 0 1,0 1-1,1-1 0,-1 0 1,0 1-1,0-1 0,0 1 0,0 0 1,0 0-1,0 1 0,0-1 1,-1 0-1,1 1 0,0 0 0,-1-1 1,1 1-1,-1 0 0,4 4 1,4 4-169,0 1 1,-1 0-1,12 17 1,-1 2-697,-7-10-1751,26 31 1,-25-39-50,11-1-6438,-7-7 5288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2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22 8704,'-6'-21'7995,"8"28"-5975,6 27-1094,6 56-1,-1-10-890,-3-23-107,29 133-3054,-33-169 2257,-2-2-3008,13 32 0,-9-36 629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2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8320,'5'7'3072,"8"-2"-2400,14-2 800,-27 1 192,18-4-321,-4 0-63,11 0-512,-2 0-160,13 0-352,22-4-224,-10 1-64,2 3-544,-5 0-160,-5-5-1279,-5 1-449,1 1-1952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3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0 7808,'-8'7'5967,"-1"-3"-4139,7-2-1694,0-1 1,-1 0-1,1 1 0,0-1 1,0 1-1,-4 3 0,3-1-1,-1 1-1,1 0 1,0 0-1,0-1 1,0 2-1,-3 9 0,-8 36 303,11-38-309,-2 8-57,1 0 0,1 0-1,1 1 1,1-1-1,1 1 1,1 0-1,1-1 1,1 1 0,1-1-1,0 0 1,2 0-1,0-1 1,13 28-1,-9-25-84,1-1 0,1 0 0,1-1 0,1 0 0,24 28 0,-34-45-254,1 0-1,0-1 1,0 1-1,0-1 0,8 4 1,13 8-8389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4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41 8576,'-5'-7'3462,"4"6"-3246,1 1 1,-1 0-1,1 0 1,-1-1-1,0 1 0,1 0 1,-1 0-1,1 0 1,-1 0-1,1 0 0,-1 0 1,0 0-1,0 0 1,0 0-56,-1 1 0,1-1 1,-1 1-1,1-1 0,-1 1 1,1 0-1,0 0 0,-1 0 1,1 0-1,-2 2 0,-2 1-104,1 1-1,0-1 1,0 1-1,-6 11 1,5-6 58,1 0 1,0 1-1,1-1 1,0 1-1,-3 18 1,3-5-92,1 36 0,2-55-21,1-1-1,0 0 1,0 0-1,0 0 1,0 0-1,1 0 1,-1 0-1,1 0 1,0 0-1,0-1 1,0 1-1,1-1 1,0 1-1,-1-1 1,1 0-1,0 0 1,0 0-1,1-1 1,-1 1-1,1-1 1,5 4-1,2 0 24,0 0-1,1-1 1,0 0-1,0-1 1,23 6-1,-23-8 172,1 0 1,-1 0-1,1-1 0,-1-1 1,1 0-1,-1 0 0,1-2 1,-1 1-1,1-2 0,23-7 1,-34 10-144,0-1 0,0 0 1,0 0-1,0 0 0,0 0 0,-1 0 1,1 0-1,0-1 0,-1 1 0,1-1 1,0 1-1,-1-1 0,0 0 1,1 1-1,-1-1 0,0 0 0,0 0 1,1-2-1,-1 1-14,0 0 1,-1 0-1,1 0 1,-1 0-1,1 0 1,-1 0-1,0 0 0,0 0 1,-1 0-1,1 0 1,-2-5-1,-2-4 22,0-1-1,-1 1 1,-1-1-1,-12-18 1,3 6-309,-1 0 0,-1 2 0,-1 0 0,-2 1 0,0 0 1,-28-22-1,26 31-2052,21 25-975,2-9 2620,0 0 1,0 0 0,0 0 0,0 0 0,1 0 0,-1 0 0,1-1 0,0 1 0,3 3 0,0 1-720,13 21-2675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4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8960,'3'10'6181,"-4"-9"-6030,-6 20 1697,3-7-1543,1 6-256,1 1 0,2 0 0,0 0 1,1 0-1,4 21 0,-3-21-152,-1 33-921,-1-31-475,0-23 1361,0 1-1,0-1 0,0 1 1,0 0-1,0-1 0,0 1 1,0-1-1,-1 1 0,1 0 1,0-1-1,0 1 0,0-1 1,-1 1-1,1-1 0,0 1 1,-1-1-1,1 1 0,-1-1 1,1 1-1,0-1 0,-1 1 1,1-1-1,-1 0 0,1 1 1,-1-1-1,1 0 0,-1 1 1,1-1-1,-1 0 0,0 0 1,1 0-1,-1 1 0,1-1 1,-1 0-1,0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1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27 8320,'-1'-26'10191,"-5"51"-9820,-2 1-1,0-1 0,-1-1 0,-18 32 0,26-54-371,0 0 1,0 0-1,0 0 0,0 0 0,1 0 1,-1 1-1,1-1 0,-1 0 1,1 0-1,0 0 0,-1 1 1,1-1-1,0 0 0,1 4 0,0-5 1,-1 0 0,0-1 0,1 1 0,-1 0 0,1-1 0,-1 1 0,1-1 0,-1 1 0,1 0 0,0-1 0,-1 0 0,1 1 0,0-1 0,-1 1 0,1-1 0,0 0 0,0 1 0,-1-1 0,1 0 0,0 0 0,0 0 0,-1 0 0,3 1 0,1-1 0,34 15-96,-29-13 94,0 1 0,0 0-1,0 1 1,0 0-1,-1 1 1,0 0 0,0 0-1,11 10 1,32 27 93,-45-36-9,1 0 0,-2 1 0,1-1-1,0 1 1,-1 0 0,-1 1 0,1-1 0,-1 1 0,0 0 0,4 13 0,-7-16 65,0-1 1,0 0-1,0 0 0,-1 1 0,0-1 1,0 0-1,0 1 0,0-1 1,0 1-1,-1-1 0,0 0 0,0 0 1,0 1-1,-1-1 0,1 0 0,-4 5 1,4-7-135,0 1 0,-1-1 0,0 0 0,1 0 0,-1 1 1,0-1-1,0 0 0,0-1 0,-1 1 0,1 0 0,0-1 0,0 1 1,-1-1-1,1 0 0,-1 0 0,0 0 0,1 0 0,-1 0 0,0 0 1,1-1-1,-1 1 0,0-1 0,0 0 0,0 0 0,1 0 0,-4-1 1,-140-26-5748,123 19 1356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4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67 8064,'0'-1'211,"-1"1"0,1-1 0,0 0 0,0 0 0,0 0 0,-1 1 0,1-1 0,-1 0 0,1 0 0,0 1 0,-1-1 0,1 0 0,-1 1 0,1-1 0,-1 0 0,0 1 0,1-1 0,-1 1 0,0-1 0,1 1 0,-1-1 0,0 1 0,1 0 0,-1-1 0,0 1 0,0 0 0,0-1 0,1 1 0,-1 0 0,0 0 0,-1 0 0,-31-2 2597,27 2-2459,1 0-244,0 1 1,1 0 0,-1 0-1,0 0 1,1 1-1,-1 0 1,1 0 0,-1 0-1,1 0 1,0 0-1,0 1 1,0 0-1,0 0 1,1 0 0,-1 0-1,-3 5 1,-5 6 37,0 0 0,-17 30 0,21-31-121,1 0 0,0 1 1,-9 25-1,15-35-29,-1 1-1,1-1 1,0 1-1,0-1 1,1 1-1,-1 0 1,1-1-1,0 1 1,0 0 0,1-1-1,-1 1 1,1-1-1,0 1 1,0 0-1,1-1 1,2 6-1,-2-6 28,1 0 1,0 0-1,1 0 0,-1 0 0,1-1 0,0 1 0,0-1 0,0 0 0,0 0 0,0-1 0,1 1 0,-1-1 0,10 4 0,-1-2 11,1 0 1,0 0-1,27 2 0,-15-3-40,1-1 1,42-4-1,-59 1 114,-1 0 0,1-1-1,0 0 1,-1 0-1,1-1 1,-1 0 0,0-1-1,0 0 1,0-1-1,12-7 1,-18 10-26,-1-1 1,1 1-1,0 0 0,-1-1 0,0 0 1,1 0-1,-1 0 0,0 0 1,0 0-1,-1 0 0,1 0 0,-1 0 1,1-1-1,0-4 0,-1 3-32,0 0 0,-1-1 0,0 1 0,0 0 0,0 0 0,0 0 0,-1 0 0,0-1 0,-1-4-1,-4-7-44,-1-1-1,-1 1 0,0 0 0,-15-22 0,8 15-689,-33-40 0,35 50-3536,-24-22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25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11136,'3'4'8728,"5"15"-7655,0 1-976,128 262 602,-128-268-676,-1 1 1,-1 0-1,0 1 1,4 20-1,-8-26-41,0-1 0,-1 1-1,-1 0 1,0-1-1,0 1 1,0 0-1,-2 0 1,-3 16 0,-7 13-1124,-3 0 0,-27 54 0,37-83 610,1-2-1176,-1 1-1,2 1 0,0-1 0,-5 18 1,8-11-1908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56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7040,'5'-36'6099,"-5"12"3337,9 37-8860,5 14-74,-2 1 0,13 47 0,9 20 62,-23-69-431,2-1 0,1-1 1,1 0-1,1 0 0,1-2 1,0 0-1,36 33 0,0 0 571,-48-50-556,-4-5-81,0 1-1,0 0 0,0 0 1,0-1-1,0 1 1,0 0-1,0 0 0,0 0 1,-1 0-1,1 0 0,0 1 1,-1-1-1,2 1 0,-1-2-9,0 0-1,-1 0 0,1 0 1,0-1-1,0 1 0,0 0 1,0-1-1,-1 1 0,1-1 1,0 1-1,0-1 0,-1 1 1,1-1-1,0 0 0,0 0 1,3-4-7,-1-1 0,0 1 0,-1 0 0,1-1 0,-1 1 0,3-12 0,5-37-75,-6 26 41,17-139 37,-16 110-1015,22-103-1,-27 160 903,1-3-394,-1 0 0,1 1 0,-1-1 0,1 1 0,0-1 0,0 1 0,1 0 0,-1-1 0,0 1 0,1 0 0,-1 0 0,1-1 0,2-1 0,18 16-9305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56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80 9472,'-8'0'7664,"8"0"-7494,-1 12 5074,1-1-6291,-40 251 2349,21-138-300,16-104 91,2-1 1,1 39-1,-3-74-1029,2-1-1,0 1 0,1-22 0,9-51-163,-7 71 134,4-22-35,2-1 0,1 1 0,3 1 0,32-75 0,-34 93-33,1 1 0,17-22 0,-26 39 27,-1 0 0,1 1 0,0-1 0,0 1 0,1 0 1,-1 0-1,0 0 0,1 0 0,-1 0 0,1 0 0,0 0 0,-1 1 0,1 0 0,0-1 0,0 1 0,0 0 0,0 0 0,4 0 0,-5 1 9,1 0 0,-1 1-1,0-1 1,1 0 0,-1 1-1,1-1 1,-1 1 0,0 0-1,0 0 1,1 0-1,-1 0 1,0 0 0,0 1-1,0-1 1,0 1 0,0-1-1,0 1 1,-1 0 0,1-1-1,-1 1 1,1 0 0,-1 0-1,1 0 1,0 3 0,8 13 53,-2 1 0,0 1 1,10 37-1,-13-40-15,47 193 425,-44-160-432,-2 1 1,0 62-1,-6 26-1643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57.3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12288,'2'4'10300,"1"-1"-9502,7-1-370,1 0 1,-1-1-1,1 0 1,-1 0-1,21-3 1,-3 2-131,63-3-340,-31-1-3334,-23 2-2992,-17-1 1195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59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77 8064,'-3'7'8043,"3"-6"-7998,0-1-1,0 1 1,0-1 0,0 1-1,0-1 1,0 1 0,0-1-1,0 1 1,0-1 0,0 1-1,1-1 1,-1 1 0,0-1 0,0 0-1,1 1 1,-1-1 0,0 1-1,0-1 1,1 0 0,-1 1-1,0-1 1,1 0 0,-1 1-1,1-1 1,-1 0 0,0 0-1,1 1 1,-1-1 0,1 0-1,-1 0 1,1 0 0,-1 0-1,0 1 1,1-1 0,-1 0-1,1 0 1,-1 0 0,1 0-1,-1 0 1,1 0 0,0 0-1,0 0 10,0 0-1,1 0 0,-1 0 1,0-1-1,0 1 0,1 0 0,-1 0 1,0-1-1,0 1 0,1-1 1,-1 1-1,0-1 0,0 0 0,0 1 1,0-1-1,0 0 0,0 0 1,2-1-1,-2 0 8,0 0 0,1 0 0,-1 0-1,0 0 1,0-1 0,0 1 0,-1 0 0,1-1 0,0-3 0,0 2 50,-1 1 1,0-1-1,1 1 0,-2-1 1,1 0-1,0 1 0,-1-1 1,1 1-1,-1 0 1,-2-6-1,3 8-98,-1 0 1,1 0-1,-1 0 0,1 0 1,-1 0-1,1 1 0,-1-1 0,0 0 1,1 0-1,-1 0 0,0 1 1,0-1-1,1 0 0,-1 1 1,0-1-1,0 0 0,0 1 0,0-1 1,0 1-1,0 0 0,0-1 1,0 1-1,0 0 0,0-1 1,0 1-1,0 0 0,0 0 0,0 0 1,0 0-1,0 0 0,-1 0 1,1 0-1,0 1 0,0-1 0,0 0 1,0 1-1,0-1 0,-1 1 1,0 0-12,0 0 1,0 0-1,1-1 1,-1 1 0,1 0-1,-1 0 1,1 1-1,-1-1 1,1 0 0,0 0-1,-1 1 1,1-1-1,0 1 1,0-1 0,0 1-1,0 0 1,0-1-1,-1 4 1,2-2-4,-1-1 0,1 1 0,-1 0 0,1 0 1,0-1-1,0 1 0,0 0 0,1 0 0,-1-1 0,1 1 0,1 4 0,0-1 18,1 1 0,-1-1 0,2 0 0,-1 0 0,1-1 0,-1 1 0,2-1 0,-1 1 0,8 6 0,1-3 32,-10-7-153,-1-1 0,0 1 0,0-1 0,0 1-1,0 0 1,0-1 0,1 3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8:59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21 9472,'-2'-1'373,"1"0"1,-1 0 0,0 1-1,1-1 1,-1 1 0,1-1-1,-1 1 1,0-1 0,0 1-1,1 0 1,-1 0 0,0 0-1,1 0 1,-1 0 0,0 0-1,1 1 1,-1-1 0,0 0-1,-2 2 1,-13 1 2899,17-2-3207,0-1 0,0 1 0,0 0 1,1 0-1,-1 0 0,0-1 0,0 1 0,1 0 0,-1 0 0,0-1 0,1 1 1,-1 0-1,1-1 0,0 2 0,0-1 8,1 1 1,0-1-1,0 0 1,0 0-1,0 0 0,0 0 1,0 0-1,0 0 1,0 0-1,0-1 1,0 1-1,0-1 0,1 0 1,-1 1-1,0-1 1,0 0-1,1 0 0,-1 0 1,0-1-1,5 0 1,-7 1-47,1-1 0,-1 1 1,1-1-1,-1 1 0,0-1 1,1 1-1,-1-1 1,0 1-1,1-1 0,-1 1 1,0-1-1,1 1 0,-1-1 1,0 0-1,0 1 1,0-1-1,1 1 0,-1-1 1,0 0-1,0 1 0,0-1 1,0 0-1,0 1 0,0-1 1,0 1-1,-1-1 1,1 0-1,0 1 0,0-1 1,0 1-1,-1-1 0,1 0 1,0 1-1,-1-1 1,0 0-1,1-1 9,-1 1 0,0-1 0,0 1 0,0-1 0,0 1 1,0-1-1,-1 1 0,1 0 0,0 0 0,-1-1 0,-2-1 0,2 3-27,-1-1 0,1 0-1,-1 1 1,1-1 0,0 1 0,-1 0-1,1-1 1,-1 1 0,1 1 0,-1-1-1,1 0 1,-1 1 0,1-1 0,-1 1-1,1-1 1,-1 1 0,1 0 0,0 0-1,0 0 1,-1 1 0,1-1 0,-2 3-1,1-2-25,0 0 0,1 0 0,0 1 0,-1-1 0,1 1 0,0-1 0,0 1 0,0 0 0,1 0 0,-1 0 0,1 0 0,0 0 0,-1 0 0,1 0 0,-1 7 0,2-6-59,-1 0 0,1 1-1,-1-1 1,1 0 0,0 0 0,1 0-1,-1 0 1,1 0 0,0 0-1,0 0 1,0 0 0,0 0 0,1 0-1,0 0 1,0 0 0,0-1 0,0 1-1,0-1 1,1 1 0,-1-1-1,1 0 1,0 0 0,0 0 0,0-1-1,4 3 1,15 9-2885,-18-12 1428,1 0-1,-1-1 1,1 1-1,-1-1 1,9 1 0,5-1-2612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0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68 8320,'1'-5'720,"0"4"-420,-1 0 0,1-1 0,-1 1 0,1 0 1,-1-1-1,0 1 0,0-1 0,0 1 0,0-1 0,0 1 0,0 0 0,0-1 1,0 1-1,-1-1 0,1 1 0,0 0 0,-2-3 0,1 1 151,1 1-1,-1-1 0,1 1 1,0-1-1,0 0 0,0 1 1,0-1-1,1-3 0,-1-3 756,-9 53 870,2-16-1822,-30 116 1020,29-120-1109,-1 0 1,-1-1 0,-26 43-1,-60 76 59,95-141-321,0 1 0,0-1 0,0 0 0,0 1 0,0-1 0,0 0 0,0 0 0,0 0 0,0 0 0,-1 0 0,1 0 0,0 0 0,-3 1 0,3-2-144,-1 0 0,1 0 1,0 0-1,0 0 1,0-1-1,0 1 1,0 0-1,0 0 1,0 0-1,0-1 0,0 1 1,0-1-1,0 1 1,0-1-1,0 1 1,0-1-1,0 0 0,0 1 1,1-1-1,-3-1 1,-1-5-2523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0.7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9984,'0'-1'198,"0"0"-1,1 1 1,-1-1 0,0 0 0,1 1 0,-1-1 0,1 1 0,-1-1 0,1 1-1,-1-1 1,1 1 0,-1-1 0,1 1 0,0 0 0,-1-1 0,1 1 0,0 0-1,-1-1 1,1 1 0,0 0 0,-1 0 0,1 0 0,0 0 0,-1 0-1,1 0 1,0 0 0,0 0 0,-1 0 0,1 0 0,0 0 0,-1 0 0,1 0-1,0 0 1,0 1 0,-1-1 0,1 0 0,-1 0 0,1 1 0,0-1 0,-1 1-1,1-1 1,-1 0 0,1 1 0,-1-1 0,1 1 0,0 0 0,4 4 203,-1 0 0,0-1 0,0 2 1,4 7-1,26 51 582,-7-10-243,14 19 168,53 86 344,-84-144-1169,24 34 313,55 62-1,-88-111-410,21 20-485,-8-14-1809,0-8-3555,-5 0 2569,3 5-1137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2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8448,'14'4'8875,"-13"-5"-8711,39-11 1684,54-10 0,-55 21-7410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2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9088,'0'-4'13120,"9"8"-13222,0-2 258,0 0 0,0-1 0,-1 0-1,1-1 1,0 0 0,0 0 0,0-1 0,16-3 0,26-2 46,70-7 71,-70 7-671,57-1 1,-90 6-279,-5 1-273,-1 0 0,17 3 0,-24-3 378,-1 1 0,0 0-1,0 1 1,0-1-1,0 1 1,0 0 0,0 0-1,0 0 1,-1 0-1,7 5 1,7 8-3498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2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11136,'13'3'4128,"-8"2"-3200,8-1 127,-8-1-63,4-3-288,0 0 32,9 0-320,0 0-160,0 0-160,4-3-96,-5-1 96,1-1-1408,0 2-608,0 3-3359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3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11008,'1'1'7924,"4"-3"-6601,10-10-821,1 1-1,1 1 0,0 1 1,25-11-1,-14 8-302,0 2 0,41-10 0,-61 18-173,0 0 0,1 1 1,-1 0-1,1 1 0,-1-1 0,1 2 0,-1-1 0,1 1 0,-1 0 0,1 1 0,-1 0 0,12 5 0,-15-5 44,0 0-1,-1 1 0,1 0 0,0 0 0,-1 0 0,0 0 1,0 1-1,0 0 0,0 0 0,0 0 0,-1 0 1,0 0-1,0 1 0,0 0 0,0-1 0,-1 1 0,0 0 1,0 0-1,0 0 0,1 9 0,-2-8-5,0 0 1,0 0-1,-1 1 0,0-1 0,0 0 1,-1 0-1,1 1 0,-1-1 0,-1 0 1,1 0-1,-1 0 0,-3 7 0,-5 7 84,0-1 0,-15 22-1,-1 1 15,23-36-154,0-1 0,0 1 0,0 0 0,1 0 0,0 0 0,-3 12 0,5-16-5,0-1 1,0 1 0,0-1 0,0 1 0,0 0 0,0-1 0,1 1-1,-1-1 1,1 1 0,-1-1 0,1 1 0,-1-1 0,1 1 0,0-1 0,-1 0-1,1 1 1,0-1 0,0 0 0,0 0 0,0 1 0,0-1 0,0 0-1,1 0 1,-1 0 0,0 0 0,1-1 0,-1 1 0,0 0 0,1 0-1,-1-1 1,1 1 0,-1-1 0,4 1 0,10 2-147,0 0 1,0-2-1,0 1 0,1-2 1,-1 0-1,0-1 0,20-4 1,15 0-3490,-4 2-2603,-21 6 1313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4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8448,'5'0'1515,"0"0"0,1 1 1,-1 0-1,0 0 0,0 0 0,9 4 1,-6-1-814,0 0 1,0 0 0,12 10 0,-11-7-553,1 1 0,-2 0 0,1 1 0,-1 0 0,-1 0 1,9 13-1,-9-9-19,-1 1 1,0-1 0,-1 1-1,0 0 1,-1 1 0,-1-1-1,0 1 1,-1 0 0,-1-1 0,0 1-1,-1 0 1,-3 27 0,2-37-203,0-1 0,-1 1-1,1-1 1,-1 0 0,0 1 0,0-1 0,0 0 0,0 0 0,-5 5 0,6-7-218,-1-1-1,1 1 1,-1 0 0,0-1-1,1 1 1,-1-1 0,0 0-1,0 1 1,-3 0 0,4-2-77,0 1 1,0-1-1,-1 1 1,1-1-1,0 0 0,0 0 1,0 0-1,-1 0 1,1 0-1,0 0 1,0 0-1,0 0 1,-1 0-1,1-1 1,0 1-1,0 0 1,0-1-1,-2 0 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6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198 0 7808,'-1'2'10153,"-7"17"-9640,-3 30 491,5-20-415,-16 46-1,-10 7-383,-16 39-79,41-97-210,5-17-142,0 1 0,-1-1 1,0 0-1,0 0 0,0 0 1,-6 9-1,8-15-13,0 0 0,-1 0 0,1 0 0,0 0 0,0 0-1,-1 0 1,1-1 0,-1 1 0,1 0 0,-1-1 0,1 1 0,-1-1 0,1 0 0,-3 1-1,-11-1-5634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6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8960,'4'12'8187,"11"15"-6198,-3-6-1403,18 32 410,2-2 0,2-1 0,66 73 0,-63-86-790,-25-26-472,0 1 0,12 15 0,-23-26-76,0 0-1,-1 0 1,1 0 0,0 0 0,0-1 0,0 1-1,0 0 1,0 0 0,0 0 0,2 0-1,21 1-9438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9472,'-4'8'9760,"4"-8"-9633,7 3 150,0 0 1,1 0-1,-1 0 0,1-1 0,-1-1 0,1 1 0,11 0 0,57-1-1250,-42-2-2596,-28 1 1159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7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11136,'22'0'4224,"-14"4"-3296,10-4 159,-9 3-159,4-3-480,1 0-32,-1 0-224,5 0-64,5-3-64,-5 3-256,-5-4-128,4 4-1024,-4-5-479,1 2-3009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8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 8960,'-8'5'3850,"8"-4"-3647,0-1-1,0 1 1,-1-1 0,1 1-1,0-1 1,0 1-1,0 1 1,0-2 17,0 1 1,0-1-1,1 1 0,-1 0 1,1-1-1,-1 1 0,1 0 441,0 0-441,-1-1 1,1 0-1,0 1 0,-1-1 0,1 1 1,-1-1-1,2 1 0,2 0 121,-1 1-1,1-1 0,0 0 0,-1 0 1,1 0-1,6 0 0,29-2 510,1-2 0,71-14-1,-95 14-1024,23-5-2771,-12 0-3042,-13 4 2202,3 0-86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08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9472,'-2'12'6228,"-1"4"-3918,-5 26-806,5 8-993,1 0 1,3 0-1,2 0 0,3 0 0,1 0 0,16 56 1,8 14-692,-17-61-4691,-8-40 1581,2 0-1350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4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7552,'-4'-3'14079,"4"13"-15012,0 35 1770,9 64 1,11 68 167,9 64-565,-26-218-437,-1 1-1,-2 31 1,0-26-2192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2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16 8960,'3'-16'5617,"-7"29"-451,-2 9-4510,-1 1 0,-11 21 0,-3 1-471,-2-2 0,-30 43-1,35-58-146,11-19-587,0 0-1,0 0 0,-15 13 0,6-7-1592,14-14 1322,1 0 410,0 0 0,0-1 0,0 1 0,0-1 0,0 1 0,-1-1 0,1 1 1,0-1-1,0 0 0,0 1 0,-1-1 0,1 0 0,0 0 0,0 0 0,0 0 0,-1 0 0,1 0 0,0 0 0,0-1 0,-3 0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5.3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8064,'-9'3'12504,"15"17"-13546,-3-13 2022,6 35-669,-2 0 0,4 81-1,-2-18-175,-6-81-60,21 134-81,-22-145-83,-1 0 0,0 0 0,-1 15 0,0-16-1187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5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37 8960,'-9'0'7221,"43"-3"-3505,17-7-2609,7-1-1269,-27 7-275,23-3-2923,-42 6 85,0 1 1,16 1-1,-10 3-1098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6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29 8960,'-1'-8'7597,"-2"-12"-3690,3 23-3382,0 13-383,0 21-6740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6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10240,'0'67'6438,"0"9"-3353,0 179-1928,0-165 2450,5-157-3483,-1 35-109,-1-10-13,3 0 0,1 0 0,2 0 0,2 1 0,1 0 0,3 1 0,30-61 0,-42 94 30,1 1-1,0 0 1,0 0-1,1 0 1,0 0-1,0 1 1,9-8 0,-12 12-19,-1-1 1,1 1 0,0 0-1,-1 0 1,1 0 0,0 1-1,0-1 1,0 0 0,0 1-1,0-1 1,-1 1 0,1-1-1,0 1 1,0 0 0,0 0-1,0 0 1,0 0 0,0 0-1,0 1 1,0-1 0,0 0-1,0 1 1,0 0 0,0-1-1,0 1 1,0 0 0,-1 0-1,1 0 1,0 0 0,-1 0 0,1 0-1,2 3 1,3 3 25,0 1 1,0 0-1,0 0 0,-1 0 1,0 1-1,-1 0 0,0 0 1,0 1-1,-1-1 0,0 1 1,3 16-1,1 10-33,7 73 0,-6-26 11,-8-79-30,34 176-2230,-33-172 1090,0-1 0,0 0 0,1 0 0,5 7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7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10368,'0'0'3936,"5"0"-3040,4 0 575,0 0 129,4 0-320,4-5-32,5 1-448,5 1-64,1-2-448,3 2-160,1 3-32,-7 0-928,2 0-288,-4-4-928,-1-1-320,1 2-2783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7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9600,'-4'-5'8063,"4"14"-11198,9 3-1281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28.1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12672,'0'0'4735,"-5"5"-3679,5-1 128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0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13 766 6912,'0'2'399,"0"-1"1,0 1-1,0 0 1,-1-1-1,1 1 1,-2 10 4817,5-14-5253,1-4 137,1 0 0,-1-1 0,0 1-1,-1-1 1,0 0 0,0 0 0,3-8-1,1-4 28,64-124 165,-66 131-319,-1-1 1,-1 1-1,0-1 1,-1 0 0,0 0-1,-1 1 1,0-1-1,-3-23 1,-2-7-397,-13-52 0,15 88 386,-10-45-60,-25-72 0,-2 33 1002,30 78-574,9 13-327,0 0 0,0 0 0,0 0 0,-1 0 0,1 0 0,0 0 0,0 0-1,0 0 1,0 0 0,-1 0 0,1 0 0,0 0 0,0 0 0,0 0 0,-1 0-1,1 0 1,0 0 0,0 0 0,0 0 0,-1 0 0,1 0 0,0 0 0,0 0 0,0 0-1,0 0 1,-1 0 0,1 1 0,0-1 0,0 0 0,0 0 0,0 0 0,0 0-1,0 0 1,-1 1 0,1-1 0,0 0 0,0 0 0,-1 3 14,-1 1 0,1-1 0,0 0 0,0 1 0,0-1 0,0 5 0,-3 28 145,1 0 1,3 68-1,21 74 244,-13-132-191,2 0 0,26 71-1,-30-100-131,2 0 0,0 0 0,1-1 0,1 0 0,0-1-1,2 0 1,-1 0 0,2-2 0,20 20 0,7-3 113,60 35 0,-85-55-136,-10-7-174,-1 0-1,1 0 0,-1 1 1,1-1-1,3 6 0,2 6-2159,-7 4-4161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0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9728,'0'-12'7263,"4"19"-7007,1 5-160,-1 5-64,1 2 0,-1 1-544,1-1-127,-1 5-897,1-7-352,4-2-2112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1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60 7808,'-14'-35'2880,"10"23"-2240,-1 0 928,5 15-1536,0 6-32,5 3 0,-1 3-352,5 5-96,0 1-640,-1 6-224,1 4-1728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3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8960,'4'-9'9763,"-3"9"-9401,12-1 1984,14 10-2194,-13 0 108,0-1-1,0 2 0,-1 0 1,-1 0-1,1 1 0,20 25 1,18 16 58,-13-19-105,49 46-1653,-66-54-1084,-16-18 126,0 0-1,0-1 1,9 8 0,-5-6-1511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1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1 262 9216,'9'-9'5253,"-9"9"-5014,1-1 0,-1 1 0,0-1 0,0 0-1,0 1 1,0-1 0,0 1 0,0-1 0,0 1-1,0-1 1,0 0 0,0 1 0,-1-2 0,-3-29 2988,3 21-2961,-3-109 1904,4 91-1881,3-5 91,-3 32-386,0 0 0,1 0 0,-1 0 0,0 0 0,0 0 0,1 0 0,-1 0 0,0 0 1,1 0-1,-1 0 0,1 0 0,-1 0 0,1 1 0,0-1 0,-1 0 0,1 0 0,0 1 0,-1-1 0,1 0 0,0 1 1,0-1-1,0 0 0,0 1 0,0-1 0,0 1 0,0 0 0,-1-1 0,1 1 0,1 0 0,1 0 3,-1 1-1,0 0 1,0 0-1,0 0 1,0 0 0,0 0-1,0 0 1,0 0-1,3 4 1,10 5-21,-7-7 43,0 0 0,0-1 1,0 0-1,15 1 0,1 0 141,-14 0-216,0-1 1,-1 2 0,1-1 0,0 1-1,-1 1 1,0-1 0,0 2-1,0-1 1,-1 1 0,13 12 0,8 5-407,-20-16-168,0-1 0,15 16-1,-22-19 375,0 0 0,0 0 1,0 0-1,0 0 0,0 0 0,0 0 0,-1 0 0,0 1 0,1-1 0,-1 1 0,-1-1 0,1 1 0,0 3 0,0 33-2741,-1-21 1141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3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289 0 6784,'1'4'6283,"-5"5"-4366,-9 11-2561,11-16 1285,-69 118 562,4-6-684,-23 38-327,75-127-192,9-15-59,4-8-275,1-1 1,-1 0-1,0 0 1,0 1-1,0-1 1,0-1-1,0 1 1,-4 4-1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3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12 7552,'-5'-12'7189,"14"17"-5488,-3 5-1358,0 0 0,-1 0 1,0 0-1,-1 1 0,5 15 0,1 5 94,3 1-166,1-1-1,29 49 1,-34-66-258,1 1 0,1-1 0,0-1 1,1 0-1,1-1 0,0 0 0,17 11 0,71 38 463,-33-22-77,-28-16-1055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4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1 180 8064,'0'0'8586,"0"0"-8520,0 1-1,0-1 1,0 1-1,0-1 1,1 1-1,-1-1 1,0 1-1,0-1 0,1 1 1,-1-1-1,0 1 1,1-1-1,-1 0 1,0 1-1,1-1 1,-1 1-1,1-1 1,3 2 166,1 0 0,0 0 0,0 0 0,-1-1 0,1 0 0,0 0-1,9 0 1,39-1 482,-24-1-366,23 1 236,89-11 0,111-29-344,-22-1-11,-50 8-143,385-39-1521,-497 71-2997,-66 1 4093,-1 0 1,0 0-1,0 0 0,0 0 0,0 0 0,1 0 1,-1 1-1,0-1 0,0 0 0,0 1 1,0-1-1,0 1 0,0-1 0,0 1 0,0-1 1,0 1-1,0 0 0,0-1 0,0 1 0,1 2 1,10 8-3390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4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214 0 9344,'-6'4'6435,"-20"24"-5228,10-8-1005,4-7-91,2 2-1,-19 29 0,-42 108-45,35-71-716,28-71-1167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5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8576,'2'-2'1192,"-1"1"-953,-1 1-1,1 0 1,0-1-1,-1 1 1,1 0-1,-1 0 1,1 0-1,0-1 1,-1 1-1,1 0 1,0 0-1,-1 0 1,1 0-1,0 0 1,-1 0-1,1 0 1,0 1-1,-1-1 1,1 0-1,-1 0 1,1 0-1,0 1 1,-1-1-1,2 1 1,17 14 530,-11-8-208,69 54 43,89 67-1080,-162-125 279,6 4-1189,-1 0-1,18 7 0,-14-10-2293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5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8064,'1'1'8468,"8"-3"-7513,1-1-616,0 1-1,1 0 0,-1 1 0,0 0 0,1 1 0,-1 0 0,1 0 0,-1 1 1,16 3-1,-25-3-307,1-1 0,-1 0-1,1 1 1,-1-1 0,1 1 0,-1-1 0,1 1 0,-1 0 0,1 0 0,-1 0 0,0-1 0,1 1 0,-1 0 0,0 1 0,0-1-1,0 0 1,0 0 0,0 0 0,0 1 0,0-1 0,0 1 0,1 1 0,-2-1 2,1 1 0,-1-1 1,0 0-1,0 0 0,0 1 0,0-1 0,0 0 1,-1 0-1,1 0 0,-1 1 0,1-1 0,-1 0 1,0 0-1,0 0 0,-1 3 0,-12 25 106,13-28-145,0 0 1,0 1 0,1-1-1,-1 0 1,1 0 0,-1 1-1,1-1 1,0 0 0,0 1 0,0-1-1,1 5 1,-1-7-4,1 1 0,-1 0 0,1-1 0,-1 1-1,1 0 1,-1-1 0,1 1 0,0-1 0,-1 1 0,1-1 0,0 0 0,-1 1 0,1-1-1,0 0 1,0 1 0,0-1 0,-1 0 0,1 0 0,0 0 0,0 1 0,0-1 0,1 0 0,23-1-1197,-16 1 61,37 0-6385,-24 0 3594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5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9600,'9'0'3584,"0"0"-2784,9-3 352,-9 3 0,5-5-513,8 1-95,5 1-320,3-2-96,2 1-64,-1 4-64,-4 0 32,-4 0-544,-2 0-128,1 0-319,-4 0-65,0 0-704,0-3-256,5-2-1568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7.1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24 7296,'7'-6'2695,"0"1"0,14-6 0,-21 11-2657,1-1-1,-1 1 1,0 0 0,0 0-1,0 0 1,0 0 0,1 0 0,-1 0-1,0 0 1,0 0 0,0 0-1,0 0 1,1 0 0,-1 0-1,0 0 1,0 0 0,0 0 0,0 0-1,1 0 1,-1 0 0,0 0-1,0 0 1,0 0 0,1 0-1,-1 0 1,0 0 0,0 0 0,0 0-1,0 0 1,0 0 0,1 0-1,-1 0 1,0 1 0,0-1 0,0 0-1,0 0 1,0 0 0,1 0-1,-1 0 1,0 0 0,0 1-1,0-1 1,0 0 0,0 0 0,-2 11 536,-7 11-211,-14 18-32,-8 16-155,-17 58-697,16-35-1592,18-44-1637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37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7680,'2'0'346,"0"1"1,0 0 0,-1 0-1,1 0 1,0 0 0,-1 0-1,1 0 1,-1 1-1,1-1 1,-1 0 0,1 1-1,-1-1 1,0 1 0,0-1-1,0 1 1,0 0-1,1 2 1,7 7 816,37 44 38,-33-37-1151,1-2 0,1 1 0,1-2 0,27 22 0,-29-27-512,1-1-1,22 11 1,-14-12-764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3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8320,'-4'3'11928,"5"-2"-11633,16 0 351,0 2 0,0-1-1,0 2 1,21 7 0,19 4-621,-20-9-1498,-11-4-4723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1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8192,'9'-1'10718,"41"-1"-10290,-47 2-923,-1 0-1,1 1 1,0-1 0,0 1 0,0-1-1,-1 1 1,4 1 0,-1 0-1575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2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8320,'5'0'9973,"0"-2"-9802,-1 0 1,1 0-1,0 0 1,0 1 0,0-1-1,0 1 1,1 1-1,-1-1 1,0 1 0,6 0-1,8 1 118,27 6-1,-12-2-118,-18-3-103,0 0 0,0 2 0,0 0 0,17 6 0,-28-8-20,0 0-1,0 1 1,-1-1 0,1 1 0,0 1 0,7 6 0,-10-8-19,1 1 1,-1-1-1,0 1 1,-1 0-1,1-1 1,0 1-1,-1 0 1,0 0-1,1 0 1,-1 0-1,0 0 1,-1 0-1,2 3 1,-2-1-18,-1-1 0,1 0 0,0 0 1,-1 0-1,0 0 0,0 1 0,0-1 1,-1 0-1,1-1 0,-1 1 0,0 0 1,0 0-1,-3 3 0,1-1 11,1 0 0,0 0 0,-3 11 0,4-11-14,1-1 0,-1 1 0,1-1 0,1 1 0,-1-1 0,1 7 0,1-10-9,-1 0 0,0 0 1,1 0-1,0 0 1,-1 0-1,1 0 0,0 0 1,0-1-1,0 1 0,0 0 1,0-1-1,0 1 1,0-1-1,1 1 0,-1-1 1,1 1-1,-1-1 1,1 0-1,-1 0 0,3 1 1,4 2 12,-1 0 1,1-1 0,-1-1-1,1 1 1,0-1 0,0 0 0,9 0-1,-6 0-1312,-1-1 0,0 2 0,14 4 0,-14-2-2454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4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0 7936,'0'2'3747,"0"9"-1414,-1-3-2020,0 1-1,-1-1 1,-1 0 0,1 0 0,-1 0 0,-8 15 0,3-6-98,-13 32 190,-44 93-176,23-51-1743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4.4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8448,'0'-17'8101,"5"22"-7419,44 74 483,-39-61-1154,0 0 0,1-1 1,1 0-1,25 27 1,-26-33-293,1-1 0,1 0 1,0 0-1,0-1 0,0-1 1,1 0-1,25 9 1,-36-16-229,0 0 0,0 0 1,0-1-1,0 1 0,0-1 1,0 0-1,5 0 0,9 0-3149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4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20 7808,'0'0'75,"-8"20"4394,8-20-4376,0 1 1,0-1-1,0 1 1,0-1-1,0 1 1,0-1-1,-1 1 0,1-1 1,0 1-1,1-1 1,-1 1-1,0-1 1,0 1-1,0-1 1,0 1-1,0-1 1,0 0-1,1 1 1,-1-1-1,0 1 0,0-1 1,1 1-1,-1-1 1,0 0-1,1 1 1,-1-1-1,0 0 1,1 1-1,-1-1 1,0 0-1,1 1 1,-1-1-1,1 0 0,-1 0 1,1 1-1,-1-1 1,1 0-1,-1 0 1,1 0-1,9 1 122,-1-1-1,1 0 1,-1-1 0,0 0-1,1-1 1,12-3 0,9-1-150,-15 3-947,1-1 0,-1 0 0,0-1 0,22-11 0,-21 7-2766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5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8576,'0'0'198,"-1"1"1,1-1-1,0 1 1,-1-1-1,1 1 1,-1-1-1,1 1 1,0-1-1,-1 1 1,1-1-1,0 1 1,0 0-1,-1-1 1,1 1 0,0 0-1,0-1 1,0 1-1,0 0 1,0-1-1,0 1 1,0-1-1,0 1 1,0 1-1,2 19 1480,-1-17-1530,0-1-1,0 1 1,0-1-1,0 1 1,1-1-1,0 0 1,0 0-1,0 0 1,0 0-1,0 0 1,0 0-1,1-1 1,3 4 0,-1-3 19,0 1 1,-1-1 0,2 0 0,-1-1 0,0 1-1,1-1 1,8 2 0,-11-3-155,-1 0 0,0 0 0,0-1 0,0 1 1,0 0-1,-1 1 0,1-1 0,0 0 0,0 0 0,-1 1 0,1-1 0,0 1 0,-1 0 0,0-1 1,1 1-1,-1 0 0,0 0 0,0 0 0,0-1 0,0 1 0,0 1 0,-1-1 0,1 0 0,0 0 0,-1 0 1,0 0-1,1 0 0,-1 0 0,0 4 0,-1 7-47,0-1-1,0 0 1,-1 1 0,-5 14 0,0 2-551,6 2-2490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5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33 7296,'-4'-12'5322,"-12"27"-3717,14-13-1364,-2 3-122,1 0 1,0 0-1,0 0 1,0 0 0,0 0-1,1 1 1,0-1 0,-2 7-1,-8 46 367,11-50-448,-1 1 1,2-1-1,-1 1 0,2 0 0,-1-1 0,1 1 0,3 13 1,-3-18 1,0-1 0,0 1 0,0-1 0,1 0 0,-1 1 0,1-1 0,0 0 0,0 0 0,0 0 0,1 0 0,-1 0 0,1-1 0,-1 1 0,1-1 0,0 0 1,0 1-1,0-1 0,0-1 0,1 1 0,3 2 0,5-1 210,0 0 0,0 0 0,0-1 1,0 0-1,1-1 0,-1-1 0,0 0 0,0-1 0,1 0 1,16-4-1,-25 4-207,0 0 1,0 0 0,1 0 0,-1-1-1,0 1 1,0-1 0,0 0-1,0-1 1,-1 1 0,1-1-1,-1 1 1,1-1 0,-1 0 0,0-1-1,0 1 1,0 0 0,-1-1-1,1 1 1,-1-1 0,0 0 0,0 0-1,0 0 1,0 0 0,-1 0-1,1-1 1,-1 1 0,0 0-1,-1-1 1,1 1 0,-1 0 0,0-1-1,0 1 1,0-1 0,0 1-1,-1 0 1,0-1 0,0 1 0,0 0-1,0-1 1,-3-3 0,-2-3-62,0 0 0,0 0 1,-2 1-1,1 0 0,-1 1 1,-10-10-1,-2 0-757,-37-27-1,43 38 251,8 6-890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5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121 116 8192,'0'-1'136,"0"1"1,0 0-1,0-1 0,0 1 1,0-1-1,0 1 1,0-1-1,0 1 1,0 0-1,0-1 0,0 1 1,0-1-1,-1 1 1,1 0-1,0-1 1,0 1-1,-2-2 819,2 2-819,-1-1 1,1 1-1,0 0 1,-1 0-1,1-1 0,0 1 1,-1 0-1,1 0 1,0 0-1,-1 0 1,-1 0 62,1 0 0,-1 0 1,1 0-1,-1 0 0,1 0 1,-1 1-1,1-1 0,0 1 1,-1-1-1,-1 1 0,-29 19 935,26-14-1039,-1 1 0,1-1 0,1 1 0,-1 0-1,1 1 1,1-1 0,-1 1 0,1 0 0,-5 15 0,8-20-87,0 0 0,0 1 1,0-1-1,0 0 0,0 1 0,1-1 0,0 1 0,-1-1 0,2 1 1,-1-1-1,0 1 0,1-1 0,-1 1 0,1-1 0,0 0 0,0 1 0,2 3 1,-1-3 48,0 0 0,1 0 0,0-1 0,0 0 1,0 1-1,0-1 0,0 0 0,0 0 0,1 0 1,-1-1-1,1 1 0,5 1 0,-1 0 105,-1-1-1,1 0 1,0 0 0,1 0-1,-1-2 1,0 1-1,1-1 1,-1 0-1,1 0 1,-1-1-1,1 0 1,-1-1-1,16-3 1,-20 3-87,0 0 0,0 0 1,0-1-1,0 0 0,-1 1 0,1-1 0,-1-1 1,1 1-1,-1 0 0,0-1 0,0 0 1,0 0-1,0 0 0,0 0 0,-1 0 0,1 0 1,-1-1-1,0 1 0,0-1 0,0 0 0,0 1 1,-1-1-1,0 0 0,0 0 0,0 0 0,0 0 1,0 0-1,-1 0 0,0-6 0,0 0-76,0 1 1,-1-1-1,-1 1 0,1 0 0,-2-1 0,1 1 0,-1 0 0,0 0 1,-1 1-1,0-1 0,-1 1 0,-5-9 0,-3 1-622,-1 1 0,0 0 0,-1 1 0,-1 0 0,-22-15 0,37 29 426,1 0 0,-1-1 0,1 1 1,-1 0-1,1-1 0,-1 1 0,0-1 0,1 1 1,0-1-1,-1 1 0,1-1 0,-1 0 0,1 1 1,0-1-1,-1 1 0,1-1 0,0 0 0,0 1 1,-1-1-1,1 0 0,0 1 0,0-2 0,30-2-11425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6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8832,'1'0'9749,"41"-1"-8371,22 0-753,-54 2-1213,0 0-1,0 0 1,-1 1-1,14 4 1,-22-6 358,-1 0-1,1 1 1,0-1-1,0 1 1,0-1-1,0 1 1,0-1-1,-1 1 1,1-1-1,0 1 0,0 0 1,-1-1-1,1 1 1,1 1-1,0 1-567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7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 8448,'5'0'3232,"-1"0"-2496,4 0 544,-4 0 96,5 0-320,0-4-1,5 1-383,4-6-96,0 1-320,4 1-160,1 2-64,-1 2-32,4 3 0,1 0-864,0 3-352,-5 2-607,1-1-161,-1-1-2080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4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33 7296,'-2'-8'14914,"9"4"-15359,3 0 561,0 0 0,1 1 1,-1 1-1,1 0 0,0 0 1,12 0-1,-20 2-77,5-1 49,0 1-1,0-1 1,-1 2 0,1-1 0,0 1-1,0 0 1,11 4 0,-16-4-22,0 0 1,0 0-1,0 1 0,0-1 1,0 1-1,-1 0 1,1-1-1,0 1 0,-1 0 1,0 1-1,1-1 0,-1 0 1,0 1-1,0-1 1,0 1-1,0 0 0,-1 0 1,1 0-1,-1-1 1,2 6-1,-1 2 30,0 1 1,0-1-1,-1 0 0,0 1 1,-1-1-1,-1 13 1,-10 62 369,3-54-460,0-1-1,-2 0 0,-14 31 1,-14 41 42,37-98-47,0 0 1,0 0-1,0 0 1,1 0-1,-1 0 1,1 0-1,0 0 1,0 0 0,1 0-1,-1 0 1,1 0-1,0 0 1,0 0-1,2 5 1,-2-6 25,0-1 0,1 1-1,0-1 1,-1 0 0,1 1 0,0-1 0,0 0 0,0 0-1,0 0 1,1 0 0,-1-1 0,1 1 0,-1 0-1,1-1 1,-1 0 0,1 0 0,0 0 0,0 0 0,-1 0-1,5 0 1,11 2 32,0-2 0,0 0 0,0-1 0,21-2 0,15-1-866,-6 1-1495,-3 0-3565,-13 4-6385,-19 0 8658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47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63 8320,'-1'-2'533,"0"1"1,0-1 0,0 0-1,-1 1 1,1-1 0,0 1 0,-1-1-1,1 1 1,-1 0 0,0 0-1,1 0 1,-1 0 0,0 0-1,0 0 1,0 0 0,0 0-1,-3 0 1,2 0-313,0 1 1,0 0-1,0 0 0,0 0 1,0 0-1,-1 1 0,1-1 0,0 1 1,0 0-1,-4 1 0,-2 2-144,0 0-1,0 1 1,0 0-1,0 1 0,1 0 1,-8 7-1,5-3 8,0 1 0,1 0 0,1 0 0,0 1 0,0 0 0,-7 14 0,12-18-82,0 0 0,0 1 0,1 0 0,0-1 0,0 1-1,1 0 1,0 0 0,1 1 0,0-1 0,0 17-1,2-11 13,1 0-1,0 1 0,1-1 0,0-1 0,9 24 0,-10-33 32,0 0 0,1 0 0,-1 0 0,1-1 0,0 1-1,0-1 1,1 0 0,-1 0 0,1 0 0,0 0 0,0-1 0,0 1-1,0-1 1,1 0 0,-1 0 0,1-1 0,0 0 0,0 1-1,7 1 1,3-1 31,-1-1-1,1 0 0,0-1 1,-1-1-1,1 0 1,0-1-1,0 0 0,-1-2 1,1 1-1,-1-2 0,0 0 1,0-1-1,0 0 1,21-11-1,-22 8 7,1-1 0,-1 0 0,0-1 0,-1 0 0,0-1 0,17-21 0,-25 28-39,-1-1 0,0 0 0,0 0 0,0-1 0,-1 1 0,0-1 0,0 1 0,0-1 0,1-7 0,-2 8-26,-1 1 0,0 0-1,0-1 1,0 1 0,-1-1-1,1 1 1,-1-1-1,0 1 1,0 0 0,-1 0-1,1-1 1,-1 1 0,-4-7-1,0 2-17,0 0-1,-1 0 1,0 1-1,-1-1 1,-15-11 0,-50-34-124,41 31 8,11 7-506,0 2 0,-1 0 0,0 1 0,-39-16 0,58 27 122,-1 1-1,0 0 1,1 1 0,-1-1-1,1 1 1,-1-1 0,0 1-1,-6 1 1,-4 2-4373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50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8704,'9'0'6010,"-3"1"-5555,0 0 1,0 0-1,0 1 0,0 0 0,-1 0 0,1 0 1,8 5-1,11 4 111,17 6-45,-1 2 0,58 36 0,-72-39-528,17 11 56,-36-21-88,-1-1-5,-1-1-1,-1 1 1,1 0 0,7 10-1,-7-9-748,-6-5 574,1-1-1,0 1 1,-1 0 0,1 0-1,0-1 1,-1 1 0,1 0 0,-1 0-1,0 0 1,1 0 0,-1 0-1,1 0 1,-1-1 0,0 1-1,0 0 1,0 0 0,0 0 0,1 2-1,-1 5-2558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51.0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8 8576,'-5'-7'4695,"4"7"-4578,-12 5 2647,-14 15-1045,18-11-1493,-1 1-1,1 0 1,1 1-1,0 0 1,0 0-1,1 1 1,-8 19-1,-31 91-21,38-96-142,-99 368 2,107-392-76,-2 4-24,1 1 0,0 0 0,0 0 0,1 0 0,-1 0 0,1 0 0,1 0 0,1 9 0,0-14-902,-2-2 750,1 0 1,-1 0-1,1 1 1,-1-1-1,1 0 0,0 0 1,-1 1-1,1-1 1,-1 0-1,1 0 1,-1 0-1,1 0 0,-1 0 1,1 0-1,0 0 1,-1 0-1,1 0 0,-1 0 1,1 0-1,-1-1 1,1 1-1,0 0 1,-1 0-1,1-1 0,-1 1 1,1 0-1,-1 0 1,1-1-1,-1 0 1,12-3-3765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51.4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 8960,'-6'0'9013,"14"2"-6780,17-1-1730,-17-2-391,6-2-361,0 1 0,0 0 0,1 1 0,-1 1 0,23 2 0,-35-2-360,0 1 0,0 0 0,0 0 0,1-1 1,-1 1-1,0 1 0,-1-1 0,1 0 0,0 0 0,0 1 0,0-1 0,-1 1 0,1-1 0,-1 1 0,2 2 0,6 10-3279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51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10112,'3'7'3872,"-3"-2"-3040,9-1 512,-5-1 31,1-3-415,4 0-64,4 0-512,1 0-256,4-3-64,4-1 0,1-1 32,4 2-960,-2-1-384,7-4-927,4 1-385,0-2-1728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9:52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27 8320,'-5'-10'4432,"4"10"-4255,1 0 0,-1-1 1,-16 0 3309,12 2-3065,0-1-1,0 2 1,0-1 0,-8 4-1,7-3-348,-1 2 0,2-1 0,-1 1 0,0 0 0,1 0 0,-1 1 0,1-1 0,1 1 0,-1 1 0,0-1 0,1 0 0,0 1 0,1 0 0,-6 10 0,3-2-3,1 1 0,0 0 0,1 0 0,1 0 0,-2 20 0,4-27-19,1 1 0,0 0 1,0 0-1,1-1 0,0 1 0,0-1 1,1 1-1,0-1 0,1 1 0,0-1 0,0 0 1,1 0-1,0 0 0,0-1 0,10 14 1,-9-15 30,0-1 0,0 1 0,0-1 0,1 0 1,-1 0-1,1-1 0,0 0 0,1 0 1,-1 0-1,1-1 0,-1 0 0,1 0 0,0 0 1,0-1-1,1 0 0,-1-1 0,0 0 1,1 0-1,7 0 0,-3-2 51,0 0 0,0-1 0,0 0 0,-1-1 0,1-1 0,-1 1 0,1-2 0,-1 0 0,0 0 0,13-9 0,-9 4-29,-1 0 1,0 0 0,-1-2 0,0 0 0,-1 0 0,18-22 0,-25 27-57,-1 0 1,0 0-1,0 0 0,0 0 0,-1-1 0,0 0 1,3-10-1,-5 14-39,0 0 0,-1-1 0,1 1 0,-1 0 0,0 0 0,0 0 0,0-1 0,-1 1 0,0 0 0,0 0 0,0 0 0,0 0 0,0 0 0,-1 0 0,0 0 0,-2-4 0,-2 0-43,0 0 0,-1 0 0,0 0-1,-1 1 1,1 0 0,-1 1 0,0 0 0,-11-7 0,-5 0-509,-47-21 1,60 30-91,-1 0-1,0 0 1,-20-2 0,23 5-942,0 0 0,-18 2-1,12 1-3367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6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5 642 7424,'-2'4'4806,"2"-4"-4655,0 1-1,-1-1 1,1 1 0,0-1-1,0 1 1,-1-1 0,1 1-1,0 0 1,0-1 0,0 1-1,0 0 1,-1-1 0,1 1-1,0-1 1,0 1 0,0 0-1,0-1 1,1 1 0,-1 0 0,0-1-1,0 1 1,1 0 0,0 1 71,0 0 1,1 0-1,0 0 1,-1-1 0,1 1-1,0 0 1,0-1-1,0 0 1,0 1 0,0-1-1,0 0 1,0 0-1,0 0 1,5 1 0,-2 0 41,1-1 0,-1 0 1,1 0-1,10 1 1,-11-2-186,-1-1 1,0 1 0,1-1-1,-1 0 1,0 0 0,1 0-1,-1-1 1,0 1-1,0-1 1,0 0 0,0 0-1,-1-1 1,1 1 0,0-1-1,-1 1 1,0-1 0,0-1-1,0 1 1,0 0 0,4-7-1,1-3-5,0 0 0,-1-1 0,-1 1 0,8-25 0,-10 23-58,0 0-1,-1-1 0,-1 1 1,1-17-1,-2-61 24,-1 62-32,-4-122-44,1 117-20,-1 1 0,-11-39 0,14 70 42,1 0 9,-1 1 1,0 0-1,0-1 1,0 1 0,-1 0-1,1 0 1,-3-4-1,4 7 5,0-1 0,-1 1 0,1 0 0,0 0 0,0 0 0,0 0-1,0-1 1,0 1 0,0 0 0,-1 0 0,1 0 0,0 0 0,0 0-1,0 0 1,0 0 0,-1 0 0,1-1 0,0 1 0,0 0 0,0 0-1,-1 0 1,1 0 0,0 0 0,0 0 0,0 0 0,0 0 0,-1 0-1,1 0 1,0 0 0,0 0 0,0 0 0,-1 0 0,1 1 0,0-1 0,0 0-1,0 0 1,0 0 0,-1 0 0,-5 8-65,-2 14-21,4 0 111,-1 28 0,-4 86 8,1 183-139,18 6 390,39 63 69,-27-289-5,-18-90-102,-2-11-147,0-11-79,-4-14-223,-1 0 0,-1 0-1,-1 0 1,-9-27 0,-5-20-1,18 65 196,-1 1 1,1-1-1,1 0 1,-1 0-1,2-9 1,-1 14 19,1 0 0,-1 1 0,1-1 1,0 1-1,0-1 0,1 1 0,-1-1 1,1 1-1,-1 0 0,1 0 0,0 0 0,0 0 1,1 0-1,4-5 0,25-16-3333,-23 18 1012,1-4-2575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7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7808,'2'-7'12825,"0"10"-12931,1 3 425,-1 0-1,0 0 0,2 8 1,2 6-115,10 21-474,31 61 1,-44-97-162,-2-3-395,1 1 0,-1 0 0,1-1 0,-1 1 0,0 0 0,2 5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7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140 38 7296,'1'-2'417,"0"0"0,0 0 0,0 1 1,0-1-1,0 0 0,0 0 0,-1 0 0,1 0 0,-1 0 1,1 0-1,-1 0 0,0 0 0,0 0 0,0 0 1,0-6 3062,-5 13-2403,-4 7-730,0 1-1,1 0 0,1 0 0,-10 25 0,-16 58-70,29-85-235,-10 38 249,1 0 0,3 0 0,2 1 0,-3 62 0,11-88-163,0 1 1,1-1 0,2 1-1,0-1 1,2 0 0,0 0-1,2-1 1,0 1-1,2-1 1,19 37 0,5-11-70,-32-47-178,0 0 1,0 0-1,1-1 0,-1 1 0,0-1 0,1 1 0,-1-1 0,1 1 0,-1-1 0,1 0 1,-1 0-1,1 0 0,2 2 0,-3-3-137,0 0 1,-1 0-1,1 0 1,0 0-1,-1 0 1,1 0-1,0 0 1,0 0-1,-1 0 1,1 0-1,0-1 1,-1 1-1,1 0 1,0 0-1,-1-1 1,1 1-1,0 0 1,-1-1-1,1 1 1,-1-1 0,1 1-1,3-4-1795,-4 3 1796,0 0-1,1 1 1,-1-1-1,0-1 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15 9984,'0'-1'318,"0"0"0,0 0 0,-1 0 0,1 0 0,-1 0 0,1 0 1,-1 1-1,1-1 0,-1 0 0,1 0 0,-1 1 0,0-1 0,1 0 1,-1 1-1,0-1 0,-1 0 0,2 1-145,-1-1 0,1 1-1,-1 0 1,1 0 0,0 0 0,-1 0 0,1 0 0,-1 0-1,1 0 1,-1 0 0,1 1 0,-1-1 0,1 0 0,-1 0 0,1 0-1,0 0 1,-1 1 0,1-1 0,-1 0 0,0 1 345,0 0-345,-2 3 488,0 0 1,-1 0-1,2 0 0,-6 9 1,3-4-1366,-7 13 967,-12 29 0,5-10-154,10-19-151,0 0-1,2 1 1,0 0 0,1 0-1,-3 36 1,2-18-760,5-26-575,-1 27 1,3-18-2506,1-7-1472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6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24 8320,'-4'-24'6112,"8"25"-5600,0-1 1,-1 1 0,1 0 0,0 0-1,0 0 1,-1 0 0,1 1 0,0-1 0,-1 1-1,6 4 1,-1-1-156,0 1-1,-1 0 1,10 11-1,2 5 206,-2 0 1,0 2-1,-2 0 1,19 37-1,37 111 989,-61-138-1352,-2 1 1,-1 0-1,-2 0 1,-1 1 0,-1-1-1,-4 53 1,-2-51-148,-1 0 1,-9 38-1,-25 69-2273,33-130 1372,4-11 328,-1 1 0,1-1-1,0 1 1,0-1 0,0 1-1,0 0 1,1-1-1,0 1 1,0 0 0,0-1-1,0 1 1,1 6-1,6 2-4757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5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10112,'13'4'4628,"3"9"-3226,-8-5 162,19 15 649,-10-10-1570,-1 2 1,0 0-1,0 1 0,16 23 0,1 15 99,39 83-1,-53-97-451,-3 0 0,0 1 1,-3 1-1,-2 0 0,-1 0 1,4 45-1,-13-68-304,-1 0 0,0 0 0,-2 0 0,0 0 0,-1-1 0,-1 1 0,-1-1 0,-13 35 0,8-30-905,-1 0 0,-1-1 0,-1 0-1,-1 0 1,-1-2 0,-19 20 0,22-27-1369,2-5-346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8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11136,'2'1'586,"0"-1"0,0 0 1,0 1-1,0-1 0,0 1 0,0 0 1,0 0-1,0 0 0,0 0 1,0 0-1,0 0 0,2 2 0,22 22 1603,-11-11-1477,4 6-580,0 1 0,-2 0 0,27 44 0,15 20-649,-40-62-15,50 58-4435,-48-66 493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8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9856,'3'-1'386,"0"1"1,0 0 0,0-1 0,0 2-1,1-1 1,-1 0 0,0 0-1,0 1 1,0 0 0,0 0 0,0-1-1,5 4 1,-2-1 163,-1 0-1,0 0 1,0 0 0,0 1 0,-1 0-1,6 6 1,2 3 283,-1 1 0,0 1 0,13 24 0,-1 3-425,-2 1 0,-2 0 0,25 83 0,-35-89-224,-1 0 0,-2 1 0,-1-1 0,-3 1 0,-1 51 0,-3-66-161,2 0-416,-2-1-1,-7 40 1,7-53-518,0-1 0,0 1 0,1 0 0,0 16 0,1-25 750,0 1-1,0-1 0,0 1 0,0 0 0,0-1 0,0 1 1,0-1-1,0 1 0,0-1 0,0 1 0,0-1 0,0 1 1,0 0-1,1-1 0,-1 1 0,0-1 0,0 1 1,1-1-1,-1 0 0,0 1 0,1-1 0,-1 1 0,1-1 1,-1 1-1,0-1 0,1 0 0,-1 1 0,1-1 0,-1 0 1,1 0-1,0 1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9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 11648,'0'-4'4288,"4"4"-3329,9-4 449,-5 4-64,5 0-352,8 0-32,5-3-448,-1-1-160,1 4-224,-2 0-96,-3 0 64,0 4-992,-4-1-416,-4 5-1600,4 7-607,0 0-1281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19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12800,'17'0'4831,"0"-3"-3775,11-12 448,-11 11-64,0-4-832,4 1-224,1 3-704,-1 0-256,0 1 288,-5 3-1504,1 3-608,4 8-2975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42.2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2 188 8064,'-1'4'11146,"2"-3"-11247,7-2 581,0 0 0,0 0 0,14-5-1,9-1-222,229-24 725,-70 10-652,-46 10-163,-99 8-148,176-5 360,38-7-237,-168 8-92,-26 1 109,26-2-153,165 7 0,-143 4 21,9 1 20,-57 2-59,34 3-24,-55-5 79,0-3 0,0-1-1,59-8 1,41 0 53,-75 7 88,123-17 0,-160 15-147,1 0 0,43 4 0,-23 0-15,714-4-11,-647-2 114,12-1-10,-26 0-224,4 0 143,-67 5-41,73-14 0,-78 9 59,13 2-79,88 3 0,-72 2 6,-54-2 147,2 1-251,-4 1-4596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48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5 6400,'-4'-4'8123,"-7"3"-6204,-8 6-1514,15-3-228,0 0 0,-1 0-1,1 0 1,-1-1-1,0 1 1,1-1 0,-1 0-1,-6 0 1,4 0-88,-1 0 1,1 0-1,-1 0 1,-12 6 0,-14 2-96,12-5 72,-9 2 181,-1-1-1,-50 1 1,81-6-157,1 0-15,-3 0-70,2 0 86,6 17-383,-1-6 312,22 78 124,-12-11-35,4 84 1,4 34-142,-18-171 365,-1 48 512,-2-73-754,2 0-27,-2 0 21,11-1-91,0 0-1,1-1 0,-1 0 1,0-1-1,0-1 0,0 0 1,17-8-1,-24 10-11,-1 0-1,0 1 1,1-1-1,-1 1 1,7-1-1,-10 2-188,1 0-1,-1 0 0,1 0 0,0 0 0,-1 0 1,1 0-1,-1 1 0,1-1 0,-1 0 1,1 1-1,-1-1 0,1 1 0,-1 0 1,1 0-1,-1-1 0,0 1 0,3 2 0,1 2-1919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49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17 7680,'0'0'227,"0"-1"0,0 0 0,0 1 0,0-1 0,0 0 0,0 1 0,0-1 0,0 1 0,0-1 0,-1 0 0,1 1 0,0-1 0,0 1 0,-4-4 1589,4 3-1589,-1 0 0,0 1-80,0 0 0,-1-1 0,1 1 0,0 0 0,0-1 0,0 1 0,0 0 0,0 0 0,0 0 0,0 0 0,0 0 0,-2 0-1,-1 1-59,0 0 0,1 0 0,-1 0 0,0 0 0,1 1 1,-8 3-1,3 1 155,0 0 1,0 1 0,0-1 0,1 1 0,0 1 0,-9 11 0,13-15-175,0 0 1,1 1-1,-1-1 0,1 1 1,-1 0-1,2-1 0,-1 1 0,0 0 1,1 0-1,0 0 0,0 1 1,0-1-1,1 0 0,0 8 1,1-3 21,1-1 0,0 1 0,0-1 1,1 0-1,0 0 0,1 0 0,0 0 0,0-1 1,1 1-1,0-1 0,10 12 0,-6-10-30,0-1 0,1 0 0,0 0 0,0-1 0,1 0 0,0-1 0,23 12 0,-16-10-621,2 2-1762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49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 9088,'-6'5'8273,"-21"27"-8013,15-15-191,2 1 1,0 1-1,-15 37 1,6-10-1148,14-33 137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49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7552,'2'-7'5116,"1"19"-1882,0-1-3094,8 12 345,0-1-1,1 0 0,1-1 1,1 0-1,27 30 1,-5-12-434,-6-8-1943,-12-7-2864,-9-15 1358,3-3 12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0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8192,'0'-4'5856,"4"4"-4896,4 0 64,5 0-193,0 0-63,4 0-416,0 0-128,-2 4-96,2 0-64,0-1-64,0 1-320,0 3-192,0 2-895,-4-6-353,0 1-2688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6.3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9088,'7'6'9452,"-6"-6"-9102,19 2 1884,23-6-1967,37-15 478,-55 12-992,42-6 0,-64 12 14,-1 1-1,0 0 1,1 0 0,-1-1-1,1 2 1,-1-1 0,0 0-1,1 0 1,-1 1-1,0-1 1,0 1 0,1 0-1,-1 0 1,0-1 0,0 2-1,0-1 1,0 0 0,0 0-1,3 3 1,-3-2-546,0 0 0,0 1 0,-1-1-1,1 1 1,-1 0 0,1 0 0,-1-1 0,0 1 0,1 5 0,3 8-2837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0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9088,'6'-6'3893,"5"-5"466,-9 10-4280,-1 1 1,0-1-1,1 1 0,-1-1 0,0 1 1,1 0-1,-1-1 0,1 1 0,-1 0 1,0 0-1,1 0 0,-1 0 0,1 0 1,-1 0-1,1 0 0,1 1 0,3 1 30,-1-1-1,0 1 0,1-1 1,-1 1-1,0 1 0,0-1 1,0 1-1,-1 0 0,1 0 1,-1 0-1,1 1 0,-1-1 1,0 1-1,0 0 0,3 6 1,-6-7-51,1 0 1,-2 1-1,1-1 1,0 1-1,-1-1 1,1 1-1,-1-1 1,0 1-1,-1-1 1,1 1-1,0-1 1,-1 1-1,0-1 1,-1 4-1,-2 22-103,4-22 57,0-2 2,0 0 0,0 0-1,0 0 1,1 0 0,1 6 0,-1-10-13,-1 0 0,0 0 1,1 0-1,-1 0 0,1 0 1,0 0-1,-1 0 1,1 0-1,0 0 0,0 0 1,-1 0-1,1 0 0,0 0 1,0 0-1,0-1 1,0 1-1,0 0 0,0-1 1,0 1-1,0-1 0,0 1 1,1-1-1,-1 0 1,0 1-1,0-1 0,0 0 1,2 0-1,11 1-185,0-1 1,-1 0-1,1-1 0,17-4 0,25-8-4929,-39 9 767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1.2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9728,'2'0'612,"0"0"1,-1 0 0,1 1-1,0-1 1,-1 1-1,1-1 1,0 1 0,1 1-1,24 15 1865,-11-5-1465,0-3-435,-3-2-423,0 0 0,-1 1-1,0 1 1,-1 0-1,21 20 1,-25-20-296,1 0 1,-1 1-1,-1-1 1,0 1-1,0 1 1,-1-1-1,0 1 1,-1 0 0,0 0-1,-1 0 1,0 1-1,-1-1 1,0 1-1,-1-1 1,0 1-1,-1 0 1,0-1-1,-2 16 1,1-24 12,0 3-432,0 0-1,0 1 1,-1-1-1,0 0 1,0 0 0,-5 10-1,-1-4-1544,7-5-1238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1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5 8064,'-3'-4'7050,"3"4"-6924,-8 7 1592,-7 16-1615,11-15 18,0 1 0,1 0-1,0 0 1,0 0 0,1 0 0,0 1 0,0-1 0,1 1-1,0 14 1,2-8-105,0-1-1,0 0 1,1 0-1,1 0 1,7 19-1,-7-25-36,1 0 1,1 0-1,-1 0 0,2-1 1,-1 0-1,1 0 0,0 0 1,1-1-1,-1 1 0,2-2 1,10 10-1,-5-7-803,1 0 0,0 0 0,0-2 0,1 1 0,0-2 0,19 6 0,-9-4-2754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2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7 8832,'3'-7'8703,"-6"17"-8191,-1-1 1,-2 14-1,2-12-465,-7 21 1,-26 39 41,-6 11-514,40-74 98,-14 31-1825,8-12-4926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2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14 8960,'-7'-14'6928,"8"17"-6707,1 0 1,-1 0-1,0 0 1,1 0-1,0 0 1,-1-1 0,1 1-1,0 0 1,0-1-1,1 0 1,3 4 0,2 2 57,52 72 416,-39-49-1880,28 30 0,-24-41-5036,-20-16 4704,8 7-2040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3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8064,'5'1'7309,"-1"9"-6218,25 48 850,34 53-2368,-34-61-4165,-20-38 742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3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8192,'0'0'3072,"0"3"-2400,7 1 384,-3 0 0,4-4-160,9 0 32,5 0-257,7 0-63,1 0-352,3 0-96,0 0-32,-3 0-224,0 0 0,0 0-832,-6 0-255,-3-4-1217,0 4-576,5 0-512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3.8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9728,'0'6'7237,"0"-2"-6956,1 1 0,0 0 0,0-1 0,0 1 0,4 6 1,2 14-151,0 10-96,-5-22-726,0 0 1,1 1-1,0-1 0,10 21 1,3-12-3566,-8-13 795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4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8320,'0'1'3288,"5"2"-2635,-1 0-66,0 1 0,1-1-1,-1 1 1,-1 0 0,5 5 0,6 6 271,33 27 725,-24-22-1146,-1 1 1,33 40-1,-49-54-438,-1 1-1,0 0 1,0 0-1,-1 0 1,0 1-1,-1 0 1,0-1-1,0 1 1,-1 0-1,0 1 1,0-1-1,-1 0 1,0 11-1,-2 11-1959,-8 50 0,3-39-1455,5-27-56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4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8064,'-3'3'8341,"7"3"-6670,9 7-1561,2-3 210,0-1-1,1-1 1,0 0 0,0-1-1,23 7 1,-9-6-58,1-1 0,37 4 0,-50-10-173,19-1 0,-15 0 304,-22 0-393,1 1 1,-1-1 0,0 0-1,1 0 1,-1 1 0,0-1-1,1 0 1,-1 1 0,0-1-1,0 1 1,1-1 0,-1 0-1,0 1 1,0-1 0,0 1-1,0-1 1,0 1 0,1-1-1,-1 1 1,0-1 0,0 0-1,0 1 1,0-1 0,0 1-1,-1 0 1,1 19-93,0-14 87,0 3 12,0 34 3,9 73-1,29 82-211,-34-181 178,-2-10 14,0 1 1,0-1-1,-1 1 1,0 15-1,-1-20 19,0-1 0,-1 1 0,1-1 0,-1 1 0,1-1 0,-1 1 0,0-1 0,0 0-1,0 1 1,-1-1 0,1 0 0,0 0 0,-1 0 0,1 0 0,-1 0 0,0 0 0,0 0 0,0-1-1,-3 3 1,-1 0-5,-1 0 1,0 0-1,0-1 0,0 0 0,0 0 0,-14 2 0,2-1-186,-29 3-1,10-7-2249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6.8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11008,'26'-3'4128,"-13"3"-3200,10 0 415,-14 0 65,4 0-512,5 3-128,0 2-416,0-1-160,0-1-128,-1 2-64,1-2 96,0 1-64,0-4-32,4 0-608,5-4-320,0 1-736,3-5-287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5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15 9344,'-1'-13'11785,"11"12"-11821,10 1 465,36 4 1,-50-3-406,1 1 1,-1-1-1,0 1 1,1 0-1,-1 1 1,0-1-1,-1 1 1,1 1-1,8 5 1,-12-7-13,0 0 0,0 0-1,0 0 1,0 1 0,0-1 0,0 1 0,-1-1 0,0 1 0,1-1 0,-1 1 0,0 0 0,0 0 0,0 0 0,-1 0 0,1-1 0,-1 1 0,1 0 0,-1 0 0,0 0 0,-1 5 0,0 5 73,-1 0 0,-1 1 0,-5 16 1,0 0 68,7-26-140,1 0-1,-1 1 1,0-1-1,1 1 1,0-1-1,0 1 1,1-1-1,-1 0 1,1 1-1,0-1 1,2 8-1,-2-9-26,1-1 1,-1 1-1,1-1 0,0 1 0,-1-1 1,1 0-1,0 0 0,0 0 1,1 0-1,-1 0 0,0 0 0,1 0 1,-1-1-1,1 1 0,-1-1 0,1 0 1,0 0-1,3 1 0,4 2-113,17 5-3106,-2-3-3852,-12-5 2823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6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27 7936,'-7'8'10129,"7"-8"-9934,10 6 3046,1-2-4295,-4-4 1084,0-1 0,0 1 0,0-1 0,0 0 0,0-1 0,0 0 0,0 0 0,0 0 0,-1-1 0,8-3-1,28-10-27,-37 14-44,1 1-210,0-1 0,0 1 0,0 0 0,8-1-1,-12 2 70,-1 0 0,0 0 0,0 0 0,0 0 0,0 0 0,0 1 0,0-1 0,0 0 0,0 0 0,0 1 0,0-1 0,0 1 0,0-1 0,0 1-1,0-1 1,0 1 0,0-1 0,0 1 0,0 0 0,-1 0 0,1-1 0,0 1 0,0 0 0,-1 0 0,1 0 0,-1 0 0,1 0 0,-1 0 0,1 0-1,-1 0 1,1 0 0,-1 1 0,1 9-3715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56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9600,'13'0'4384,"12"0"-3360,-20 0-96,7 0-448,-3 0-33,12-4-255,-4 4-64,13 0-64,-11 0-256,11 0-32,-4 0-1119,-1 0-385,-4 0-2496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7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12 6784,'6'-4'6041,"-5"3"-5723,1-5 2325,-3 14-1667,-2-1-702,1-1 0,-2 1 0,1-1-1,-7 10 1,2-2 0,-4 6-25,-18 34 14,-23 77-194,42-111-189,9-18-201,0 1 0,0 0 0,0 0 0,1 0 0,-1 0 1,1 1-1,0-1 0,-1 4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7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21 8448,'-3'-5'2007,"-2"-10"2322,6 15-4190,0 1 1,1-1 0,-1 1 0,0-1 0,0 1 0,1 0 0,-1 0 0,0-1 0,0 1 0,0 0-1,0 0 1,0 0 0,0 0 0,0 0 0,0 0 0,0 1 0,0 0 0,15 24 588,-14-23-481,4 8-109,0-1 0,1 0 0,0 0 0,0-1 0,1 1 0,1-2 0,-1 1 0,1-1 0,1-1 0,0 0 0,0 0 0,0-1 0,1 0 0,-1 0 0,17 5 0,35 15-133,-61-26-42,-1 0-1,1 1 1,-1-1 0,1 0-1,-1 0 1,1 0 0,-1 1-1,0-1 1,1 0 0,-1 0-1,1 1 1,-1-1-1,1 0 1,-1 1 0,0-1-1,1 1 1,-1-1 0,0 0-1,1 1 1,-1-1 0,0 1-1,0-1 1,1 1 0,-1-1-1,0 1 1,0-1 0,0 1-1,0-1 1,0 1-1,1-1 1,-1 1 0,0-1-1,0 1 1,0-1 0,-1 1-1,1-1 1,0 1 0,0-1-1,0 1 1,0-1 0,0 1-1,-1-1 1,1 1 0,0-1-1,0 1 1,-1-1-1,1 1 1,0-1 0,-1 1-1,1-1 1,0 0 0,-1 1-1,0 0 1,-1 1-535,0 0-1,0 0 1,0 0 0,-1 0-1,1-1 1,0 1 0,-1-1 0,-4 3-1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8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20 8192,'-8'-18'10026,"26"18"-8399,27-1-809,36 1-91,-69 0-594,1 2-1,0-1 1,-1 2-1,14 4 1,-24-7-92,-1 0 0,0 1 1,1-1-1,-1 0 1,0 1-1,1 0 0,-1-1 1,0 1-1,0 0 1,0 0-1,0 0 0,0-1 1,0 1-1,0 0 0,0 0 1,0 1-1,0-1 1,0 0-1,-1 0 0,1 0 1,0 0-1,-1 1 1,1-1-1,-1 0 0,1 1 1,-1-1-1,0 0 1,0 1-1,1 2 0,-2 1 97,0 0-1,0 0 1,0 0-1,-1 0 1,1 0-1,-5 7 1,-1 8 132,0 0-49,4-12-213,0 1 0,0-1 0,1 1 0,-2 11 0,4-17-11,0-1 1,0 0 0,0 0-1,0 0 1,0 0 0,1 1 0,-1-1-1,1 0 1,-1 0 0,1 0 0,0 0-1,0 0 1,0 0 0,0 0-1,0 0 1,0 0 0,0 0 0,1-1-1,-1 1 1,1-1 0,-1 1 0,4 2-1,48 30-288,-17-16-3284,2-6-3316,-22-7 2737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8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14 9728,'-2'4'7087,"2"-4"-6963,11 4 1790,6-5-1145,1 0 1,26-7-1,6-1-768,-3 7-2318,1 4-4715,-28 2 3283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9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20 9088,'-13'-20'11306,"12"22"-11257,-1-1 0,0 0 0,1 1 0,-1-1 1,1 1-1,0 0 0,-1-1 0,1 1 0,-1 3 0,0-3-7,-17 30-58,2 0 1,-15 39-1,18-38 124,-2 0 0,-29 45 1,28-53-144,5-9-678,-16 28-1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9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8960,'3'-3'1418,"-3"3"-1181,1-1-1,-1 1 1,1 0-1,-1-1 1,1 1-1,0 0 1,-1 0-1,1-1 1,-1 1-1,1 0 1,0 0-1,-1 0 0,1 0 1,0 0-1,-1 0 1,1 0-1,0 0 1,-1 0-1,1 0 1,0 0-1,-1 0 1,1 0-1,0 1 1,-1-1-1,1 0 0,-1 1 1,1-1-1,0 0 1,-1 1-1,1 0 1,24 18 1106,-20-16-913,10 12-66,0 1 1,-1 1-1,0 0 0,15 26 0,13 16-201,26 34-1075,-40-48-1893,-15-26 864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29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7808,'-26'5'10890,"36"-7"-10354,1 1 0,0 0 0,12 0 0,-7 1-679,-7 0-279,1 0 1,-1 0-1,0 1 1,13 3-1,-16-3-670,0 0 1,-1 0-1,12 0 0,0-1-3084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7.2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222 37 8192,'-6'-14'6525,"5"12"-6199,-1 2-74,1-1 0,0 0 1,0 1-1,0-1 0,-1 1 0,1 0 0,0-1 0,0 1 0,-1 0 0,1 0 0,-3-1 1,2 1-129,-1 1 1,1-1 0,-1 0 0,1 1 0,-1-1-1,1 1 1,-1 0 0,1-1 0,0 1 0,-1 1-1,1-1 1,0 0 0,0 0 0,-3 3 0,-1 3 8,0 1 0,0-1 0,1 2 1,-1-1-1,2 0 0,-1 1 0,-5 17 1,0-2-16,-16 32 142,-20 49-19,39-87-240,1 0 1,1 0-1,-5 37 0,9-47-10,1 1-1,0 0 1,1 0 0,0 0-1,0-1 1,1 1-1,0 0 1,1-1-1,-1 1 1,2-1-1,-1 0 1,9 14-1,-9-17 31,0-1-1,0 1 0,1-1 0,-1 0 0,1 0 0,0 0 0,0 0 1,0-1-1,1 1 0,-1-1 0,1 0 0,0-1 0,0 1 0,0-1 0,0 0 1,0 0-1,1-1 0,-1 1 0,0-1 0,1 0 0,8 0 0,0-2 131,-1 0 0,1-1 0,-1-1 0,1 0 0,14-5-1,62-30 444,-68 28-528,-1-2 1,0-1-1,-1 0 1,0-2-1,-1 0 1,23-24-1,-33 29-56,0 0 0,0-1 0,-1 0-1,-1 0 1,0-1 0,0 0-1,-1-1 1,-1 1 0,0-1 0,0 0-1,-2 0 1,5-24 0,-8 30 5,1 0 0,-1 0 0,0 0 0,-1 0 0,1 0 1,-2 0-1,1 1 0,-1-1 0,0 0 0,0 0 0,-5-10 0,2 9-18,0 0-1,0 0 1,-1 1-1,1 0 1,-2 0 0,1 0-1,-1 1 1,-8-6-1,1 1-232,-2 2-1,1 0 1,-1 0-1,-1 2 0,0 0 1,0 1-1,0 0 1,-29-4-1,30 7-707,1 1-1,-1 1 1,1 0-1,-1 1 1,0 1-1,1 1 0,-1 0 1,-15 4-1,0 8-3337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0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17 10880,'-1'-3'10348,"10"-1"-10345,-5 2 73,1 0 0,0 1 0,-1-1-1,1 1 1,0 1 0,0-1 0,0 0 0,0 1-1,0 0 1,0 0 0,0 1 0,0 0 0,0-1-1,0 2 1,6 1 0,-8-2-35,0 1 0,1-1 0,-1 1-1,0 0 1,0 0 0,0 0 0,0 0 0,0 1 0,-1-1 0,1 1 0,-1 0-1,1 0 1,-1 0 0,0 0 0,0 0 0,0 0 0,-1 1 0,1-1 0,-1 0 0,0 1-1,2 5 1,-2-1 51,0-1-1,-1 1 1,1-1 0,-1 1-1,-1-1 1,0 1-1,0-1 1,-2 9-1,-22 59 386,8-25-215,9-24-168,1 1 0,-4 32 1,11-57-93,0 0 0,0-1 0,0 1 0,0 0 0,0 0 0,0 0 0,1 0 0,-1 0 0,0 0 1,1 0-1,0-1 0,-1 1 0,1 0 0,0 0 0,0-1 0,0 1 0,0 0 0,0-1 1,1 1-1,-1-1 0,0 0 0,1 1 0,-1-1 0,1 0 0,-1 0 0,1 0 0,-1 0 0,1 0 1,0 0-1,0 0 0,0-1 0,3 2 0,5 0 25,0 0 1,0 0-1,1-1 1,18-1-1,-29 0-25,82-3-219,3-1-4964,-63 4 2173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1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34 7296,'-4'0'8389,"19"5"-6034,-14-4-2152,1 0 0,0-1 0,0 1 0,0 0 0,0-1-1,-1 1 1,1-1 0,3 0 0,9-1 322,0-1 0,0 0 0,-1-1-1,23-8 1,-2 1-461,-32 9-103,52-11-921,-47 12-131,0-1 1,0 1 0,8 0 0,2 2-3912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4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21 6912,'3'-20'8466,"-8"23"-7675,-6 12-614,4 4 78,0 0 0,2 1 0,0 0 1,1 0-1,-1 22 0,2-15-41,1 1 0,2-1 0,1 1 0,8 52 0,-1-41-59,2 0 0,26 67 1,-17-51-198,-12-33-57,1-1 0,1 0 0,11 20 0,-19-39-87,-1-2 61,0 1 1,1-1-1,-1 1 0,0-1 0,0 1 1,0-1-1,1 1 0,-1-1 0,0 0 1,1 1-1,-1-1 0,0 1 0,1-1 1,-1 0-1,0 1 0,1-1 0,-1 0 1,1 0-1,-1 1 0,1-1 1,-1 0-1,0 0 0,1 0 0,-1 1 1,1-1-1,-1 0 0,1 0 0,-1 0 1,1 0-1,0 0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4.7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64 8704,'4'-2'6905,"5"-3"-3359,59-29-2062,-58 29-1372,0 2-1,0-1 0,0 1 0,1 1 1,0 0-1,-1 1 0,19-1 1,-25 2-93,-1 0 0,0 0 0,0 1 0,0-1 0,0 1 1,0-1-1,0 1 0,0 0 0,0 1 0,0-1 1,0 0-1,-1 1 0,1-1 0,0 1 0,-1 0 0,1 0 1,-1 0-1,0 0 0,0 0 0,0 1 0,0-1 1,0 1-1,0-1 0,-1 1 0,1 0 0,-1 0 0,1 0 1,-1-1-1,0 1 0,0 0 0,0 4 0,1 3 107,-1 1 0,0-1 0,0 1 0,-1 0 1,-2 12-1,-11 53 29,8-54-166,1 1 1,-2 40-1,6-60 19,1 1-1,-1 0 1,1 0-1,-1-1 0,1 1 1,1 0-1,-1-1 1,0 1-1,1-1 0,0 0 1,-1 1-1,1-1 1,1 0-1,-1 0 0,0 0 1,1 0-1,-1-1 1,1 1-1,0-1 1,5 4-1,5 2-281,0 0 0,1-1 0,25 9 1,-24-10-558,-9-4-581,0 0 0,0-1 0,11 2 0,0 1-3089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5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7 9984,'-5'-6'4577,"5"5"-4434,-12 2 2856,-16 10-622,22-9-2239,1 1-87,0 0 1,1 0-1,0 0 0,0 1 0,0-1 1,0 1-1,0 0 0,1 0 0,-1 0 1,-4 10-1,-6 5-2,-1-2-274,2 0 1,1 1-1,0 1 0,1 0 0,-11 25 0,21-41-219,1 0-1,-1 0 1,0 0-1,1 0 1,-1 6-1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5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10496,'-1'0'4091,"-1"1"-3313,3 8-247,1-1 1,0 0-1,0 0 0,1 0 0,0 0 1,0 0-1,9 13 0,-8-15-501,0 0 0,1 0 0,-1-1 0,1 0 0,1 1 0,-1-2-1,1 1 1,0-1 0,6 4 0,12 6-52,26 10 0,-35-17-94,6 2-116,27 14-2323,-3 3-4018,-27-13 2867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6.4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8576,'6'3'8169,"2"5"-7576,-7-7-506,1 0 1,0 0-1,-1 0 0,1 0 0,0 0 0,-1 0 1,1-1-1,0 1 0,0-1 0,0 0 1,0 1-1,2-1 0,27 0 603,-16-1-455,81 1-1101,-30 0-5105,-47 0 2275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7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2 9216,'-7'-1'10906,"9"24"-11540,-1-12 1471,8 55-27,33 130 1,-29-146-888,36 87-1,-43-128-459,1 4-3608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0:37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9216,'1'1'4211,"2"6"-2838,-2-3-924,0 0 0,0 0 0,1 0 1,-1-1-1,1 1 0,0 0 1,0-1-1,0 1 0,1-1 1,4 6-1,3 5 326,38 76 590,-17-28-816,9 8-32,-6-13-31,26 64-1,-57-112-444,1 0 1,-1 0-1,0 0 0,-1 1 0,0-1 0,0 1 1,-1-1-1,0 1 0,-1 0 0,0-1 0,-1 1 0,0 0 1,0-1-1,-1 1 0,0-1 0,-1 0 0,-4 10 1,-2 3-414,-2 0 0,-22 31 1,27-43-4,-7 6-1526,2 0 0,0 2 0,-14 31 1,19-26-2788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1:49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 6272,'-9'15'13541,"18"-21"-13575,-7 4 170,1 0 0,0 0 0,-1 0 0,1 1 0,0-1 0,6-1-1,-8 3-102,0 0 0,-1 0 0,1 0 0,0 0 0,0 0 0,-1 0 0,1 0 0,0 0 0,0 0 0,-1 1 0,1-1 0,0 0 0,-1 0 0,1 1 0,0-1 0,-1 0 0,1 1 0,0-1 0,-1 1 0,1-1 0,-1 1 0,1-1 0,-1 1 0,1-1 0,-1 1 0,1 0 0,-1-1 0,1 1 0,-1 0 0,0-1 0,0 1 0,1 0 0,-1 0 0,0-1 0,0 1 0,0 1 0,2 4-13,-2 0 1,1 0-1,-1 0 0,0 1 0,-1 9 0,0 4 46,1-11-33,0-6-32,-1-1 0,1 1 0,0-1 0,0 1 0,0-1 0,1 1 1,-1-1-1,1 1 0,-1-1 0,1 0 0,0 1 0,-1-1 0,1 0 0,1 0 0,-1 1 0,0-1 0,0 0 0,3 2 0,-3-3 23,-1-1-1,1 0 0,0 0 1,-1 1-1,1-1 0,0 0 1,-1 0-1,1 0 0,0 0 1,-1 0-1,1 0 0,0 0 1,-1 0-1,1 0 0,0 0 1,-1 0-1,1-1 0,0 1 1,-1 0-1,1 0 0,0-1 1,0 0-1,13-2 262,11 3-4408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8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380 1 9088,'-14'15'7042,"-23"17"-5033,1-2-815,13-9-983,1 1 1,1 0-1,1 2 1,1 0-1,-26 44 1,44-65-224,-95 180-419,73-137-679,7-16-2506,10-19 999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1:50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4 412 7808,'-2'11'7508,"0"1"-4126,2-29 37,1 6-3158,0 0 0,1 0 0,1 0 0,-1 1 0,2 0 0,-1-1 0,8-12 0,-5 7-93,6-10-11,1 2 1,1-1 0,0 2-1,2 0 1,1 0 0,28-27 0,-11 7-122,-28 34-479,1 1 1,0-1-1,0 1 1,0 1-1,17-14 1,-23 20 13,0 1 1,0-1-1,1 1 1,-1-1-1,0 1 1,0-1-1,0 1 0,0 0 1,0 0-1,1-1 1,-1 1-1,0 0 1,1 0-1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1:59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0 349 8192,'0'-32'3173,"0"24"231,0 20-1528,0-11-1514,1-1-228,0 0-1,0 0 0,-1 0 1,1 0-1,0 0 0,0 1 1,0-1-1,0 0 0,-1 0 1,1 1-1,0-1 0,0 1 1,-1-1-1,2 1 0,-1-1-97,-1 0 0,1 1-1,0-1 1,-1 0-1,1 0 1,0 0 0,0 0-1,-1 0 1,1 0-1,0 0 1,0 0 0,-1-1-1,1 1 1,0 0-1,-1 0 1,1 0-1,0-1 1,-1 1 0,1 0-1,0-1 1,-1 1-1,1-1 1,-1 1 0,1-1-1,-1 1 1,1-1-1,1-1 92,19-15 241,-1 0-1,0-2 0,18-22 1,27-27-307,90-57-3949,-111 94-1050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0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1 467 7808,'0'0'6261,"-1"0"-6080,1-1 1,0 1-1,0-1 0,0 1 1,0 0-1,0-1 0,0 1 1,0-1-1,0 1 0,0-1 1,1 1-1,-1-1 0,0 1 1,0-1-1,0 1 0,0 0 0,1-2 1,1 1-30,1 0 0,-1 0 1,0 0-1,1-1 0,-1 1 1,0-1-1,0 0 0,0 0 1,0 0-1,0 1 0,-1-2 1,1 1-1,1-3 0,10-11 238,9-8-46,28-42 0,33-56-200,10 11-1056,-25 41-4698,-42 47 1141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2.6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69 9216,'0'0'10111,"0"-2"-9732,1-1-264,0 1 1,0 0-1,0 0 1,0 0-1,0 0 0,1 0 1,2-3-1,-3 5-81,-1-1 0,1 0-1,0 1 1,0-1 0,-1 1 0,1-1-1,0 1 1,0 0 0,0-1 0,0 1-1,-1 0 1,1-1 0,0 1 0,0 0-1,0 0 1,0 0 0,0 0 0,0 0 0,0 0-1,0 0 1,0 0 0,0 0 0,1 1-1,2-1 39,1 1 0,-1-1 0,1-1 0,-1 1 0,1-1 0,-1 1 0,0-1 0,1 0 0,-1-1 0,5-1 0,16-4 96,128-12 350,-120 16-423,35-1 508,11 4 197,-78 0-791,1 0-1,-1 0 0,1 0 0,0 1 1,-1-1-1,1 1 0,-1-1 1,3 2-1,10 2 131,-13-4-137,-1 0 0,0 1 1,1-1-1,-1 0 0,1 0 0,-1 0 1,1 1-1,-1-1 0,0 0 1,1 1-1,-1-1 0,0 0 1,1 1-1,-1-1 0,0 0 0,1 1 1,-1-1-1,0 1 0,0-1 1,1 0-1,-1 1 0,0-1 1,0 1-1,0-1 0,0 1 1,0-1-1,0 2 0,0-2 1,0 1 0,1-1 0,-1 0 1,0 1-1,0-1 0,0 1 0,0-1 0,0 1 0,1-1 0,-1 1 0,0-1 0,0 1 1,1-1-1,-1 0 0,0 1 0,1-1 0,-1 0 0,0 1 0,1-1 0,-1 0 0,0 1 0,1-1 1,-1 0-1,1 0 0,-1 1 0,1-1 0,-1 0 0,1 0 0,-1 0-29,1 0-1,-1 0 0,0 0 0,0 0 1,0 1-1,1-1 0,-1 0 1,0 0-1,0 0 0,1 0 1,-1 0-1,0 0 0,0 0 0,0 1 1,0-1-1,1 0 0,-1 0 1,0 0-1,0 0 0,0 1 1,0-1-1,0 0 0,1 0 1,-1 0-1,0 1 0,0-1 0,0 0 1,0 0-1,0 1 0,0-1 1,0 0-1,0 0 0,0 0 1,0 1-1,0-1 0,0 0 0,0 0 1,0 1-1,0-1 0,0 0 1,0 0-1,0 1 0,0-1 1,0 0-1,-1 1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3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1 9088,'3'1'8665,"-2"10"-6800,-2 14-1836,-39 170 2003,33-170-1989,-39 114-65,42-128-15,-28 75-2283,29-80 1620,1-23-6690,2 2 3721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3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8832,'-6'4'10219,"10"3"-9569,0-2-470,0-1 0,0 0 0,1-1 1,0 1-1,-1-1 0,7 3 0,2 2 36,142 89 851,-97-64-913,43 28 44,-97-57-253,1 0 0,-1 0 0,1 0 0,4 8 0,5 4-5644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4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 8448,'0'-6'9237,"2"19"-7675,-1-12-1507,-1 0-1,1 0 1,0-1 0,0 1-1,0-1 1,0 1-1,0 0 1,0-1-1,0 1 1,0-1-1,0 0 1,0 1-1,0-1 1,0 0-1,0 0 1,1 0-1,21 1 551,-14-2-403,-7 1-141,1-1 0,0 1 0,0-1 0,0 0 0,-1 0 0,1 0 0,-1 0 1,1 0-1,-1-1 0,1 1 0,2-3 0,17-8 545,-21 12-560,0-1 0,0 1 0,0 0 0,0 0 0,1 0 1,-1 0-1,0 0 0,0 0 0,0 0 0,0 0 0,0 0 0,0 1 0,0-1 0,0 0 0,1 1 1,-1-1-1,0 1 0,0-1 0,1 2 0,0-1 31,0 1 0,0-1 0,1 1-1,-1 0 1,-1-1 0,1 1 0,0 0 0,0 0 0,-1 1 0,1-1-1,-1 0 1,0 0 0,1 1 0,-1-1 0,0 1 0,-1-1 0,1 1-1,0 0 1,-1-1 0,1 4 0,-1-5-75,2 10 54,0 1 1,-1-1 0,0 1-1,-2 18 1,1 24 103,1-44-133,0 1 5,-1 0-1,2-1 0,0 1 0,0-1 0,0 1 1,2-1-1,7 18 0,-10-26 5,0-1 0,1 1 0,-1-1 1,0 1-1,1-1 0,-1 1 0,1-1 0,0 0 0,-1 0 0,1 0 1,0 0-1,0 0 0,0 0 0,-1-1 0,1 1 0,4 0 0,3 1-121,-1-1-1,16 0 0,0 0-1802,18 4-7311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8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8448,'2'3'14577,"5"-2"-15325,169-5 2689,-125 4-1598,-30 0-2681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09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92 9728,'-4'-4'8559,"4"2"-8420,1 0-1,-1-1 0,1 1 0,0 0 0,-1-1 0,1 1 0,0 0 0,0 0 1,0 0-1,1 0 0,-1 0 0,0 0 0,1 0 0,-1 0 0,1 0 1,0 1-1,0-1 0,-1 0 0,1 1 0,0 0 0,0-1 0,3 0 0,6-4 99,0 1 0,0 1 0,13-4 0,-17 5-68,7-1 159,1 0 1,0 1-1,0 1 1,0 0-1,0 1 1,0 1-1,0 0 1,0 1-1,20 4 1,-33-5-274,1 1-1,0 0 1,-1 0 0,0 0 0,1 0 0,-1 0-1,1 1 1,-1-1 0,0 1 0,0-1 0,0 1-1,0 0 1,3 4 0,-2-2-12,0 0-1,0 1 1,-1-1-1,1 1 1,-1 0 0,3 8-1,-1 4-45,-1 0-1,0 0 0,1 24 1,-2 156 101,-3-104 161,1-90-243,0-1-1,0 0 1,0 0 0,1 0-1,-1 1 1,1-1 0,0 0-1,0 0 1,1 2 0,-2-3 1,1 0 0,-1 0 1,1 0-1,-1 0 0,1-1 1,0 1-1,-1 0 0,1-1 0,0 1 1,0 0-1,-1-1 0,1 1 1,0-1-1,0 1 0,0-1 0,0 1 1,0-1-1,-1 0 0,1 0 1,0 1-1,0-1 0,2 0 0,0 0 18,-1 1-1,1-1 0,-1 1 0,1-1 0,0 1 1,3 2-1,-3-2-25,0 0 0,-1 0 1,1-1-1,0 1 0,0 0 0,5 0 0,22-5 45,-26 3-59,0 1-1,0-1 1,0 1 0,1-1-1,-1 1 1,0 0 0,1 1-1,-1-1 1,6 2-1,-8-1-165,-1-1 0,1 0-1,-1 1 1,1-1 0,-1 0-1,1 0 1,-1 0-1,1 0 1,-1-1 0,1 1-1,-1 0 1,1-1-1,1 0 1,-2 1-538,1-1-1,0 1 1,0-1 0,0 1-1,-1 0 1,1 0 0,0 0-1,0 0 1,3 0-1,7 3-3785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11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1 181 7936,'0'-16'2595,"0"28"314,0-12-2857,0 0 0,0 1 1,0-1-1,0 0 0,0 0 1,0 0-1,0 0 0,0 1 1,0-1-1,0 0 0,0 0 1,0 0-1,0 0 0,0 1 1,0-1-1,0 0 0,1 0 1,-1 0-1,0 0 1,0 0-1,0 1 0,0-1 1,0 0-1,0 0 0,1 0 1,-1 0-1,0 0 0,0 0 1,0 0-1,0 0 0,1 0 1,-1 0-1,0 0 0,0 0 1,0 0-1,0 0 0,1 0 1,-1 0-1,0 0 0,0 0 1,0 0-1,0 0 0,1 0 1,-1 0-1,0 0 1,0 0-1,0 0 0,0 0 1,1 0-1,-1 0 0,0 0 1,0 0-1,0-1 0,13-6 947,-7 4-574,11-4 475,51-19 1106,-58 23-1890,0 0-1,0 1 0,0 0 0,21 0 1,47-5 17,5 1 47,-6 0 221,97-1-70,-140 7-34,156 7 361,-143-3-567,57-4 1,-47-1 183,-3-4-56,-43 4-205,0-1-1,0 2 0,1-1 0,-1 1 1,13 2-1,79 9-13,-56-4 252,0-3 0,68-3 0,-69-1-251,172-7 117,-149 7-50,165-2-124,-2-19 380,-160 12-167,112 0 0,-96 4-50,99-16-1,-158 17-84,2-1 2,-1 0 17,49-1 1,165-11 203,-124 5-176,52 10 286,-90 4-235,152-2 872,-233 0-1389,1 1 1,-1 0-1,1 0 0,-1 1 1,0-1-1,1 0 1,-1 0-1,0 1 0,0-1 1,0 0-1,0 1 0,1 1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8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8960,'0'-12'9562,"10"21"-8015,43 42-171,-32-32-1147,24 29 0,86 95 201,11-12-4326,-136-126 3298,18 13-5609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17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12 7040,'-5'-11'11029,"-7"23"-8235,7-5-2620,0 0-1,1 1 1,1 0-1,-1 0 1,1 0-1,0 0 1,1 1-1,-2 12 1,-5 73-85,9-90-70,-2 51 47,2-1 0,2 1 1,3-1-1,3 0 0,1-1 0,23 73 1,-24-98-14,-6-21-7,-1 0 0,1 0 1,0-1-1,1 1 1,0-1-1,0 1 1,0-1-1,1 0 1,6 9-1,-5-8-846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17.7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7168,'3'3'7695,"-2"7"-5778,-2 12-1188,-4 6 392,-2 0 1,0 0-1,-19 40 0,-7 30-710,29-83-359,4-11-50,-1 1 1,-1 0-1,1 0 0,-3 6 1,3-9-53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18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10112,'-4'5'7013,"12"6"-6629,0-1 0,1 0 1,0-1-1,0 0 0,1 0 0,0-1 1,22 13-1,7 7-77,101 76-83,-120-93-377,-17-9-457,1-1 0,-1 1 1,0-1-1,0 1 0,0 0 1,3 3-1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18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57 9472,'-3'-15'11539,"6"8"-12087,-1 3 901,10-16 551,-12 20-864,1-1 1,-1 0-1,1 0 1,0 1-1,-1-1 1,1 0-1,0 1 1,-1-1-1,1 0 1,0 1 0,0-1-1,0 1 1,0 0-1,-1-1 1,1 1-1,0 0 1,0-1-1,2 1 1,-3 0 3,1 0 1,-1 0-1,1 1 0,0-1 1,-1 0-1,1 1 0,-1-1 0,1 1 1,-1-1-1,1 0 0,-1 1 1,1-1-1,-1 1 0,0-1 1,1 1-1,-1 0 0,0-1 0,1 1 1,-1-1-1,0 1 0,0 0 1,1 0-1,5 19 603,-5-17-484,1 12 177,0 0 0,-1 0 0,0 0 0,-2 20 0,0-3-189,1-16-99,-1 10-16,2 0 0,0-1 1,9 42-1,-8-58-71,-1-5 29,0-1 0,0 1 0,0-1 0,0 1 0,0-1 0,3 4 0,-3-6 29,0 0 1,-1 0-1,1 0 0,0 0 0,0 0 1,0 0-1,0-1 0,0 1 1,0 0-1,0-1 0,0 1 1,1-1-1,-1 1 0,0-1 0,0 1 1,0-1-1,1 0 0,-1 0 1,0 1-1,0-1 0,1 0 1,0 0-1,41-4-629,-14-2-5551,-24 5 3805,7 0-2943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0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 1 6784,'-5'11'12666,"4"-9"-12530,-1 1 1,0-1-1,1 1 1,0 0-1,-1-1 0,1 1 1,0 0-1,1 0 0,-2 5 1,-6 16 654,-2-6-413,6-12-530,1-1 0,-1 1 0,1 0 1,1 0-1,-1 0 0,1 1 1,0-1-1,0 1 0,1-1 1,-1 12-1,1-7-1480,1-8 1030,0-1 0,0 1 0,0 0 1,0 0-1,0-1 0,0 1 0,1 0 0,-1-1 1,1 1-1,0 0 0,-1-1 0,3 4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2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8960,'0'0'7535,"14"5"-3908,24-5-939,50 6 0,-74-5-2385,23-1 0,-14 0-125,-10 2-103,4 0-4662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6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15 7552,'3'-15'12798,"-6"24"-11794,-22 108-126,18-75-845,-2-1-1,-25 71 1,16-64-69,13-32-1143,0 0 0,-2 0 0,-8 15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7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8064,'12'7'10009,"46"28"-8237,-24-16-1435,-1 1-1,-1 2 1,-1 1 0,-1 2 0,43 45 0,-54-49-376,-6-7-331,0 1 0,1-2-1,24 19 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7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8320,'0'0'8821,"5"7"-6133,3-1-2419,0 0 1,0 0-1,1-1 0,-1-1 1,1 0-1,0 0 1,0 0-1,1-1 1,-1-1-1,1 1 1,10 0-1,15 1-2245,60-1-1,-78-3 233,4-1-4971,-8-3 2817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8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57 9728,'0'0'6730,"1"-7"-3738,0 4-2852,0 0 0,1 0 0,-1 0 1,1 0-1,0 1 0,0-1 0,0 0 0,0 1 0,0 0 0,0-1 0,1 1 0,-1 0 1,1 0-1,0 0 0,-1 1 0,1-1 0,0 1 0,0-1 0,0 1 0,0 0 1,0 0-1,5-1 0,-5 2-50,0 0 1,0 0-1,-1 0 0,1 0 1,0 0-1,0 1 1,-1-1-1,1 1 0,0 0 1,-1-1-1,1 1 1,0 1-1,-1-1 1,0 0-1,1 1 0,-1-1 1,0 1-1,1-1 1,-1 1-1,0 0 0,0 0 1,0 0-1,-1 0 1,1 1-1,-1-1 0,4 5 1,-3-1 27,1 1 0,0 0 0,-1-1 0,-1 1 0,3 12 1,1 37 139,-5-46-190,2 52 201,-2-39-183,1-1 0,0 0 0,9 39 0,-9-56-100,0-1-1,1 0 1,-1 0 0,1 0 0,0 0 0,0 0-1,0 0 1,1 0 0,-1-1 0,6 6-1,-6-7 20,0 0-1,1 0 0,-1 0 0,1-1 0,0 1 1,0-1-1,-1 0 0,1 0 0,0 0 0,0 0 0,0 0 1,0 0-1,0-1 0,0 0 0,0 1 0,3-1 1,7 0 4,-1-1 1,1 1-1,-1-2 1,13-2 0,6-1-1042,0 1-1405,-28 3 1860,-1 0 0,1 1 0,-1-1 0,1 0 1,-1-1-1,1 1 0,-1 0 0,0-1 0,4-2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9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8704,'0'0'9119,"5"0"-7999,-1 0-128,1 0-544,-1 0-128,8 0-96,-3 0-96,9 0-96,0 0-352,5 0-128,-5 0-1184,4 4-448,-4 1-3039</inkml:trace>
  <inkml:trace contextRef="#ctx0" brushRef="#br0" timeOffset="1">44 191 9600,'0'20'9599,"9"-20"-8831,-5 0-128,14-3-384,-4-2-160,8 5-64,1 0-960,4 0-320,-5 0-1088,-1 5-351,2-2-1825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8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9216,'0'-23'6608,"6"24"-4849,5 2-1506,0 1 0,-1 1 1,1 0-1,-1 0 0,0 1 0,-1 0 0,1 0 0,-1 1 0,0 1 0,-1-1 0,14 17 0,-5-3 202,-1 1 1,0 0-1,22 47 1,38 99 1224,-73-157-1949,1-1 0,-1 1 0,-1-1 0,0 1 0,1 21 0,-3-25-817,-1 1 1,1 0-1,-1-1 0,-1 0 1,-3 12-1,2-7-1452,2-3-1478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2:29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8320,'0'0'12330,"8"-11"-10202,-6 9-2064,0 0 1,-1 0-1,1 0 0,0 1 0,0-1 1,1 1-1,-1 0 0,0 0 1,0 0-1,0 0 0,1 0 0,-1 0 1,1 0-1,-1 1 0,1-1 1,-1 1-1,1 0 0,-1-1 0,1 1 1,-1 0-1,1 1 0,-1-1 1,3 1-1,-1 0 100,1-1 1,-1 2-1,0-1 0,0 0 1,0 1-1,0 0 1,0 0-1,0 0 0,0 0 1,-1 1-1,1-1 0,4 6 1,-6-6-139,0 0 1,0 1-1,-1-1 1,1 1-1,-1-1 1,1 1-1,-1-1 0,0 1 1,0 0-1,-1 0 1,1 0-1,0-1 1,-1 1-1,0 0 1,1 6-1,-2 2 104,-1-1 1,1 1-1,-4 11 1,2-12-70,1-1 0,0 1 0,0 11 0,2-19-65,0 0 1,0 0-1,0 0 0,0 0 0,0-1 1,1 1-1,-1 0 0,0 0 0,1 0 1,0-1-1,-1 1 0,1 0 0,0-1 1,0 1-1,1 1 0,-1-2 1,1 0 1,-1 0-1,0 0 0,1 0 0,-1-1 1,1 1-1,0-1 0,-1 1 1,1-1-1,-1 0 0,1 1 0,0-1 1,-1 0-1,1 0 0,-1 0 0,1 0 1,0-1-1,1 1 0,16-3 131,18-5 1,-26 5-455,1 0-1,-1 1 1,0 1 0,0-1 0,1 2 0,14 0 0,-24 1-161,0-1 0,1 0 1,-1 1-1,0 0 0,0-1 1,-1 1-1,1 0 0,0 0 1,0 0-1,0 0 0,2 3 1,9 10-5327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0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429 10 8320,'-1'-5'13335,"-15"2"-10209,-23 1-2937,28 3-59,1 0-1,0 0 1,0 0 0,0 0 0,1 1-1,-1 0 1,1 1 0,-16 4 0,9-1-60,1 0 1,0 1 0,-27 14 0,25-11-70,1 0 0,0 1 0,1 0 0,1 1 0,1 0 1,0 0-1,1 1 0,-10 16 0,12-13 24,1 1 0,-11 34 0,19-47-14,0 0-1,0 0 1,1 0 0,0 0-1,0 0 1,0 0 0,1 0-1,0 0 1,0 1 0,1-2-1,-1 1 1,1 0 0,1 0-1,-1 0 1,1 0 0,0-1-1,0 1 1,1-1 0,0 0-1,0 1 1,0-1 0,0 0-1,1 0 1,-1-1 0,1 1-1,0-1 1,1 1-1,8 2 1,8 0 122,0 1-1,1-2 0,0 0 1,0-1-1,0-1 0,0 0 1,29 0-1,-8-3-85,0 0 0,86-11 0,-113 9-202,0 0-1,0 0 0,24-9 1,15-8-3745,-54 19 3609,0 0-143,-1 1 1,1-1 0,-1 1-1,0-1 1,1 0 0,-1 0 0,0 1-1,0-1 1,0 0 0,0 0-1,0 0 1,0 0 0,1-2-1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1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17 8960,'-7'-16'12287,"7"59"-9598,2-18-2574,0-1 1,9 27-1,12 43-67,-17-66-11,-2-13-143,0 21-1,-4 6-1300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1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1 223 8960,'0'2'11397,"1"4"-11131,0 0 1,1 0-1,1 0 1,-1 0-1,2 0 1,-1 0-1,1 0 1,8 8-1,-8-10-206,4 6-15,1-1 0,0 0 0,2-1 0,-1 1 0,1-1 0,22 11 0,84 37 153,-82-40-71,25 9 423,85 27-1,-144-52-504,-1 0-1,1 1 1,0-1-1,-1 0 1,1 0 0,-1 1-1,1-1 1,0 0-1,-1 0 1,1 0 0,0 0-1,0 0 1,-1 0 0,1 0-1,0 0 1,-1 0-1,1 0 1,0 0 0,0 0-1,-1 0 1,1 0 0,0 0-1,-1 0 1,1-1-1,0 1 1,-1 0 0,1 0-1,-1 0 1,1-1 0,0 1-1,-1 0 1,1-1-1,0 1 1,-1-1 10,1 0 0,-1 1 0,1-1 0,-1 0 0,0 0 0,0 1 0,0-1 0,1 0 0,-1 1 0,0-1 0,0 0 0,0 0 0,-1 1 0,1-1 0,0 0 0,0 1 0,-1-1 0,1 0 0,0 1 0,-2-2 0,-79-123 1006,-16-62-1014,78 149 13,2 8 26,12 22-339,0 0 1,1 0 0,0-1 0,1 0-1,0 1 1,-1-13 0,4 14-392,0 4 181,0 0-1,0 0 1,0 0-1,1 0 1,-1 0-1,2-3 1,-1 5 230,-1 0-1,1 0 1,-1 1-1,1-1 1,-1 0 0,1 1-1,0-1 1,0 1-1,-1-1 1,1 0-1,0 1 1,0-1 0,0 1-1,0-1 1,0 1-1,0 0 1,0-1 0,0 1-1,0 0 1,0-1-1,0 1 1,1 0-1,-1 0 1,0 0 0,0 0-1,0-1 1,0 1-1,1 0 1,0 1 0,24 2-4690,-2 2 454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2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10112,'0'-13'9023,"0"8"-6975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2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23 10240,'-8'-10'7359,"8"7"-7807,0-2-256,8 0 353,36 28-9217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4.2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279 39 5760,'9'-12'7121,"-9"11"-6702,-1-25 5683,0 38-4267,-19 24-920,4-7-625,-23 54 89,-78 113-1,110-187-532,-2 1-1,0-1 0,-12 9 1,-12 13-3174,32-30 3021,0 0 157,1-1 0,0 1-1,0-1 1,-1 0 0,1 1 0,0-1-1,-1 0 1,1 1 0,-1-1 0,1 0-1,-1 1 1,1-1 0,-1 0 0,1 0-1,-1 1 1,1-1 0,-1 0 0,1 0-1,-1 0 1,0 0 0,1 1 0,-1-1-1,1 0 1,-1 0 0,-1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6 9344,'-5'-5'9119,"5"5"-9050,1 0-1,-1 1 1,1-1-1,-1 0 0,1 1 1,-1-1-1,1 0 1,0 1-1,-1-1 0,1 0 1,0 1-1,-1-1 1,1 0-1,0 0 0,0 0 1,1 1-1,-1-1 65,17 6 379,0 0 0,-1 1-1,31 15 1,39 30 52,-25-14-375,-51-32-161,116 71 211,-10-9-263,10 8-2187,-83-45-3618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5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18 8064,'-15'0'11231,"30"5"-8927,-4-5-2209,-1-1-1,0 1 1,1-1-1,-1-1 0,0 1 1,0-1-1,0 0 1,0-1-1,9-3 0,6 2-1456,1 4-4131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49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116 112 7808,'0'-5'1961,"1"5"-1824,-1-1 1,0 1 0,0 0 0,0-1 0,0 1-1,0 0 1,0-1 0,0 1 0,0-1 0,0 1-1,0 0 1,0-1 0,0 1 0,0-1 0,0 1-1,0 0 1,0-1 0,-3-3 1791,2 4-1791,1-1 0,-1 1 0,-4-12 2848,4 12-2901,0-1 0,-1 0 0,1 1 0,0-1 0,0 1 0,-1-1 0,1 1 0,0 0 0,-1-1 0,1 1 0,-1 0 0,1 0 0,0 0 0,-1 0 1,1 0-1,-1 1 0,1-1 0,0 0 0,-1 1 0,1-1 0,0 1 0,-1-1 0,1 1 0,0-1 0,0 1 0,0 0 0,-1 0 0,1 0 0,-1 1 0,-5 3-51,1 0 0,1 1 1,-8 9-1,9-10-26,0 1 0,0 0 1,0 0-1,1 1 0,0-1 0,0 1 1,1 0-1,0 0 0,0-1 0,1 1 0,0 1 1,0-1-1,0 8 0,1-7 43,0 0 1,1 0-1,0 0 0,0 0 1,0 0-1,1 0 0,1 0 1,-1 0-1,1-1 0,1 1 0,4 7 1,-7-12 4,1 0 0,0 0 0,0-1 0,0 1 0,0 0 0,0-1 0,1 0 0,-1 0 0,1 1 0,-1-1 0,1-1 0,0 1 0,0 0 0,0-1 0,0 1 0,0-1 0,0 0 0,0 0 0,0 0 0,0 0 0,1-1 0,-1 1 0,5-1 0,-1-1 47,0 0 0,0-1 0,0 0 0,0-1 0,-1 1 0,1-1 0,-1 0 0,1-1 0,6-4 0,3-4 97,0 0 1,14-14 0,-23 19-156,9-8 55,15-18 1,-27 28-91,0-1 1,0 1-1,-1-1 1,0 0-1,0 0 1,0 0 0,3-11-1,-5 13-12,-1 0-1,0-1 0,0 1 1,0 0-1,0-1 1,-1 1-1,0 0 0,1 0 1,-2 0-1,1 0 0,0-1 1,-1 2-1,0-1 0,0 0 1,0 0-1,0 0 1,0 1-1,-1 0 0,-3-5 1,-1 0-148,-1 0-1,1 1 1,-1-1 0,-1 2 0,1-1 0,-15-8-1,15 11-171,-1 0 0,0 0-1,1 1 1,-1 0 0,0 0-1,-12-1 1,6 2-2555,-22 0 0,23 2-1528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5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95 10496,'15'8'8447,"-8"-8"-8127,1 0-128,7-8-96,14-5-224,-7 4-64,-7 1-832,8-8-352,-1 3-927,-2-5-321,24 0-1344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6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41 8960,'-10'-2'12029,"21"-5"-9707,27-5-2658,-11 7 648,0 1 0,1 0 0,-1 1 0,1 1 0,0 1 0,0 1 0,33 1 0,-57 0-243,1-1 1,-1 1-1,1 0 0,-1 0 1,1 0-1,-1 0 0,0 0 0,0 1 1,0-1-1,0 1 0,0 0 0,-1 0 1,1 0-1,-1 0 0,0 0 1,0 0-1,0 1 0,0-1 0,0 1 1,-1-1-1,0 1 0,3 4 0,2 4-9,0 1 0,-2 0 0,0-1 0,3 17 0,21 133 228,-28-149-296,10 49 18,-9-54-30,1 1 0,1-1 1,0 0-1,0 0 0,12 13 0,-14-19 34,-1 1 0,1-1 0,-1 0 0,1 0 0,0 0 0,0 0 0,-1 0-1,1 0 1,0 0 0,1 0 0,-1 0 0,0 0 0,0-1 0,0 1 0,1-1 0,-1 1 0,1-1-1,-1 1 1,0-1 0,1 0 0,-1 0 0,1 0 0,-1 0 0,1 0 0,3 0 0,-2-1-309,0 1 0,0-1 0,0 0 0,0 0 1,0 0-1,6-2 0,-7 2-659,0 0 0,0-1 0,0 1 1,0-1-1,8-5-1908,-1-1-567,10 0-1232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6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10112,'0'-5'9411,"0"14"-7170,1 17-2288,5-2 209,2 1 0,1-1 0,2-1 0,28 42 0,-14-34-378,-17-23-417,-1 1 1,-1 0-1,6 10 1,-11-16-72,0 0 1,1 0 0,0 0-1,0 0 1,1 0-1,-1 0 1,1-1 0,4 4-1,6-2-3402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6.9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10112,'3'2'12811,"-1"-1"-12650,1-1-1,-1 1 1,1-1 0,-1 0 0,0 1-1,1-1 1,-1 0 0,1 0 0,-1 0-1,1 0 1,-1 0 0,4-1 0,14-1 69,0-1 1,22-6-1,14-2-52,-24 6-424,76-14-197,-36 1-5780,-58 14 2490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07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10240,'6'-2'9251,"6"18"-8058,-1-1-475,210 230 2727,-111-99-3692,-97-128-130,9 19-1059,-13-20-934,14 18 0,5-6-2813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3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1 7168,'8'0'13221,"-18"4"-10891,-7 8-1391,12-8-695,0 0 0,0 0 0,-12 5 0,-180 101 360,153-84-616,14-9 115,2 2 0,-32 24 0,49-34-155,10-9 62,0 1 0,0 0 0,0 0 1,0 0-1,0 0 0,0 0 0,0-1 0,1 1 0,-1 0 0,0 0 1,1 0-1,-1 0 0,1 1 0,0-1 0,0 0 0,-1 0 0,1 0 0,0 0 1,0 0-1,0 0 0,1 1 0,0 9 4,1 0 0,0 0 1,1-1-1,1 1 0,1-1 0,0 1 0,1-1 1,11 14-1,5 2 74,51 45 0,-53-56-21,0-1 0,1 0-1,28 13 1,-22-12-3,7 2 33,-27-15-88,0 1 0,-1 1 0,1-1 0,-1 0 0,-1 1 0,7 4 0,-2 1 29,3 3-8,0-1 0,21 13 0,-33-24-27,-1 1 0,1-1 0,-1 0 0,1 0 0,-1 1 0,1-1 0,-1 0 0,1 0 0,0 0 0,-1 1 0,1-1 0,-1 0 0,1 0 0,0 0 0,-1 0 0,1 0 0,0 0 0,-1 0 1,1 0-1,0 0 0,-1 0 0,2 0 0,-2 0-6,0 0 0,1 0 0,-1 0 0,0 0 0,1 0 0,-1 0 1,0 0-1,1 0 0,-1 0 0,0 0 0,1 0 0,-1 0 0,0 0 0,1 0 0,-1 0 1,0 0-1,1 0 0,-1 0 0,0 0 0,1 0 0,-1 1 0,0-1 0,0 0 1,1 0-1,-1 0 0,0 0 0,0 0 0,0 1 0,1-1 0,-1 0 0,0 0 0,0 0 1,0 1-1,0-1 0,1 0 0,-1 0 0,0 0 0,0 1 0,0-1 0,0 1 1,8 9-732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5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1 102 8064,'3'0'13851,"1"0"-13815,5 0 1788,4 3-1272,1-1-1,0-1 1,0 1 0,19-1-1,62-2 551,-40 1-626,-13 0 49,-1-1-1,56-6 0,-41 0-626,-16 2 307,0 1 0,59-1-1,421 5 458,-313-5-540,1421 5 380,-1538-2-454,0-3 0,105-13 0,-151 13-49,45 1 0,-15 1 40,249-10 36,-229 14-147,112-3 144,-117-5-68,-54 3 50,63-1 0,129-3-198,44 8 261,-270 0-170,21 0 10,-22 0 42,1-1-3,-1 1-1,1 0 1,0 0 0,-1 0 0,1 0-1,-1 0 1,1 0 0,0 0 0,-1 0-1,1 1 1,-1-1 0,1 0-1,0 0 1,-1 0 0,1 0 0,-1 0-1,1 1 1,-1-1 0,1 0 0,-1 0-1,1 1 1,-1-1 0,1 0 0,-1 0-1,1 1 1,-1-1 2,0 1 1,1-1-1,-1 0 0,0 1 1,0-1-1,1 0 0,-1 0 0,1 1 1,-1-1-1,0 0 0,1 0 1,-1 1-1,1-1 0,-1 0 1,1 0-1,-1 0 0,1 0 1,-1 1-1,1-1 0,-1 0 0,1 0 1,-1 0-1,1 0 0,-1 0 1,1 0-1,-1 0 0,1 0 1,0 0-1,0 0 0,26 0-98,-15 0 38,62 0-205,-55 3 159,-17-2 88,0 0 0,0-1 0,0 1 0,0-1 0,0 1 0,1-1 0,-1 0 0,3 1 0,25 3-428,-30-4 441,0 0-1,0 0 1,1 0 0,-1 0-1,0 0 1,1 0-1,-1 0 1,0 0 0,0 0-1,1 0 1,-1 1 0,0-1-1,1 0 1,-1 0-1,0 0 1,0 0 0,1 0-1,-1 0 1,0 0 0,0 0-1,1 1 1,-1-1-1,0 0 1,0 0 0,0 0-1,0 0 1,1 0 0,-1 1-1,0-1 1,0 0-1,0 0 1,0 0 0,0 0-1,0 1 1,0-1 0,0 0-1,1 0 1,-1 0-1,0 1 1,0-1 0,0 0-1,0 0 1,-1 0 0,1 1-1,0-1 1,0 0-1,0 0 1,0 0 0,0 2-75,5-2 348,-1 0 503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 12288,'-18'-3'10480,"17"4"-10162,1-1-239,0 1 1,0-1 0,0 1 0,0-1 0,0 1 0,0-1 0,0 1 0,1-1-1,-1 1 1,0-1 0,1 0 0,-1 1 0,1-1 0,-1 1 0,0-1 0,1 0-1,-1 1 1,1-1 0,0 0 0,-1 1 0,1-1 0,-1 0 0,1 1 0,0-1-1,-1 0 1,1 0 0,0 0 0,1 1 0,12 4 399,1-1 0,0 0 0,0-1 0,25 4 0,66 4 460,-70-8-647,19 2 27,-1 2-1,73 14 0,-76-11-84,-31-7-79,26 7 0,-16-3 42,-24-6-191,-5-1-1,0 0 1,-1 0-1,1 0 1,0 0 0,0 1-1,0-1 1,-1 0-1,1 0 1,0 0 0,0 0-1,-1 1 1,1-1-1,0 0 1,0 1-1,-1-1 1,2 1 0,-1-1-4,-1 1-1,1-1 1,0 1 0,-1-1 0,1 0 0,0 1 0,0-1 0,0 0 0,0 0 0,-1 0 0,1 1 0,0-1 0,0 0 0,0 0 0,0 0 0,2 0 0,-2 17 435,-2-13-428,1 0 1,-2 0-1,1 0 0,0 0 0,-1 0 1,-4 6-1,-5 10 1,-47 147 22,49-139-473,-2 0 0,-21 34 0,31-60 80,0 0-1,0 0 1,-1 0-1,0 0 1,1-1-1,-1 1 1,-4 3-1,-7 1-4323,11-6 4164,-2 1 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7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 7168,'0'-1'230,"1"0"0,0 1-1,0-1 1,-1 0 0,1 0 0,-1 1 0,1-1 0,-1 0 0,1 0-1,-1 0 1,1 1 0,-1-1 0,0 0 0,0 0 0,0 0 0,0 0-1,0-1 1,0 0 779,0-15 3364,0 7-2650,1-3 3818,23 55-3797,-15-28-1411,8 16 1,22 115 473,-26-82-750,36 190 209,-48-208-1025,-1-29-1863,0-15 2429,0-1 0,0 1 0,0-1 0,0 1 0,0-1 0,0 1 0,0-1-1,0 1 1,1-1 0,-1 1 0,0-1 0,0 1 0,1-1 0,-1 0 0,0 1 0,1-1-1,-1 1 1,1-1 0,-1 1 0,1-1 0,-1 0 0,1 1 0,1 0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77 7936,'-3'1'323,"1"-1"1,0 0-1,0-1 1,0 1-1,-1 0 1,1 0 0,0-1-1,0 1 1,-32-7 11332,45 7-10571,31 0 1050,71-8 1,-50 0-1715,100-21 1,-147 26-360,1 0 0,25-1 0,1-1-29,-30 1-27,-13 4-6,1-1 0,0 1 0,0-1 0,0 1 0,0-1 0,0 1 0,0 0 0,0 0 0,0-1 0,0 1-1,1 0 1,-1 0 0,0 0 0,1 0 0,33 0-640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1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8064,'0'0'78,"1"-2"548,-1 2-548,1 0 0,-1 0 0,0 0 1,0 0-1,0 0 0,1 0 0,-1-1 0,0 1 1,0 0-1,0 0 0,1 0 0,-1 0 1,0 0-1,0 0 0,1 0 0,-1 0 0,0 0 1,0 0-1,1 0 0,-1 0 0,0 0 0,0 0 1,0 0-1,1 0 0,-1 1 0,0-1 1,0 0-1,2 1 548,-2-1-548,0 0 0,0 1 0,0-1 0,0 0 1,1 0-1,-1 0 0,0 1 0,0-1 0,0 0 1,0 0-1,0 1 0,0-1 0,0 0 1,3 20 1971,-2-14-971,4 18 569,-3-9-928,1-1 0,0 23-1,1 141 476,-6-101-2134,0-56-1487,-6 32-1,7-41-2634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8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7552,'0'-9'14660,"0"9"-14515,2 37 734,3 0 1,2-1 0,3 1 0,17 35 0,82 139-176,-66-149-596,-12-20-434,-28-37-106,6 7-1861,4-4-2011,0 0 208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19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 7168,'-8'-13'12799,"9"19"-11012,12 22 11,-2-3-687,9 34 1,5 51-354,9 51-636,-23-96-322,35 90 0,-40-143-21,-4-10-76,-1 1 1,1 0-1,-1-1 0,0 1 0,0 0 0,0 3 1,0-4-418,0 0 1,0-1-1,0 1 1,0-1-1,1 1 1,-1-1-1,1 0 1,12 8-3568,6-8-247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20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8 167 8448,'-7'0'8325,"8"-10"-3856,18-15-2193,-15 18-1756,1 0 0,1 1 1,12-12-1,4-5 83,-17 18-522,-1 0 1,1 0-1,1 0 1,-1 0-1,1 1 1,12-8 0,-9 8-15,-1 1 1,1-1-1,0 1 1,0-1 0,0 2-1,1-1 1,10-2-1,-16 5-6,-1-1-1,1 1 1,-1 0-1,1-1 1,-1 1-1,1 0 1,-1 0-1,1 0 1,-1 1-1,1-1 1,-1 0-1,1 1 1,-1 0-1,1-1 1,-1 1-1,0 0 1,0 0-1,0 0 1,0 1-1,0-1 1,0 0-1,0 1 1,0-1-1,4 4 1,-2 0 10,0 0 0,0 0 0,0 1 0,-1-1 0,0 1 0,-1 0 0,0 0 0,0 0 0,-1 0 0,0 0 0,-1 0 0,1 11 0,-2 6 49,-7 45-1,7-68-119,-32 136 316,19-85-280,3-14 3,3-15-50,1 1 0,0 31 0,5-52 11,1-1 1,0 1-1,1 0 1,-1 0 0,0 0-1,1 0 1,0 0-1,-1-1 1,1 1-1,0 0 1,1-1-1,-1 1 1,0 0 0,1-1-1,-1 1 1,1-1-1,0 1 1,0-1-1,3 3 1,-1-3 10,0 1 0,-1-1 0,1 0 0,0 0 0,0 0 0,0 0 0,0 0 0,1-1 0,-1 1 0,0-1 0,0 0 0,1 0 0,3 0 0,42-2 167,74-8-1,-31 1-105,-14 2-64,16-1-338,-33 6-3513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24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9216,'4'12'17445,"7"-12"-18891,28 1 2789,-10-1-852,0 0 0,48-5 0,-64 4-391,-1 0 0,19 0 1,-4 1-61,131-1 432,-75 1-37,-82 0-424,0-9-481,7 9-118,9-1-2441,-1-3-2132,16-7-2177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26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0 12672,'-2'2'5372,"-4"5"-1977,7-5-3123,0 1 0,-1-1 0,1 0 0,0 0 0,1 0 0,-1 0 0,1 0 0,-1 0 0,1 0 0,0 0 0,0 0 0,0 0 0,0-1 0,1 1 0,-1 0 0,1-1 0,0 1 0,4 1 0,0 0-164,-1 0 1,1-1 0,0 1 0,0-1-1,1 0 1,-1 0 0,10 1 0,22 1 283,0 0 1,0-3-1,66-1 1,-35 0-198,92 0 7,-154 0-374,0 0 0,0 1 0,1 0-1,-1 0 1,0 1 0,0 0 0,-1 0-1,10 2 1,28 8-3712,-9-7-2719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33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8448,'-15'13'16677,"16"-5"-15355,1-6-1192,0-1 0,0 0 0,0 1 0,0-1 0,0 0 0,0 0 0,1 0 0,-1 0 1,1 0-1,-1 0 0,1 0 0,5 1 0,39 6 117,-32-6-62,225 28 657,-193-27-735,0-1-1,62-3 0,-32 0-94,-19 1 297,-57 0-501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40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6272,'8'-18'9888,"-7"29"-8870,35 120-666,-7-19-347,-25-99-112,-1-1 0,0 26 0,-7-11-2707,1-11 515,8-2-1322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41.1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8192,'0'0'6624,"8"4"-5163,4 8-762,14 18 0,-19-21-647,95 114 210,-100-120-208,1-1 1,0 1-1,0-1 1,0 1 0,1-1-1,-1 0 1,1 0-1,0 0 1,-1 0-1,2 0 1,-1-1 0,4 2-1,-6-2 7,-1-1 0,1 0 0,-1 1 0,0-1-1,1 0 1,-1 1 0,1-1 0,0 0 0,-1 0 0,1 0 0,-1 0-1,1 0 1,-1 0 0,1 0 0,-1 0 0,1-1 0,-1 1 0,3-1-1,0 0 44,0 0-1,-1 0 1,1-1-1,-1 1 1,0-1-1,0 1 1,4-3-1,0-2 40,0 1 0,0 0 0,-1-1 0,9-10 0,5-15 18,-12 19-445,13-17-1,-18 26-470,0-1 1,1 1-1,0 0 0,8-6 0,-10 8 359,0 0 0,0 0-1,0 0 1,1 1-1,-1-1 1,0 0-1,0 1 1,4-2 0,28-2-4132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42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55 6272,'2'-5'1131,"0"0"-1,-1 1 1,1-1 0,-2 0-1,1 0 1,-1 0 0,0-5-1,-1-1 1355,1 13-2048,1 7-206,1 0-1,1 0 1,-1 0-1,9 13 1,-7-13-181,0 0 0,-1 1 0,0-1 0,1 16 0,-2-6 6,4 20 0,-2-20-109,-1 20-1,-4-11-59,0 8-194,3-12-4840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42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29 8064,'-5'-13'10085,"17"18"-8955,-2 1-807,0 0 0,0 0-1,1-1 1,0 0 0,20 6-1,-21-7-302,0 1-1,0 0 0,-1 0 0,0 0 1,8 7-1,21 11 191,-33-20-150,10 5 81,-14-7-119,-1-1 0,1 0 0,-1 0 0,1 0 0,0 1 0,-1-1 0,1 0 0,-1 0-1,1 0 1,0 0 0,-1 0 0,1 0 0,0 0 0,-1 0 0,1 0 0,-1 0 0,1 0 0,0 0 0,-1 0 0,1 0 0,-1 0 0,1-1-1,0 1 1,-1 0 0,1 0 0,-1 0 0,1-1 0,0 1 0,18-12 392,-2-1 0,25-21-1,-23 17-2039,29-19 0,-46 34 1141,0 1-1,0 0 0,1 0 1,-1 0-1,1 0 1,-1 0-1,1 0 0,0 0 1,-1 0-1,1 1 0,0-1 1,0 1-1,0-1 0,-1 1 1,1 0-1,3 0 0,-1-1-175,24-3-3973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4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56 7936,'-1'-17'11741,"11"9"-11264,-1 4-210,1 0 1,-1 0-1,0 0 1,1 2-1,19-5 0,-9 4-189,39 0 0,-57 3-37,0 0 0,0 0-1,1 0 1,-1 1 0,0-1 0,0 0 0,0 1-1,0-1 1,0 1 0,0 0 0,0 0 0,0 0-1,0 0 1,0 0 0,0 0 0,-1 0 0,3 2-1,-3-2-3,-1 0-1,0-1 0,1 1 0,-1 0 0,1-1 0,-1 1 0,0 0 1,0 0-1,1-1 0,-1 1 0,0 0 0,0 0 0,0 0 1,0-1-1,0 1 0,0 0 0,0 0 0,0 1 0,-1-1-9,1 1-1,-1 0 1,0-1-1,1 1 0,-1 0 1,0-1-1,0 1 1,0-1-1,0 1 1,-3 1-1,-33 36-77,-26 28 427,61-64-380,0-1 0,0 0-1,1 0 1,-1 1 0,1-1 0,0 1-1,0 0 1,0-1 0,0 1-1,0 0 1,0-1 0,1 1-1,-1 0 1,1 0 0,0 3 0,0-5 2,0 1 1,1-1-1,-1 1 1,0-1-1,1 1 1,-1-1 0,1 0-1,0 1 1,-1-1-1,1 0 1,0 1-1,0-1 1,0 0-1,0 0 1,0 0 0,0 0-1,0 0 1,0 0-1,1 0 1,-1 0-1,0 0 1,1 0-1,-1-1 1,0 1 0,1-1-1,-1 1 1,1-1-1,-1 1 1,2-1-1,12 3 55,0-2 0,0 0 0,0 0-1,22-3 1,-19 1-427,1 1 0,24 2 0,-41-2 195,-1 1 0,1-1 0,-1 0 0,0 1 0,1-1 0,-1 1 0,1-1 0,-1 1 0,0 0 0,0-1 0,1 1 0,-1 0 0,0 0 0,0 0 0,0 0 0,0 0 0,0 0 0,0 0 0,0 0 0,-1 1 0,1-1 0,0 0 0,0 1 0,0 1 0,-1-1-397,1 0 0,0 1 0,-1-1 0,0 1 0,0 0 0,0-1 0,0 1 0,0-1 0,0 1 0,0-1 0,-1 1 0,-1 4 0,-2 7-3050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43.2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9088,'4'34'8707,"11"25"-7044,3 8-1191,-5-7-214,-3-19-179,2 65 0,-12-5 15,0-56-4172,1-37 1540,5 0-1590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3:43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8960,'0'2'6032,"-1"2"-5520,2 12 1162,-1-16-1626,0 1 0,0-1-1,0 0 1,0 1 0,0-1-1,1 1 1,-1-1 0,0 0-1,0 1 1,1-1 0,-1 0-1,0 1 1,1-1 0,-1 0-1,0 1 1,1-1 0,-1 0-1,1 0 1,-1 1 0,1-1-1,-1 0 1,1 0 0,-1 1-1,1-1 1,-1 0 0,1 0-1,-1 0 1,1 0 0,0 0-1,-1 1 1,1-1 0,0 0-1,2 2 316,1 5-214,0-1-1,2 1 1,-1-1-1,1 0 1,0 0-1,15 10 1,23 24 21,10 6-54,-46-40-62,0 0-1,1-1 1,0 0 0,0 0-1,16 6 1,-22-10 20,-1 0 1,0 0-1,0 0 1,0 0-1,1-1 1,-1 1-1,1 0 1,-1-1-1,1 1 1,-1-1-1,1 0 1,-1 0-1,1 0 0,-1 0 1,1 0-1,0 0 1,-1 0-1,1 0 1,-1 0-1,1-1 1,-1 1-1,1-1 1,-1 1-1,1-1 1,3-1-1,14-9 506,-1 0 0,-1-1 0,19-15 0,-25 15-402,14-18 0,-21 23-832,1 0-1,1 0 1,-1 0-1,2 0 1,-1 1-1,1 0 1,19-11-1,7 0-3243,-3-3-1334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6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1257 8576,'0'9'8717,"1"-2"-8304,0-5-339,1 0 1,-1 0-1,1 0 0,0 0 1,-1-1-1,1 1 0,0 0 1,0-1-1,0 1 0,0-1 1,1 0-1,-1 0 0,0 1 1,0-2-1,1 1 0,-1 0 1,1 0-1,-1-1 0,1 1 1,-1-1-1,1 0 0,-1 0 0,1 0 1,-1 0-1,1 0 0,-1 0 1,1-1-1,-1 1 0,1-1 1,2-1-1,5-2 90,0-1 1,-1-1-1,1 0 0,-1 0 1,0-1-1,0 0 0,13-14 1,49-68 583,-57 70-635,-1 2-38,-2-1 1,0 0-1,-2-1 1,0 0-1,-1-1 1,0 1-1,-2-2 1,0 1-1,-2-1 1,0 1-1,-1-1 1,0-39-1,-15-218-75,6 227 16,-12-50 0,-32-76-568,37 139 470,-2 2-1,-31-57 0,42 87 71,1 1 0,-1 0 0,0 0 0,-1 0 0,1 1 0,-7-5 0,9 7-2,-1-1 1,0 1 0,0 1 0,0-1 0,0 0 0,0 1-1,0-1 1,0 1 0,0 0 0,-1 0 0,1 1 0,-5-2-1,6 2 3,0 0-1,0 1 0,1-1 0,-1 0 0,0 1 0,0-1 1,0 1-1,1 0 0,-1-1 0,0 1 0,1 0 1,-3 1-1,0 1-27,1-2 25,1 1 0,0-1 0,0 1 1,1-1-1,-1 1 0,0 0 0,1 0 0,-1 0 0,1 0 0,-1 0 0,1 0 0,0 1 0,0-1 0,0 0 0,0 1 0,0-1 0,0 0 0,0 4 0,0 4 14,0 0-1,0 0 0,1 12 1,0-13 1,0 14-12,2 1 0,0-1 1,7 29-1,-4-25 6,-2-7 1,61 313-200,-23-108-155,7 34 152,54 215 149,36 48 42,-129-492-26,3-1 1,0-1 0,31 52-1,-42-79 43,11 14 45,-12-14-42,1-1 0,0 0 0,-1 0 0,1 1 0,0-1 0,-1 0 0,1 0 0,0 0 0,0 0 0,-1 1 0,1-1 0,0 0 0,-1 0 0,1-1 0,0 1 0,0 0 0,-1 0 0,1 0 0,0 0 0,-1-1 0,1 1 0,1-1 0,-2 1-1,1 0 1,0-1-1,0 1 1,-1 0-1,1-1 0,0 1 1,-1-1-1,1 1 1,0-1-1,-1 1 0,1-1 1,-1 0-1,1 1 1,-1-1-1,1 0 0,-1 1 1,1-1-1,-1 0 1,0 0-1,1 1 0,-1-2 1,8-29 38,-1 0 1,6-63 0,-11 61-161,-1 0 0,-1 0 0,-2 1 0,-2-1 0,-1 0 0,-1 1 0,-2 0 0,-14-40 0,17 60 98,0 0 1,-1 0-1,0 1 0,-1 0 0,0 0 0,-1 1 0,0-1 0,-1 2 0,0-1 0,0 1 0,-1 1 0,0-1 1,-1 2-1,-21-13 0,32 20 14,-1 0 1,0-1-1,1 1 0,-1 0 1,1-1-1,-1 1 1,0 0-1,1-1 1,-1 1-1,1-1 1,-1 1-1,1-1 0,0 1 1,-1-1-1,1 1 1,-1-1-1,1 1 1,0-1-1,0 0 0,-1 1 1,1-1-1,0 0 1,0 1-1,0-1 1,-1 0-1,1 1 1,0-1-1,0 0 0,0 1 1,0-1-1,1 0 1,-1 1-1,0-1 1,0 0-1,0 1 0,1-2 1,1-1 7,-1 0 1,1 0 0,0 0-1,1 1 1,-1-1-1,3-2 1,3-3 62,2-5-35,17-27 1,-3 2-81,50-94-3171,-57 94-1275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7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9216,'1'26'9623,"5"54"-7833,0-25-1508,-1 69 1,-5-114-508,1-1 0,0 0 0,0 0 0,1 0 1,6 17-1,-8-26 127,0 1 1,0-1-1,0 1 0,0-1 1,1 1-1,-1-1 1,0 0-1,0 1 1,0-1-1,1 1 0,-1-1 1,0 0-1,1 1 1,-1-1-1,0 0 1,1 1-1,-1-1 0,0 0 1,1 1-1,-1-1 1,1 0-1,-1 0 1,0 0-1,1 1 0,-1-1 1,1 0-1,-1 0 1,1 0-1,-1 0 1,1 0-1,-1 0 0,1 0 1,-1 0-1,1 0 1,-1 0-1,1 0 1,-1 0-1,0 0 0,1 0 1,-1-1-1,1 1 1,-1 0-1,1-1 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7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5632,'6'1'10789,"-6"44"-9869,3-1 0,1 0 0,18 78 0,-22-122-920,4 16-1,0-1-1,1 0 1,12 25-1,-16-37-328,0 1-1,0 0 0,0-1 0,0 1 0,0 0 0,-1 0 0,0 0 1,0 7-1,0-6-462,0 5-2732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8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17 8192,'0'-1'175,"1"0"0,-1 1 1,0-1-1,0 1 0,0-1 0,0 1 1,-1-1-1,1 0 0,0 1 1,0-1-1,0 1 0,0-1 0,0 1 1,-1-1-1,1 1 0,0-1 1,-1 1-1,1-1 0,0 1 0,-1-1 1,1 1-1,0-1 0,-1 1 1,1-1-1,-1 1 0,1 0 0,-1-1 1,1 1-1,-1 0 0,1 0 1,-1-1-1,1 1 0,-1 0 0,0 0 1,1 0-1,-1 0 0,1 0 1,-1-1-1,1 1 0,-1 0 0,0 0 1,1 1-1,-1-1 0,0 0 1,0 0-124,1 1 0,-1-1 0,0 1 0,1-1 0,0 1 0,-1-1 0,1 1 0,-1-1 0,1 1 0,-1-1 0,1 1 0,0 0 0,-1 0 0,1 0 30,-12 13 262,10-11-299,-1-1 0,1 1 1,0-1-1,1 1 1,-1 0-1,0 0 0,1 0 1,-3 6-1,3-6-17,-3 9 149,0 0 1,-4 20-1,-13 138 1076,15 32-499,6-182-676,6 215 536,22-10-81,-21-180-433,3-1-1,26 78 1,-29-103-63,1 0 0,1 0 1,1-1-1,0-1 0,1 0 1,1 0-1,1-1 0,23 24 1,-28-33-123,1-1 1,-1 0-1,1 0 0,0 0 1,0-2-1,15 7 1,-22-11-78,0 1 1,0-1 0,1 0-1,-1 0 1,0 0 0,0 0-1,0-1 1,0 1 0,0 0-1,1-1 1,-1 0 0,3-1-1,0 0-753,-1 0 1,0 0-1,0 0 0,7-6 0,1-1-3362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9.0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0 9984,'-8'0'8892,"1"12"-6544,-1 19-3045,8-29 1236,-40 169 1136,-2-14-1382,5-57-287,22-62-7,13-33 2,-42 103 91,35-91-110,0 0 0,0 0 1,-24 28-1,31-43-164,1 0 0,-2 0 0,1 0 0,0-1 0,0 1 0,0-1 0,-1 1 0,1-1 0,-1 0 0,1 0 0,-1 0 0,0 0 0,1-1 0,-1 1 0,-4 0 0,5-1-62,1 0 0,-1 0 0,1 0 1,-1 0-1,0 0 0,1 0 0,-1-1 1,1 1-1,-1 0 0,0-1 0,1 0 1,-1 1-1,1-1 0,0 0 0,-1 0 1,1 1-1,0-1 0,-1 0 1,1 0-1,0-1 0,0 1 0,0 0 1,0 0-1,0 0 0,0-1 0,-1-2 1,-4-11-2253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9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10240,'5'4'10389,"34"31"-9029,74 80 448,23 21-1062,-73-76-428,-11-10 366,59 73 0,-91-95-449,23 44 0,-11-16-764,-27-48-504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3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9472,'0'-11'1683,"0"0"3323,1 11-4857,0 0-1,0 0 0,-1 0 0,1 0 0,0 0 1,-1 1-1,1-1 0,0 0 0,-1 1 1,1-1-1,0 0 0,-1 1 0,1-1 1,0 1-1,-1-1 0,1 1 0,-1-1 0,1 1 1,-1-1-1,1 2 0,81 63 2088,-65-52-1805,-9-8-274,33 26 996,45 42 1,-66-53-845,-2 1 0,0 1 1,-1 0-1,-1 2 0,20 39 1,-17-24-92,-1 0 1,-3 1 0,14 54-1,-19-48-114,-2 0 1,-3 1-1,1 65 0,-9-42-462,-17 115 1,18-174-180,0 1 0,1 0 1,1 15-1,0-25 220,0 1 0,0-1 0,0 0 0,1 1 0,-1-1 0,1 0 0,-1 1 0,1-1 0,0 0 0,0 1 0,0-1 0,0 0 0,0 0 0,1 0 0,-1 0 0,1 0 0,-1-1 0,1 1 0,0 0 0,0-1 0,-1 1 0,1-1 0,3 2 0,13 4-4765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0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10624,'-12'16'8778,"7"-9"-7311,5-3-1370,0-1 1,0 1 0,0-1-1,1 0 1,-1 1 0,1-1-1,0 0 1,0 1 0,0-1-1,1 0 1,-1 0 0,1 0-1,0 0 1,0 0 0,3 4-1,1-3-28,-1 0 0,1-1 0,-1 0 0,1 0 0,0 0 0,1 0 0,-1-1 0,0 0 0,1 0 0,10 1 0,5-1-32,41-1 0,-41-1-22,-15 0-246,0 1 0,1-1 0,-1 1 0,0 1 0,9 2 0,-9-1-1178,0-1-1,-1 1 0,0 0 0,1 1 0,6 5 0,0 2-3096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0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 49 6912,'4'-22'4362,"0"-5"4637,-8 33-7929,-29 51-566,-2-2 0,-3-1 0,-78 87 0,66-85-457,26-29-97,-28 26 0,23-23 305,18-13-3965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4.4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 9728,'6'2'4974,"-5"-2"-4804,-1 0-1,1 0 0,-1 1 0,1-1 0,0 0 1,-1 0-1,1 0 0,-1 0 0,1 0 0,0 0 1,-1 0-1,1 0 0,0 0 0,-1 0 1,1 0-1,0 0 0,-1 0 0,1-1 0,-1 1 1,1 0-1,0 0 0,-1-1 0,1 1 1,0-1-1,9-3 465,1 0-1,0 0 1,1 1 0,-1 0 0,21-1 0,-2-1-411,134-18 103,-58 10-225,-79 9-227,78-9-272,-88 12-1519,35 3 1,-48-1 578,1 0 1,-1 0-1,0 1 0,1 0 1,-1-1-1,6 5 1,-7-5 444,7 4-2792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1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11008,'0'-6'5056,"11"3"-2369,-5-3-2111,0 0-224,12 2-320,0-2-32,11 0 0,-5 2-1216,9-2-448,-4 2-3391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2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98 8320,'0'0'11157,"6"-4"-10043,10-10-314,26-29 0,-38 40-746,-1-1 0,1 1-1,0 0 1,0 0 0,0 0-1,1 0 1,-1 1 0,1 0-1,-1 0 1,1 0 0,0 0-1,0 1 1,0 0 0,0 0-1,-1 0 1,2 1 0,-1-1-1,0 1 1,0 0 0,7 1-1,-8 0 70,1 0-1,-1 0 1,0 0 0,0 0-1,0 1 1,1-1-1,-1 1 1,-1 0 0,1 1-1,0-1 1,0 1-1,-1-1 1,0 1 0,1 0-1,-1 0 1,0 0-1,0 1 1,-1-1 0,1 1-1,-1 0 1,0-1-1,0 1 1,3 9 0,-2-2-42,0 0 0,-1 0 1,0 0-1,-1 1 1,-1-1-1,0 1 0,-1 14 1,-18 83-1,11-67-19,-9 32-131,-1 8 90,17-73-32,0 1 0,0-1 0,1 0-1,1 1 1,-1-1 0,1 0 0,1 1 0,0-1-1,0 0 1,5 12 0,-5-17 35,0 1 0,0 0 0,1 0 0,0-1 0,0 1 0,0-1 0,1 0 0,-1 0 0,1 0 0,0 0 0,0-1 0,0 0 0,1 0 0,-1 0 0,1 0 0,-1-1 0,1 1 0,0-1 0,7 2 1,5 0 75,1 0 0,1-1 0,-1-1 1,27 0-1,40-2-667,-49 0-7698,-10-4 790,-22 3 6577,13-3-3331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3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10 9472,'-6'-10'7823,"0"16"-6537,3-3-1179,-1 0-1,1 1 1,0-1 0,0 1 0,1 0 0,-1-1 0,1 1-1,-3 7 1,-1 3 164,-5 25 1,-1 11 125,-6 70 0,14-49-305,3 1 0,3 0 0,19 122 0,-9-117-100,19 96-78,-22-132 76,2 0 1,18 43 0,-20-65-130,11 21 0,-18-35-443,0-1 0,1 0 1,0 0-1,0 0 0,1 0 0,-1-1 1,1 1-1,-1-1 0,1 0 0,7 5 1,1-2-3755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3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275 0 10368,'-9'11'7404,"-13"27"-5251,-25 40-1090,20-35-685,-25 53-1,-13 42-457,35-74-420,8-25-3645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4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8576,'-6'6'7898,"6"-6"-7753,0 1 0,0-1 0,-1 1-1,1 0 1,0-1 0,0 1 0,0-1 0,0 1-1,1-1 1,-1 1 0,0-1 0,0 1 0,0-1-1,0 1 1,0-1 0,1 1 0,-1-1 0,0 1-1,1 0 1,8 8 467,1 0 0,0-1 1,21 14-1,-12-9-288,42 28 336,43 32-541,-73-48-82,43 38 97,10 29-374,-58-60-1520,-25-31 1574,0 0 1,-1-1 0,1 1-1,0 0 1,-1 0-1,1-1 1,0 1 0,0 0-1,0-1 1,0 1-1,0-1 1,0 1 0,0-1-1,-1 1 1,1-1-1,1 0 1,-1 1 0,0-1-1,0 0 1,0 0-1,0 0 1,1 0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5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14 10112,'-11'-12'10495,"23"12"-9913,13 0-22,-13-1-221,0 1-1,-1 0 1,1 1 0,0 0-1,-1 1 1,1 0-1,14 5 1,-24-6-291,-1-1 1,1 1-1,-1 0 0,0 0 1,1 0-1,-1 0 0,0 0 1,1 0-1,-1 0 1,0 1-1,0-1 0,0 0 1,0 1-1,0-1 0,0 1 1,0-1-1,-1 1 1,1-1-1,-1 1 0,1 0 1,-1-1-1,1 1 0,-1 3 1,1 3 244,-1 0 1,-1 0-1,1 0 1,-3 8 0,0 15 138,2-16-441,1-6-14,0 0-1,2 14 1,-2-21 19,1 1 1,-1-1-1,1 1 1,0-1-1,0 0 1,0 1 0,0-1-1,0 0 1,0 0-1,0 0 1,1 0-1,-1 0 1,4 3-1,21 17 1,-11-10 2,-2-1 1,18 20-1,-29-28 55,1 0 0,-1 1 0,0-1 1,1 0-1,-2 1 0,1-1 0,0 1 0,-1-1 0,1 1 1,-1 0-1,0 0 0,0 0 0,-1 0 0,1 0 0,-1-1 1,0 1-1,0 0 0,-1 5 0,0-2-82,0 0 0,-1-1 0,0 1 0,0 0 0,-1-1 0,0 1 0,0-1 0,0 0 0,-1 0 0,0 0 0,0 0 0,0-1 0,-1 0 0,0 0 0,-6 6 0,6-7-482,-11 10-1269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5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11008,'-1'3'14662,"8"-1"-15495,-2 0 938,1-1 0,-1 1 0,1-1 0,0 0 0,8 0 0,1 1-47,14 0 6,-1-1 1,29-2 0,-7 0-57,-32 0-3,-9 1-788,-1 0 0,16 1 1,-21 0 244,-1-1 1,0 0-1,0 1 1,0 0-1,0-1 1,0 1-1,0 0 1,0 0-1,0 0 1,0 1-1,-1-1 1,1 0-1,0 1 1,-1-1-1,4 4 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6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8448,'-5'5'10475,"4"-4"-10049,1 30 561,-1-5-805,1-1 1,2 1-1,0-1 0,7 28 0,-3-31-293,-1-7-479,-1 0 0,-1 0 0,-1 0 0,2 16 0,0-6-2954,-4-23 3014,1 8-3566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7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74 8448,'-1'-2'468,"1"0"1,-1 0 0,0-1 0,0 1-1,0 0 1,0 1 0,0-1-1,0 0 1,-1 0 0,1 0-1,-1 1 1,1-1 0,-1 0-1,0 1 1,1 0 0,-4-2 0,2 0-96,0 1 0,0 0 0,0 0 1,0-1-1,-2-3 0,-16-12 1080,20 17-1388,0 1 1,0-1-1,0 0 1,0 1-1,-1 0 1,1-1-1,0 1 1,0 0-1,0-1 1,-1 1-1,1 0 1,0 0-1,0 0 1,0 0-1,-1 0 1,1 0-1,0 0 1,0 1 0,-2-1-1,-1 2-22,0 0-1,-1 1 1,1-1-1,0 1 1,1 0-1,-1 0 1,0 0-1,1 0 1,-1 1-1,1-1 1,0 1-1,1 0 1,-1 0-1,-3 7 1,-4 9 132,-15 40-1,13-29-30,5-11-81,0-1 0,2 1 0,0 0 1,1 0-1,1 1 0,-1 30 0,5-38-22,0 0 0,1 0 0,0 0 0,1 0 0,1 0 0,0-1 0,0 0-1,2 0 1,-1 0 0,2 0 0,-1-1 0,1 0 0,1 0 0,14 15 0,-13-18-30,0 1 0,0-1 0,1-1 0,0 0 0,17 9 0,-19-12-4,0 0 1,0-1-1,0 0 1,0 0-1,0-1 0,1 0 1,-1-1-1,15 1 1,-17-2 8,-1-1 0,0 0-1,0 0 1,0 0 0,0-1 0,0 1 0,0-1 0,0-1 0,6-3-1,0-1 54,0 0-1,14-13 0,-22 17-47,-1 0 0,1 1 0,-1-2 1,0 1-1,0 0 0,0 0 1,-1 0-1,1-1 0,-1 1 1,0-1-1,0 1 0,0-1 0,0 0 1,-1 1-1,1-1 0,-1 0 1,0 1-1,0-1 0,-1 0 1,1 0-1,-2-4 0,2 6-25,-1-1-1,1 1 0,-1 0 1,1 0-1,-1 0 1,0 0-1,0 0 0,0 0 1,-1 0-1,1 0 1,0 0-1,-1 0 0,1 1 1,-1-1-1,1 0 1,-1 1-1,0-1 0,0 1 1,0 0-1,0 0 1,0 0-1,0 0 1,0 0-1,0 0 0,0 0 1,0 1-1,0-1 1,-1 1-1,1-1 0,0 1 1,-1 0-1,1 0 1,0 0-1,0 0 0,-1 0 1,-1 1-1,-5 1-151,0 0-1,0 0 1,1 1-1,-16 7 0,21-8-101,0-1 0,0 1 0,0 0-1,0 0 1,0 0 0,1 0 0,-1 1-1,1-1 1,-1 1 0,1-1 0,0 1-1,0 0 1,0 0 0,1 0 0,-1 0-1,-2 6 1,3 17-5198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8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1 8704,'0'8'9218,"0"1"-8362,0-1-304,1 0-293,-1 0 0,-1-1-1,1 1 1,-1 0 0,-1-1-1,1 1 1,-1 0-1,-5 10 1,-5 13 85,4-10-81,-13 24-1,-60 112-240,45-96-2252,36-60 2089,-1 1-187,0-1 0,0 1 0,0-1 0,1 0 0,-1 1 0,0-1 0,-1 0 0,-1 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5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0 10240,'-9'2'11647,"4"4"-11865,1 0 434,0-1 1,0 1 0,-5 10-1,1-1-224,8-15 9,0 1 0,-1-1 0,1 0-1,0 1 1,0-1 0,0 1 0,0-1-1,-1 1 1,1-1 0,0 1 0,0-1-1,0 1 1,0-1 0,0 1 0,0-1-1,0 1 1,0-1 0,0 1 0,1-1 0,-1 0-1,0 1 1,0 0 0,0 0-13,1-1 15,-1 1 0,0-1 0,1 1 1,-1-1-1,1 1 0,-1-1 0,0 1 1,1-1-1,-1 1 0,1-1 0,-1 0 1,1 1-1,0-1 0,-1 0 0,1 1 1,-1-1-1,1 0 0,-1 0 0,1 0 0,0 1 1,-1-1-1,1 0 0,0 0 0,-1 0 1,1 0-1,0 0 0,-1 0 0,2 0 1,28-1-81,-19 1 124,3 0-32,1 0 0,-1 1-1,0 1 1,0 0 0,0 1 0,0 1 0,-1 0 0,1 1 0,20 10 0,45 32-61,-71-42 79,0 1 0,-1 0 0,0 1 0,0 0 0,0 0 0,-1 0 1,8 12-1,-14-18 3,1 1 1,-1-1-1,0 1 1,0-1-1,1 0 1,-1 1 0,0-1-1,0 1 1,0-1-1,0 0 1,-1 1-1,1-1 1,0 1 0,0-1-1,-1 0 1,1 1-1,-1-1 1,1 0-1,-1 1 1,0-1 0,-1 2-1,-1 2 46,-1 0-1,1 0 1,-9 8-1,-3 1-36,0 0-1,-1-1 0,-1-1 1,0 0-1,-21 10 0,26-16-125,0-1-1,-1 0 0,0 0 0,0-1 1,0-1-1,0 0 0,0-1 1,-25 1-1,14-2-549,17 0-231,-1-1 1,1 0-1,-1 0 1,-14-3-1,13-1-816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8.9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11136,'5'-2'9046,"1"10"-8786,16 12-22,1 0 0,0-1 0,2-1-1,33 18 1,32 15-505,42 28-4154,-73-43-2570,-35-21 3151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49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9984,'0'0'5856,"1"11"-2603,0-10-3112,0 0 0,0 0-1,0 0 1,0 0 0,0 0 0,0 0 0,0 0 0,1-1 0,-1 1 0,0-1-1,0 1 1,1-1 0,-1 1 0,0-1 0,1 0 0,-1 1 0,0-1 0,3 0-1,31-1 148,-19 1-372,24 0-2409,0 0-5105,-28 0 3812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0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8448,'7'-1'6048,"-2"-2"-5621,1-1 1,0 1-1,1 1 1,-1-1-1,10-2 1,-10 3-283,-1 1 0,1 0 0,0 0 0,0 0 0,0 1 0,0 0 0,0 0 0,0 1 0,0-1 0,0 1 0,0 1 0,0-1 0,-1 1 0,1 0 0,-1 0 0,1 0 0,-1 1 0,0 0 0,0 0 0,0 1 0,0-1 1,0 1-1,-1 0 0,1 0 0,-1 0 0,0 1 0,-1 0 0,1 0 0,-1 0 0,0 0 0,0 0 0,-1 0 0,1 1 0,-1-1 0,3 12 0,-1 2-21,-1-1-1,-1 1 1,0 0 0,-1 0-1,-1 0 1,-3 22 0,-2-3 191,-2 1 1,-13 38 0,18-69-272,0 1 0,1-1 0,-1 9-1,2-14-49,0 1-1,0-1 0,0 1 1,0-1-1,1 1 0,0-1 0,-1 1 1,1-1-1,0 0 0,2 4 1,-2-5 9,1-1 0,-1 1 1,1 0-1,-1-1 1,1 0-1,0 1 0,0-1 1,0 0-1,-1 0 0,1 0 1,0 0-1,0 0 1,0 0-1,1 0 0,-1-1 1,0 1-1,0-1 1,5 1-1,2-1-4,0 1-1,0-1 1,13-2-1,5-2-1869,50-17 0,-60 16 392,-13 3 697,1 0 1,-1 0-1,1 0 0,-1 0 1,0-1-1,6-4 0,7-5-3500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0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9472,'3'-1'456,"-1"0"0,0 1 0,1 0 0,-1 0 0,1 0 0,-1 0 0,1 0 0,-1 0 0,1 1 0,-1-1 0,1 1 0,-1-1 0,4 2 1,31 17 1544,-20-10-1278,-5-3-493,0 0 1,0 2-1,0-1 1,-1 1 0,0 1-1,-1 0 1,0 0-1,0 1 1,-1 0-1,0 1 1,-1 0-1,8 14 1,-1 1-83,-1 1-1,-2 1 1,0 0 0,-2 0 0,-1 1-1,-2 1 1,0-1 0,-2 1 0,2 57-1,-7-75-324,0 140-2564,0-51-4623,0-74 3199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1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1 161 10240,'1'-9'8459,"1"0"-6470,-2 8-1989,1 1-1,-1 0 0,0 0 0,0-1 1,0 1-1,0 0 0,0-1 0,1 1 1,-1 0-1,0 0 0,0-1 0,1 1 0,-1 0 1,0 0-1,0-1 0,1 1 0,-1 0 1,0 0-1,1 0 0,-1 0 0,0-1 1,1 1-1,-1 0 0,0 0 0,1 0 0,-1 0 1,0 0-1,1 0 0,-1 0 0,0 0 1,1 0-1,-1 0 0,0 0 0,1 0 1,-1 0-1,0 0 0,1 0 0,-1 0 0,0 1 1,1-1-1,-1 0 0,0 0 0,0 0 1,1 0-1,-1 1 0,0-1 0,1 0 1,-1 0-1,0 1 0,2 0 31,-1-1 1,0 0-1,0 1 0,0-1 1,1 0-1,-1 1 0,0-1 1,0 0-1,1 0 0,-1 0 1,0 0-1,0-1 0,0 1 1,1 0-1,-1 0 1,2-1-1,16-1 371,0 4-60,1-1 1,21-2-1,-10 0-117,-25 1-208,1-1 0,0 0-1,0 0 1,0 0 0,9-4-1,24-4 57,90 1 296,-60 3 235,91 3 0,-80 3-204,498-1 406,-383-14-241,-5-1-210,-52 9-248,24 6-79,68-10 336,-91-5-262,-50 14-65,-62 2 19,0-1 1,46-6 0,-37 1-48,59 0 1,11-1 16,29-4-17,-38 5-11,-75 3 30,117-7 0,521 9-1019,-661 0 734,1 1 1,0-1-1,0 0 1,0 0-1,0 0 1,0 1-1,-1-1 1,1 0-1,0 1 1,0-1-1,-1 1 1,1-1-1,0 1 1,0-1-1,0 2 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2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38 7424,'-12'-38'11371,"11"39"-11085,-5 1-205,2 2 141,-1-1-1,0 1 0,1 1 1,0-1-1,0 1 1,0-1-1,-6 11 1,-19 42 1038,18-33-815,-5 9-331,1 0-1,2 1 0,1 1 1,2 0-1,1 0 0,2 1 1,-3 48-1,13 96-107,-2-155-7,1 19 63,2 0 0,18 79 0,-16-99-35,2 0 1,0 0-1,2-1 1,1 0 0,0-1-1,20 29 1,-19-34-81,1 0 1,0-1 0,1 0-1,1-1 1,22 17-1,-30-27-152,5 5 490,26 14-1,-33-22-492,0 1 0,0-1 0,0-1 0,0 1 0,0-1 0,0 0-1,1 0 1,-1 0 0,7-1 0,-12 0-7,1 0 0,0 0-1,-1 0 1,1 0 0,-1 0 0,1 0-1,0 0 1,-1 0 0,1-1 0,-1 1 0,1 0-1,0 0 1,-1-1 0,1 1 0,-1 0-1,2-2-429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3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1 7040,'0'0'5850,"-1"11"-3402,-19 26 363,-5 43-2013,-20 111-1,38-159-696,-40 156-2048,42-174 1398,4-12 294,0 0 1,0 0-1,0 1 1,0-1-1,1 1 1,-2 4 0,2-37-12530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10752,'0'-7'9654,"11"20"-8823,17 12-651,-2 0 1,0 2-1,-2 1 0,-2 1 1,33 52-1,25 46-164,-70-108-380,6 8-1667,-1-13-2219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5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57 8320,'-6'6'12927,"6"-8"-12703,0-2-135,0 0 1,1 0-1,-1 0 0,1 0 0,-1 0 0,3-7 0,-2 10-74,0-1-1,0 0 1,0 0 0,0 0-1,0 1 1,1-1 0,-1 0-1,0 1 1,1 0 0,0-1 0,-1 1-1,1 0 1,0-1 0,-1 1-1,4-1 1,-5 2 2,1 0-1,-1 0 1,0 0-1,1 0 1,-1 0-1,1 0 1,-1 0-1,0 0 1,1 0-1,-1 0 1,0 0-1,1 0 1,-1 0-1,0 0 1,1 0-1,-1 0 1,0 1-1,1-1 1,-1 0-1,0 0 1,1 0-1,-1 1 1,0-1-1,1 0 1,-1 0-1,0 1 1,0-1-1,1 0 1,-1 1-1,0-1 1,0 0-1,0 1 1,0-1-1,1 0 1,-1 1-1,0-1 1,0 0-1,0 1 1,0-1-1,0 1 1,0-1-1,0 0 1,0 1-1,0-1 1,0 0-1,0 1 1,1 21 491,-1-20-480,-1 49 299,1 44-186,0-84-149,2 1 0,-1-1 1,2 1-1,-1-1 0,8 19 0,-8-26 9,0-1 0,0 0-1,0 1 1,0-1 0,0 0-1,1 0 1,-1-1 0,1 1-1,0 0 1,0-1 0,0 0 0,0 0-1,0 0 1,1 0 0,-1 0-1,0 0 1,1-1 0,-1 0-1,1 0 1,7 2 0,4-1-1001,1 0 1,0-1-1,27-2 1,-14 0-3641,-16 1 48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5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8832,'6'0'6816,"-1"0"-5857,1 0-159,6-6-320,-6 6-160,12-4-160,-7 4-128,5-6 64,2 2-64,-1-2-32,1 0-544,0 2-192,-6-2-863,-1 1-321,1 5-2368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5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43 8960,'-5'-12'15301,"16"12"-13952,132-12 140,-64 4-984,-39 4-1012,-15 1-632,1 0 1,-1 3 0,37 2-1,-59-2 336,0 1 1,1 0-1,-1 0 0,0 1 0,0-1 0,0 1 0,0-1 0,5 5 0,-1-1-1256,6 3-2367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6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 8960,'0'6'8746,"-1"2"-8128,-1 1 1,1 0-1,-2 0 0,1-1 0,-7 13 0,-2 12-12,5-17-545,0 0-1,0-1 1,-2 0 0,-9 15 0,-40 54 83,11-11-1600,30-47-3445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6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11 8064,'-22'-11'10506,"22"12"-10335,6 11 201,2 0 0,-1-1 0,2 0 0,-1 0 1,2 0-1,-1-1 0,1-1 0,14 10 0,14 8-346,46 25 1,-25-16 101,10 5-125,32 22 69,-84-50-210,-7-6-1329,0 0 0,12 7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6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 9728,'6'-12'2979,"-6"12"-2949,0 0 1,0 0-1,0 0 1,0 0-1,0 0 0,0 0 1,0 0-1,0 0 1,1 0-1,-1 0 0,0 0 1,0 0-1,0 0 1,0 0-1,0 0 0,0 0 1,0 0-1,0 0 1,0 0-1,0 0 1,1 0-1,0 0 396,-1 0-396,0 0 1,0 1-1,0-1 0,0 0 1,0 0-1,0 0 1,0 0-1,0 0 0,0 0 1,0 0-1,0 0 1,1 4 664,0-1 1,-1 1 0,1-1-1,-1 0 1,0 7 0,0-9-623,0-1 1,0 1-1,1 0 1,-1-1-1,0 1 1,0-1-1,1 1 1,-1-1-1,0 1 1,1-1-1,-1 1 0,0-1 1,1 1-1,-1-1 1,1 1-1,-1-1 1,1 1-1,-1-1 1,1 0-1,-1 1 1,1-1-1,-1 0 1,1 0-1,0 1 1,-1-1-1,1 0 1,-1 0-1,1 0 1,0 0-1,-1 0 0,1 0 1,1 0-1,26 0 0,-20 0-42,15 0-38,24 0-2279,-17-5-3234,-19 4 1584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7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8448,'-11'10'11210,"24"-10"-9941,41 3-35,-1 2 0,53 13 0,-100-17-1119,-1 0 0,0 1 0,1 0 0,-1 0 0,0 0 0,0 0 0,-1 1 0,1 0 0,6 5 0,-8-6-80,-1 0 1,0 0 0,0 0 0,0 0-1,0 0 1,0 1 0,-1-1 0,1 1-1,-1-1 1,1 1 0,-1 0 0,0 0-1,0-1 1,0 1 0,-1 0 0,1 0-1,-1 0 1,1 4 0,-1 179 247,0-183-290,0 0 1,0 0-1,0 0 1,1 0-1,-1 0 1,1 0-1,0 0 1,0 0-1,0-1 1,0 1-1,0 0 1,1 0-1,-1-1 1,1 1-1,0-1 1,0 0-1,0 1 1,3 2-1,-2-3 3,0 0 0,0 0 0,1 0 1,-1 0-1,1-1 0,-1 1 0,1-1 0,-1 0 0,1 0 0,-1 0 1,1 0-1,0-1 0,0 0 0,3 0 0,10 0-76,-1-1 0,0 0-1,28-8 1,-26 4-3189,24-10 1,-31 11 281,1-2-1919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7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9728,'15'1'8810,"-10"1"-7708,-3 0-813,1-1 1,-1 1 0,0 0 0,0 0 0,0 0 0,3 3 0,10 14 91,-1 1 0,19 36 1,-15-25-38,-5-9-68,-2 2 1,0-1-1,-2 1 1,-1 1-1,0 0 1,-2 0 0,4 38-1,0 59-724,-9 0-5579,-1-83 2354,0-28-892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6: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89 6912,'-12'5'15493,"13"-9"-15458,-1 1 0,0 0 0,1 0 0,0 0-1,0 0 1,0 0 0,0 0 0,0 0 0,1 1 0,-1-1 0,1 0 0,0 1 0,0-1 0,0 1 0,0-1 0,3-2 0,0 1 19,0 0-1,0 0 1,0 1 0,0-1 0,1 1-1,-1 0 1,12-3 0,-16 5-50,5-1 46,1 0 1,0 0-1,-1 1 1,1-1-1,0 1 0,8 0 1,-8 1 183,0 0 1,0 1-1,0-1 0,0 1 1,0 1-1,9 2 1,-14-4-185,0 1 0,0 0 0,-1 0 0,1 0 0,0 0 0,-1 0 0,1 1 0,-1-1 0,1 0 0,-1 1 1,0-1-1,1 1 0,-1-1 0,0 1 0,0 0 0,0-1 0,0 1 0,0 0 0,-1 0 0,1 0 0,0-1 1,-1 1-1,1 0 0,-1 0 0,0 0 0,0 0 0,0 0 0,0 2 0,-1 5 23,0-1 0,0 0-1,-1 0 1,0 0 0,-1 0 0,0 0-1,0-1 1,-1 1 0,1-1-1,-9 12 1,11-18-93,0 1-1,0 0 1,1-1-1,-1 1 1,0 0-1,1 0 1,0 0 0,-1 0-1,1-1 1,0 1-1,0 3 1,0-4 30,1 4-730,-1-4 719,0-1 0,0 0-1,0 1 1,0-1 0,0 0 0,0 1-1,0-1 1,0 1 0,0-1 0,0 0-1,0 1 1,0-1 0,1 0 0,-1 1 0,0-1-1,0 0 1,0 1 0,0-1 0,1 0-1,-1 1 1,0-1 0,0 0 0,0 0 0,1 1-1,-1-1 1,0 0 0,1 0 0,-1 1-1,1-1 1,6 1-112,0 0 0,-1 0 0,1-1-1,14-1 1,-5 0 7,1 1 5,0-1 48,1 2 0,18 2 0,-30-2 58,-1 0 1,0 1-1,0-1 0,0 1 0,0 0 1,0 0-1,0 1 0,-1-1 0,1 1 0,-1 0 1,5 4-1,-6-4 41,-1 0 1,0 0-1,1 0 1,-1 0-1,0 1 1,-1-1-1,1 1 0,-1-1 1,1 1-1,-1 0 1,0 0-1,0-1 1,-1 1-1,1 0 1,-1 0-1,0 0 0,0 0 1,0 0-1,0-1 1,-1 1-1,0 0 1,0 0-1,-1 5 1,-2 2-18,0-1 0,-1 1 1,0-1-1,0 0 0,-1-1 1,0 1-1,-1-1 0,0 0 1,0-1-1,-1 0 0,0 0 1,0-1-1,-1 0 0,0 0 1,-11 5-1,12-7-149,-63 33 216,63-35-589,0 1-1,-1-2 0,1 1 1,-1-1-1,1 0 0,-1-1 0,-10 1 1,8-3-2067,4-2-422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2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38 7808,'-2'2'8216,"-1"-2"-7851,1-1-92,-1 0 0,1-1 1,-1 1-1,1-1 0,0 0 0,0 1 0,-4-5 1,4 4-89,0 0 0,0-1 0,-1 1 1,1 1-1,-1-1 0,-3-2 0,2 2-127,1 1 0,-1 0 0,0 0 0,1 0 0,-1 0 0,0 1-1,1 0 1,-1-1 0,0 1 0,0 1 0,1-1 0,-1 0 0,0 1-1,1 0 1,-1 0 0,0 0 0,1 0 0,-4 2 0,0 1-30,1 0 0,-1 0 1,1 0-1,0 1 1,1 0-1,-1 1 0,1-1 1,-5 7-1,-4 5 55,-19 32 0,28-41-93,0 1 0,1 0 0,1 1 0,-1-1 0,2 1 0,-3 11 0,3-8 4,1 0 0,1 0 0,0 0 0,0 0 0,1 1 0,4 16 0,3 4 40,14 36 1,-17-54 44,2 0 0,0-1 1,1 0-1,0 0 1,1 0-1,1-2 1,0 1-1,14 14 0,-20-25-2,-1 0 1,2 1-1,-1-2 0,0 1 0,0 0 0,1-1 0,0 0 1,-1 0-1,1 0 0,0 0 0,0-1 0,0 0 0,0 0 1,0 0-1,0-1 0,0 0 0,0 0 0,1 0 0,-1 0 1,0-1-1,0 0 0,9-3 0,8-3 54,-1-1 1,-1 0-1,38-23 0,-40 21-111,2 0 13,-14 8-270,1-1 0,-1 0 0,0-1 0,0 1-1,-1-1 1,1 0 0,-1-1 0,7-6 0,31-40-8115,-29 36 4118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3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29 9216,'-1'-3'858,"-10"-13"2009,10 15-2641,0 0-1,1 0 0,-14-6 5864,15 17-5284,7 6-673,0 0-1,1-1 0,0 0 1,23 27-1,17 27 103,-23-22-243,-2 1 0,25 72 0,-30-74-26,-12-30-779,9 27-1,-20-67-3732,-1 0 2359,0-3-1604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3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43 295 8448,'-43'-30'9386,"44"31"-9300,-1 0 0,0 0-1,1 0 1,-1 0 0,0 0 0,1 0-1,-1-1 1,1 1 0,0 0-1,-1 0 1,1-1 0,0 1 0,-1 0-1,1-1 1,1 2 0,-2-2-45,67 54 1353,47 45-500,-98-81-733,1-2 0,1 0 0,0-1-1,1 0 1,0-2 0,33 17 0,-37-22 35,-9-5-64,-1 0-1,1 0 0,0-1 0,0 1 0,0-1 0,0-1 1,0 1-1,1-1 0,-1 0 0,1 0 0,8-1 0,-14 0-76,0 0-1,0 0 0,1-1 1,-1 1-1,0 0 0,0 0 0,0-1 1,0 1-1,0-1 0,0 1 1,0-1-1,0 0 0,-1 1 1,1-1-1,0 0 0,0 1 1,0-1-1,-1 0 0,1 0 1,0 0-1,-1 0 0,2-1 0,-2 0 30,1 0-1,-1 0 0,1 0 0,-1 0 0,0 0 0,0 0 0,0 0 0,0 0 1,0 0-1,0 0 0,-1-4 0,-2-2 89,1 0 0,-1 1 1,0-1-1,-1 1 0,-5-9 0,-43-78 124,-43-104-1,71 144-219,3 12-97,13 27-667,0 0 0,1 0 0,-8-28 0,15 43 548,0-1 0,0 1 0,0 0 0,0-1 0,0 1 0,0-1 0,0 1 0,0-1 0,0 1 0,0 0 0,0-1 0,0 1 0,0-1 0,0 1 0,0 0 0,1-1 0,-1 1 0,0-1 0,0 1 0,0 0 0,1-1 0,-1 1 0,0 0 0,2-2-840,-1 2 840,-1-1 0,1 1 1,-1 0-1,0 0 0,1 0 0,-1 0 0,1 0 0,-1-1 0,0 1 0,1 0 0,-1 0 0,1 0 0,-1 0 0,1 0 0,0 1 0,25 2-6068,-18-1 4451,19 4-2520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6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288 1 6272,'-1'6'10048,"-1"-2"-10288,-32 41 2918,21-29-2349,-14 24-157,1 0 0,-33 73-1,-6 9-19,34-65-151,1-3-3314,34-91-10729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8.3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8 8960,'-6'-7'6760,"5"7"-6527,-14-1 2666,12 2-2714,0-1 0,0 1-1,0 0 1,0 0 0,0 0 0,0 0-1,-3 2 1,-4 5 181,1 0 1,0 1-1,1 0 0,0 1 1,0 0-1,1 0 0,0 0 0,1 1 1,0 0-1,-5 14 0,-3 13-307,-16 63-1,29-98-39,-36 177-73,34-160 55,1 0 1,1 0 0,1 0-1,1 0 1,1 0 0,8 37 0,-9-51 71,1-1 0,-1 0 0,1 0 1,1 0-1,-1 0 0,1-1 1,0 1-1,0-1 0,0 1 1,0-1-1,1 0 0,0 0 1,5 4-1,-3-3-20,1-1 0,0 0 0,0-1 0,0 0 0,0 0 0,0 0 0,1-1 0,13 3 1,8-1-557,-1 0 1,36-1-1,-22-4-3278,-1-2-4034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6.4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10368,'0'0'7173,"5"5"-6053,99 41 624,-71-33-1629,48 28-1,-51-24-96,-1 2 0,-1 2 0,-1 0 1,45 48-1,-36-30-112,33 39-2575,-67-74 2282,0-2-142,0 1 1,0 0 0,1-1 0,-1 1-1,0-1 1,5 4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7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8320,'6'4'8235,"7"-3"-5511,23-1-3944,-24 0 2062,56-2-564,3-1-2855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7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8960,'2'4'6276,"4"-1"-3864,11 0-3027,-9-1 1085,4 1-380,0-1 0,1 0-1,-1 0 1,1-1-1,18-1 1,-22-1-526,1 0 0,-1 0 0,10-4 0,-12 3-1170,-1 0 0,1-1 0,-1 0 0,11-6-1,-1-3-3203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0:39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76 4736,'-9'-13'3969,"7"10"-3450,0 1 0,0 0 0,1-1 1,-1 1-1,1-1 0,-1 1 0,-1-6 0,0 0-54,2 4 363,0 0 0,0 0 1,0 1-1,0-1 0,0-6 1,2 15-724,1-1 1,-1 1-1,0 0 1,1-1 0,0 1-1,0-1 1,1 0-1,3 6 1,-1-2-27,14 21 7,1-1-1,25 26 0,-40-49-80,45 65 49,-45-64-292,-5-6 136,0 0-1,1 1 1,-1-1-1,1 0 1,-1 1-1,0-1 1,0 1-1,1-1 1,-1 1 0,0-1-1,0 1 1,1-1-1,-1 1 1,0-1-1,0 1 1,0-1-1,0 1 1,0-1-1,0 1 1,0 0-1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0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95 7040,'-3'6'16570,"3"-4"-17514,1-2 977,-1 0-1,1 0 1,-1 0-1,0 1 1,1-1-1,-1 0 1,1 0 0,-1 0-1,1 0 1,-1 0-1,0 0 1,1 0-1,-1 0 1,1-1 0,-1 1-1,1 0 1,-1 0-1,0 0 1,1 0-1,-1-1 1,0 1 0,1 0-1,-1 0 1,1-1-1,-1 1 1,0 0-1,0 0 1,1-1-1,-1 1 1,0 0 0,1-1-1,-1 1 1,0-1-1,5-3 226,8-3-91,25-12-1,-10 6-141,-26 12-266,0 0 1,-1-1-1,1 1 0,-1 0 1,0-1-1,1 1 1,-1-1-1,0 1 1,0-1-1,0 1 1,0-1-1,0 0 1,0 0-1,0 0 1,0-3-1,-1 4-42,1-1 1,-1 1-1,1 0 0,-1-1 0,1 1 1,-1 0-1,1-1 0,0 1 0,0 0 1,0 0-1,-1-1 0,1 1 0,0 0 1,0 0-1,1 0 0,-1 0 0,0 0 1,0 1-1,0-1 0,1 0 0,2-1 1,13 1-4182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1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 7552,'-3'-3'12564,"6"9"-11555,51 101 859,-5-7-1278,-42-89-648,-1 0 0,-1 0 0,0 0-1,4 18 1,-7-23-784,-1 0 0,0 0 1,-1 10-1,1-9-1676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5.5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7 6656,'-16'10'11779,"19"-14"-11018,-2 3-748,0 0-1,0 0 1,0 0-1,0 0 1,0 0 0,1 0-1,-1 0 1,0 1-1,2-2 1,5 1 150,0 0 1,1 1-1,-1 0 0,0 0 1,0 0-1,0 1 0,16 4 1,-19-3-58,1-1-1,-1 1 1,0 0 0,0 0 0,0 1 0,0 0 0,0 0-1,-1 0 1,1 0 0,-1 1 0,0-1 0,0 1 0,0 0 0,0 1-1,-1-1 1,1 1 0,-1-1 0,-1 1 0,1 0 0,-1 0-1,1 0 1,-1 0 0,-1 1 0,1-1 0,1 9 0,6 32 126,13 58-251,-21-101 15,0 0 0,0 0 0,0 0 0,0 0 0,0 0 0,1 0 0,-1-1 0,1 1 0,0-1 0,0 1 1,0-1-1,0 0 0,0 1 0,3 1 0,-3-3 16,0 0 0,0 0 0,0 0 0,0 0 0,0 0 0,0 0 0,0-1 0,1 1 0,-1-1 0,0 0 0,0 1 0,1-1 0,-1 0 0,0 0 0,0-1 0,0 1 0,1 0 0,-1-1 0,3 0 0,24-7 172,25-8-132,-47 14-817,-1-1-1,1 0 0,6-5 1,-12 7 359,1 0 0,-1-1 0,0 1 0,1-1 0,-1 1 0,0-1 1,0 0-1,2-3 0,-3 4-39,1-1 1,0 1-1,0-1 1,0 1 0,0-1-1,0 1 1,0 0-1,1-1 1,-1 1-1,0 0 1,2-1-1,10-2-3389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6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10368,'-3'0'8199,"5"8"-5698,6 15-3564,-6-17 1825,23 61-681,40 101-1548,-62-158 963,-1-6-82,-1 0-1,1 0 1,0 0 0,0 0-1,0 0 1,5 5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6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8 8320,'-1'0'177,"1"-1"1,0 0 0,-1 1-1,1-1 1,-1 1 0,1 0-1,0-1 1,-1 1 0,1-1-1,-1 1 1,0 0 0,1-1-1,-1 1 1,1 0-1,-1-1 1,1 1 0,-1 0-1,0 0 1,1 0 0,-1 0-1,0-1 1,1 1 0,-1 0-1,0 0 1,1 0 0,-2 1-1,0-1 797,-9 0 1511,10 1-2381,-1-1 0,0 1 0,1 0 0,-1-1 0,0 1 0,1 0 0,-1 0-1,1 0 1,0 1 0,-1-1 0,1 0 0,0 0 0,0 1 0,0-1 0,0 1-1,0-1 1,0 1 0,0-1 0,0 1 0,0 2 0,0-1-27,0 0 0,1 1 0,-1-1 1,1 1-1,0-1 0,0 0 0,0 1 0,0-1 1,1 1-1,0 3 0,2 1-66,-1 1 0,1-1 0,1 0 0,-1 0 1,1-1-1,1 1 0,-1-1 0,7 7 0,-5-6-36,1 0 0,1 0-1,-1-1 1,16 11 0,-18-16 26,0 1 0,0-1 0,0 0 1,0 0-1,0 0 0,0 0 0,0-1 0,0 0 1,1 0-1,-1-1 0,8 1 0,-7-1 46,-1-1 0,1 1 0,0-1-1,0 0 1,-1-1 0,1 1 0,-1-1 0,1 0 0,-1-1-1,9-4 1,-11 5 27,-1 1-1,0-1 0,0 0 1,0 0-1,0 1 0,0-1 0,0 0 1,0-1-1,-1 1 0,1 0 1,-1-1-1,1 1 0,-1 0 1,0-1-1,0 0 0,0 1 1,0-1-1,-1 1 0,1-1 0,-1 0 1,0 0-1,1 1 0,-1-1 1,0 0-1,-1-3 0,1 2 5,-1-1 0,0 0 0,0 1 0,0-1 0,-1 1 0,0-1-1,1 1 1,-1 0 0,-1 0 0,1-1 0,-1 1 0,1 1 0,-1-1-1,0 0 1,-1 1 0,1 0 0,-1-1 0,1 1 0,-1 1 0,0-1-1,0 0 1,0 1 0,0 0 0,-9-3 0,-4 0-229,-1 0 0,1 1 0,-1 1 1,1 1-1,-1 1 0,-23 1 0,71 4-8462,-9-4 4464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7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5 9984,'-18'0'10420,"18"0"-10227,-13-5 2322,17 10-2268,5 7-740,2 3-1020,6-14-5312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8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10880,'7'4'15643,"-4"2"-17271,3 11 1774,-1 0 0,0 1-1,1 17 1,4 11-126,36 138-169,-5-60-3121,-32-99 1607,-3-7-2367,15 31 1,-12-32 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7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60 9984,'-5'5'9959,"5"-12"-7621,6-12-2470,-3 16 200,0-1 1,1 1-1,-1 0 0,1 0 1,0 0-1,0 0 1,0 1-1,1-1 1,-1 1-1,0 0 0,1 1 1,0-1-1,-1 1 1,1 0-1,8-1 1,-10 1 26,1 1 0,-1 0 0,0 0 0,0 0 0,0 1 0,0-1 0,0 1 0,0 0 0,0-1 0,0 1 0,0 1 1,0-1-1,0 0 0,0 1 0,-1-1 0,1 1 0,-1 0 0,1 0 0,-1 0 0,1 0 0,-1 0 0,0 1 0,0-1 0,3 6 1,0 4-53,1 0 0,-2 0 0,0 0 0,0 1 0,-2-1 0,1 1 0,0 18 0,3 9-110,-6-37 51,0-1 0,1 1 0,0 0 1,-1-1-1,1 1 0,0-1 0,0 1 0,0-1 1,1 1-1,-1-1 0,1 0 0,-1 0 1,1 1-1,0-1 0,0-1 0,0 1 0,2 2 1,0-2-9,-1 0 0,1-1 0,-1 1 0,1-1 0,0 0 0,-1 0 1,1 0-1,0-1 0,0 1 0,0-1 0,6 0 0,-3 0 13,0 0 0,0 0-1,0 1 1,0 0 0,0 0-1,-1 0 1,1 1 0,0 0 0,0 1-1,-1 0 1,0 0 0,1 0-1,-1 0 1,0 1 0,-1 0 0,10 9-1,-13-12 34,0 1-1,-1 0 1,1 0-1,-1 0 0,1 0 1,-1 0-1,0 0 1,0 0-1,0 0 0,0 0 1,0 0-1,0 1 1,-1-1-1,1 0 1,-1 1-1,0-1 0,1 0 1,-1 1-1,0-1 1,0 1-1,-1-1 1,1 0-1,0 1 0,-1-1 1,0 0-1,1 0 1,-3 5-1,1-3-68,0-1 1,0 1-1,0 0 0,-1-1 0,1 1 1,-1-1-1,0 0 0,0 0 0,0 0 1,-1 0-1,1 0 0,-1-1 0,1 1 1,-7 2-1,3-2-438,2 0-498,0-1 0,0 0 0,0 0 0,0 0-1,-7 1 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4:48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87 7936,'-14'7'9218,"19"-15"-5893,3-3-2832,0 1 0,0-1 0,1 2 0,0-1 0,1 1 0,13-9 0,-22 17-411,0 0 0,1 1 1,-1-1-1,0 0 0,0 1 1,1-1-1,-1 1 0,0-1 0,1 1 1,-1-1-1,1 1 0,-1 0 0,1 0 1,-1 0-1,0 0 0,1 0 1,-1 0-1,1 0 0,-1 1 0,1-1 1,-1 0-1,0 1 0,1-1 0,-1 1 1,0-1-1,1 1 0,-1 0 1,2 1-1,-1-1 17,-1 1 0,1 0 0,-1-1 0,0 1 0,1 0 0,-1-1 0,0 1 0,0 0 0,0 0 0,0 0 0,0 0 0,-1 0 0,1 0 0,-1 0 0,1 1 0,-1-1 0,0 0 0,0 2-1,0 87 14,0-89-135,1 0-1,-1 0 0,0 0 0,0 0 0,1 0 1,-1 0-1,1 0 0,-1-1 0,1 1 0,0 0 0,0 0 1,0-1-1,0 1 0,0 0 0,0-1 0,0 1 0,0-1 1,1 1-1,-1-1 0,1 0 0,-1 0 0,1 1 0,-1-1 1,1 0-1,0 0 0,2 0 0,4 2-12,1 0 0,-1-1 0,0 0 0,16 2 0,6 1 54,-16-2-41,-1 1-1,1 1 1,-1 0-1,24 14 1,-33-17 68,0 0 0,-1 1 1,1 0-1,-1-1 0,0 1 1,0 1-1,0-1 0,0 0 1,0 1-1,-1 0 0,0-1 1,1 1-1,-1 0 0,-1 0 1,1 0-1,-1 1 0,1-1 1,-1 0-1,1 8 0,-2-6 14,0 1 0,0-1-1,-1 1 1,0-1 0,0 0-1,0 1 1,-1-1 0,0 0-1,0 0 1,-1 0-1,1 0 1,-1 0 0,-1-1-1,1 1 1,-1-1 0,0 0-1,-6 6 1,2-2-336,-1-1-1,0 0 1,-1-1 0,1 0 0,-1 0-1,-1-1 1,1-1 0,-17 7 0,13-8-1879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4.2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379 409 7040,'3'-2'443,"10"-4"2066,1 4 2027,-12 2-4453,-1 0 1,1 0 0,-1 0-1,1-1 1,-1 1-1,1-1 1,-1 1 0,1 0-1,-1-1 1,0 1 0,1-1-1,-1 0 1,0 1 0,0-1-1,1 0 1,-1 0 0,0 1-1,0-1 1,0 0 0,-1 0-1,1 0 1,0 0-1,0-1 1,15-26 1022,-13 21-902,1 1-120,-1-1 0,-1 1 0,0-1 0,0 1 0,-1-1 0,0 1 0,-2-14 0,1 18-79,-1-5-7,0 0 0,-1 0 0,0 0 0,0 0-1,-1 0 1,-1 0 0,1 1 0,-2-1 0,-8-9 0,-6-2 48,-1 1 0,-1 1 0,-41-25 0,-84-35-44,140 74 1,-9-6 17,-29-9 1,40 16 1,0 0 1,0-1-1,0 1 1,0 0-1,-1 1 1,1-1-1,0 0 1,-1 1-1,1 0 1,-1 0-1,1 0 1,-7 0-1,9 0-12,0 1-1,0-1 0,0 0 0,0 1 0,0-1 0,0 1 0,1-1 0,-1 1 0,0 0 1,1 0-1,-1-1 0,0 1 0,1 0 0,0 0 0,-1 0 0,1 0 0,0 0 0,0 0 1,-1 0-1,1 1 0,1-1 0,-1 0 0,0 0 0,0 0 0,1 1 0,-1-1 0,0 2 1,0 2 19,1 0 1,-1 0 0,1 0 0,0 0 0,1 0 0,2 7-1,-1-4-2,2 1-1,0-1 0,0 0 0,1 0 0,1 0 0,0 0 1,0 0-1,12 9 0,5 7-32,125 143 139,17 8-208,-129-141 33,55 40-1,-71-60 24,0 0 0,2-1-1,1-1 1,48 21 0,-68-31 21,0-1 1,0 0-1,1 0 0,-1-1 0,0 1 1,0 0-1,1-1 0,-1 1 0,6 0 1,-9-1-2,1-1 0,0 1-1,0 0 1,0 0 0,0 0 0,0 0 0,0 0 0,-1-1 0,1 1 0,0 0 0,0 0 0,0-1-1,-1 1 1,1 0 0,0-1 0,-1 1 0,1 0 0,0-1 0,-1 1 0,1-1 0,-1 1 0,1-1-1,-1 1 1,1-1 0,-1 1 0,0-1 0,1 1 0,-1-1 0,0 1 0,0-1 0,1 0 0,-1 1-1,0-1 1,0 1 0,0-1 0,0 1 0,0-1 0,0 0 0,-1 0 0,0-5 6,0 1-1,-1-1 1,0 0 0,0 1 0,-1-1 0,0 1 0,-8-9 0,4 5-54,-1 0 0,0 1-1,-20-16 1,18 17-10,4 3-58,0 0-1,0-1 1,0 1-1,-5-7 1,8 6-130,0 0-1,0 1 1,1-1 0,0 0 0,0 0 0,1 0 0,0 0 0,0 0-1,1 0 1,0 0 0,0 0 0,3-6 0,0-2-1130,1 0-1,1 1 1,12-19 0,-9 14-1782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4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7 6784,'-16'-6'7322,"13"9"-7124,1 1 1,0 0-1,0 0 0,0 0 0,1 0 1,0 0-1,0 0 0,0 1 0,1-1 0,0 0 1,1 5-1,-1 3 122,2 9-24,2-1 1,1 0-1,1 0 1,13 26-1,-11-27-268,1 0 0,1 0 0,2-1-1,27 32 1,-10-19 37,1 0 1,60 45-1,-77-67-353,2 0 1,-1 0-1,2-1 1,25 11-1,-30-15-424,1 0 0,0 0 0,0-1 0,0 0 0,0-1 0,1 1 0,25 1 0,-8-3-2904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6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95 7040,'-8'4'10053,"9"-11"-9786,-1 1 1,1-1 0,1 1-1,0-1 1,0 1 0,7-11-1,-8 14-226,1 0 0,0 0-1,1 1 1,-1-1 0,1 0 0,0 1-1,0-1 1,0 1 0,1-1-1,-1 1 1,1 0 0,-1 0-1,1 0 1,0 1 0,1-1-1,3-1 1,-6 3-1,0-1 0,0 1 0,0 0 0,0 0 1,0 0-1,0 0 0,0 0 0,-1 0 0,1 0 0,0 0 0,0 0 0,0 1 0,0-1 1,0 0-1,-1 1 0,1-1 0,0 1 0,0 0 0,-1-1 0,4 2 0,0 1 67,1 0 0,-1 0 0,0 0-1,5 5 1,5 5 57,-1 1 0,-1 0 0,-1 1-1,14 23 1,4 5-108,-23-33-78,1 0 1,1 0 0,0-1-1,0 0 1,1 0 0,14 8-1,-22-15 26,0-1 1,1 0-1,-1 0 0,1 0 0,-1 0 0,1 0 0,0-1 0,0 1 0,-1-1 1,1 1-1,0-1 0,0 1 0,0-1 0,0 0 0,0 0 0,0 0 0,0 0 1,5-1-1,4 0-173,0-1 0,-1-1 0,17-4 0,-17 4-1834,0 0-1,21-3 1,-29 6 1211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7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6400,'11'-5'10013,"10"11"-9412,-8-2 54,1-4-182,-4 0-310,0 0 1,0 0-1,-1 1 1,1-1 0,0 2-1,-1-1 1,16 4-1,-17-3-130,6 1 105,1 1 1,-1 0-1,19 8 1,-18-5-11,0 0 0,-1 0 0,0 1 0,-1 0 0,0 1 0,-1 0 0,16 15 0,-16-11-64,12 12 21,-2 0 0,32 53 1,11 27-449,-60-97 8,-4-6-2,1 1 0,-1-1 0,1 0 0,-1 1 0,0-1 0,-1 1 0,2 3 0,-2-6-14,0 1-1,0 0 1,0 0-1,0 0 1,0 0-1,1 0 1,-1 0-1,1 0 1,-1-1-1,1 1 1,-1 0-1,1 0 0,1 0 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8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8704,'0'0'8831,"7"-4"-8575,-7 0-96,8 0-32,-1-1-64,1 2-64,-1 3-1024,8 0-447,0 0-3201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8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8192,'7'-5'3744,"8"2"-2080,-7-2-1376,-1 2-64,8-7-672,-8 2-160,8 0-3168,0-2-1344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345 361 7296,'40'-7'4250,"-37"6"-4080,-1 0-1,1 0 1,-1 0-1,0 0 1,0 0-1,0-1 1,0 1-1,0 0 0,0-1 1,-1 1-1,1 0 1,-1-1-1,1 0 1,-1 1-1,0-1 1,0 1-1,0-1 1,0 0-1,0-2 0,4-5 128,-1 4-242,-1 0 0,0 0 0,0-1 0,-1 1 0,0-1 1,-1 1-1,1-1 0,-1 0 0,-1 1 0,0-1 0,0 0 1,-1 1-1,0-1 0,-1 1 0,1-1 0,-2 1 1,1-1-1,-1 1 0,0 0 0,-1-1 0,0 1 0,0 1 1,-1-1-1,0 0 0,-9-6 0,-14-7-49,-1 1-1,-65-29 0,35 18-21,39 18 292,-1 0 1,0 0-1,-2 2 0,-38-13 0,59 21-256,1 0 0,-1-1 0,1 1 0,-1 0 0,1 0 0,-1-1 0,0 1 0,1 0 0,-1 0 0,0 0 0,1 0 0,-1 1 0,-2-1-1,3 0-16,0 1 0,1-1 0,-1 0 1,0 0-1,1 1 0,-1-1 0,0 1 0,1-1 0,-1 0 0,1 1 0,-1-1 0,1 1 0,-1-1 0,1 1 0,0-1 0,-1 1 0,1-1 0,0 1 0,0-1 0,-1 1 0,1-1 0,0 1 0,0-1 0,0 1 0,0-1 0,0 1 0,0-1 0,0 1 0,0-1 0,1 1 0,-1 0 0,0 0 0,3 3 8,-1 1-1,1 0 0,1 0 1,-1-1-1,1 1 1,7 5-1,-11-10-8,103 93 27,-73-67-48,157 127 73,53 27-213,-238-178 152,8 5-123,0 0-1,1 0 0,0 0 1,0-1-1,15 6 0,-26-12 114,1 0-1,-1 1 0,0-1 0,1 0 0,-1 0 0,1 0 0,-1 0 1,1 1-1,-1-1 0,1 0 0,-1 0 0,1 0 0,-1 0 0,1 0 1,-1 0-1,1 0 0,-1 0 0,1 0 0,-1 0 0,1 0 0,-1 0 1,1 0-1,-1 0 0,0 0 0,1 0 0,-1 0 0,2-1 0,-2 1-4,0-1 0,0 1-1,0 0 1,1-1 0,-1 1-1,0 0 1,0-1 0,0 1-1,0-1 1,0 1 0,0 0-1,0-1 1,0 1 0,0-1-1,0 1 1,0 0 0,-1-2-1,-11-14-472,-14-2 336,20 15 198,-1-1 0,2 0 0,-1-1 0,0 1 0,-4-6 0,8 9-28,1-1-1,0 1 1,-1-1 0,1 0-1,0 1 1,0-1 0,0 0-1,0 1 1,0-1 0,1 0-1,0 0 1,-1 1-1,1-1 1,0 0 0,0 0-1,0 1 1,0-1 0,1 0-1,-1 0 1,1 0 0,0 1-1,2-4 1,8-13-650,-2 0-1,9-27 1,-12 29-947,2-2-2104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9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8960,'0'0'2896,"0"6"218,0 0-2831,1 1 1,1-1-1,0 0 0,0 0 0,0 0 0,1 0 0,1 0 1,8 10-1,7 5-286,23 20 1,-11-12 178,-16-14-188,2 2-59,37 30-1,-48-43 45,11 9-159,1-2 1,27 15 0,-40-24-237,1 1 1,0-1 0,0 1 0,1-1 0,-1 0 0,1-1 0,-1 1 0,1-1-1,0 1 1,0-1 0,0-1 0,13 1 0,4-1-3088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59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14 131 10240,'-13'-50'9983,"13"51"-9892,13 16 1973,7 17-1537,-2 1 1,-2 2-1,14 41 1,-11-29-414,-11-27-79,38 87 116,-38-93 51,1-1-1,1 0 1,0 0 0,19 20 0,-25-31-43,0 0 1,0 0 0,1 0 0,9 6 0,-13-9-80,1 0-1,0 0 0,0-1 1,0 1-1,0 0 1,0 0-1,0-1 0,0 0 1,0 1-1,0-1 0,0 0 1,0 0-1,0 0 1,0 0-1,0 0 0,4-1 1,-5 0-48,0 1 0,0-1 0,1 0 0,-1 1 0,0-1 0,0 0 0,0 0 0,0 0 0,0 0 0,0 0 0,0 0 0,-1 0 1,1 0-1,0 0 0,-1 0 0,1-1 0,0 1 0,-1 0 0,1 0 0,-1-1 0,0 1 0,1 0 0,-1-1 0,0-1 0,2-4 84,0-2-50,1-1 0,-2 1 0,1 0 0,-1-1 0,-1-18 0,0 17-41,-2-37-12,-15-84-1,10 90-10,-42-174-1895,48 211 1016,0 1-1,0 0 1,0-1 0,1 1-1,-1-6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29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91 9216,'8'0'4192,"-1"-5"-1856,0 0-2240,1 2 0,7-7-64,-1 2-576,1-5-192,0 5-2112,0-13-2336,0 4 1376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30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8704,'0'2'4149,"5"32"190,-2-26-4216,0 0 0,1 0 0,0-1 0,1 1 0,0-1 0,1 0 0,14 13-1,-5-5-247,2-1-1,1 0 0,1 0 1,0-1-1,2-1 0,35 17 0,-31-18-946,-16-6-92,1 0 0,20 7 0,-27-11 292,1-1-1,-1 1 1,1 0 0,-1 0-1,1-1 1,0 1 0,-1-1-1,5 0 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30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9344,'19'-11'3061,"-19"11"-2991,1-1 0,-1 1 1,1 0-1,-1 0 0,1-1 0,0 1 0,-1 0 1,1 0-1,-1 0 0,1-1 0,0 1 1,-1 0-1,1 0 0,0 0 0,-1 0 0,1 0 1,1 0-1,32-3 874,-32 2-850,0 1 1,0 0-1,1 0 0,-1 0 1,0 0-1,0 0 0,0 0 1,1 0-1,-1 0 0,0 0 1,0 1-1,0-1 0,3 1 1,5 2 163,1-1-29,0 0 1,0 1 0,0 0 0,0 1 0,13 5-1,44 23 321,-60-29-511,10 7 8,0 0 0,-1 1-1,-1 0 1,-1 1-1,24 23 1,-37-33-49,32 30-469,38 51 0,-16-1-5830,-47-64 2755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31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18 7936,'-8'-2'8641,"8"8"-7108,8 10-2006,3 2 852,-7-11-293,0 0 0,1 0 1,1 0-1,0 0 0,10 8 0,-14-13-50,4 4 4,1-1 0,-1-1-1,1 1 1,0-1 0,9 5 0,-13-8 21,-1 0 0,1 0 0,0 0 0,-1-1 0,1 1 0,0 0-1,0-1 1,-1 1 0,1-1 0,0 0 0,0 1 0,0-1 0,0 0 0,0 0 0,0 0 0,0-1 0,0 1 0,-1 0 0,1-1 0,0 1 0,5-2 0,-6 1-17,0 1 0,-1-1-1,1 1 1,-1-1 0,1 1 0,-1-1 0,1 0 0,-1 0 0,1 1 0,-1-1 0,0 0 0,0 0-1,0 0 1,1 0 0,-1 0 0,-1 0 0,1 0 0,0 0 0,0 0 0,-1 0 0,2-2-1,-2 1-7,0 0-1,0 0 0,0 0 1,0 0-1,0 0 0,-1 0 0,1 0 1,-1 0-1,0 0 0,0 0 0,-2-3 1,-3-2-325,0 0 1,-1-1-1,0 2 1,-16-13-1,19 16-640,0 0 0,0-1 0,0 1 0,-4-8 0,1-16-12409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31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79 10112,'-8'-3'7861,"6"2"-7755,0 1 1,0-1 0,0 1-1,0-1 1,1 1 0,-1-1-1,0 0 1,0 0-1,1 1 1,-1-1 0,1 0-1,-1 0 1,1 0 0,0 0-1,-1 0 1,1 0 0,0-1-1,0 1 1,-1-2-1,-2-2 73,0 0 0,0 0 0,-3-8 0,7 12-172,-1 0 1,1 1 0,-1-1-1,1 0 1,0 0 0,0 0-1,-1 0 1,1 1-1,0-1 1,0 0 0,0 0-1,0 0 1,0 0 0,1 1-1,-1-1 1,0 0 0,1 0-1,-1 0 1,1 0 0,-1 1-1,1-1 1,-1 0-1,1 0 1,0 1 0,0-1-1,-1 0 1,1 1 0,0-1-1,0 1 1,0-1 0,0 1-1,0-1 1,0 1-1,0-1 1,1 1 0,-1-1-1,0 1 1,0 0 0,1-1-1,-1 1 1,0 0 0,0 0-1,1 0 1,-1 0 0,0 0-1,2 0 1,8 0-66,1 0 1,-2 0 0,1 1-1,17 3 1,-18-3-95,34 6-868,23 3-1158,-60-9 1431,0-1-1,-1 1 0,1-1 1,0 0-1,-1-1 1,1 1-1,10-2 0,4-5-4041,-5-2 768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4:32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296 174 8576,'-2'0'272,"0"0"0,1 0 0,-1 0 0,0 1 0,1-1 1,-1 0-1,1 0 0,-1 1 0,0-1 0,1 0 0,-1 1 0,1-1 1,0 1-1,-1-1 0,1 1 0,-1 0 0,1-1 0,0 1 0,0 0 1,0-1-1,0 1 0,0 0 0,0 0 0,0 0 0,-1 2 0,0-1-123,1 1 0,-1 0 0,1 0 0,0-1 0,1 1-1,-1 0 1,1 6 0,1 3-56,0 0-1,2 0 0,0 0 1,1-1-1,1 1 0,13 22 1,-4-15-86,0 0 1,2-1 0,22 19-1,-34-32-31,2-1 0,-1 0-1,1-1 1,-1 1-1,1-1 1,1 1 0,7 2-1,-12-5 36,0 0 0,-1-1 0,1 1 0,0 0 0,0-1 0,0 1 0,0-1 0,0 1 0,0-1 0,0 0 0,0 0-1,0 1 1,0-1 0,0 0 0,0 0 0,0 0 0,0 0 0,0-1 0,0 1 0,0 0 0,0-1 0,0 1 0,0 0 0,0-1 0,0 1 0,0-1-1,-1 0 1,1 0 0,0 1 0,-1-1 0,4-2 0,-4 2 49,1-1 0,-1 0 1,0 1-1,0-1 0,0 0 0,0 0 0,0 1 1,0-1-1,-1 0 0,1 0 0,-1 0 0,0 0 0,0 1 1,-1-5-1,-6-28 442,5 27-408,-2-4-30,0 1 0,-1-1 0,-1 1 0,0 0 0,-1 0 0,-10-10 0,-57-49 10,17 23 322,-107-64-1,156 105-327,-8-5 184,-1 0-1,0 0 1,-1 1 0,-22-8 0,23 12-21,16 5-229,1 0 1,0 0-1,-1 0 1,1 0-1,0 0 1,0 0-1,-1 0 1,1 0-1,0 0 1,-1 0-1,1 0 1,0 0-1,-1 0 1,1 0-1,0 0 1,0 0-1,-1 0 1,1 0-1,0 0 1,-1 0-1,1 0 1,0 0-1,0 0 1,-1 1-1,1-1 1,0 0-1,-1 0 1,1 1-7,1 0 0,-1 0 0,0 1 0,0-1 0,1 0 0,-1 0 0,1 0 0,0 0 0,-1 0 1,1 0-1,0 0 0,0 0 0,0 0 0,0-1 0,0 1 0,2 1 0,93 76-28,-66-55 4,1 0-1,38 21 1,-52-35 2,1 0 0,0 0 0,0-1 0,1-1 0,1 0 1,26 7-1,-38-12 18,1-1 0,0 1 0,0-1 0,0 0 0,-1 0 0,1-1 0,0 0 0,1 0 0,-1 0 0,-1-1 0,1 0 0,0 0 0,0 0 0,0-1 0,11-2 0,-14 2-2,-1 1 0,-1-1 0,1 0 0,0 0 0,-1 0 0,1-1 0,-1 1 0,0 0-1,0-1 1,-1 0 0,1 0 0,-1 0 0,0 0 0,0 0 0,0 0 0,-1 0 0,0 0 0,0-1 0,0 1 0,0-1 0,-1 1 0,0-1 0,0 1-1,-1-1 1,1-5 0,-5-11-79,2 14 59,0 14-59,3 5-53,0 0 0,1 1 0,1-1-1,1 0 1,11 23 0,-13-34 26,-1 0-1,0 0 1,1 1-1,0-1 1,0 0 0,0-1-1,0 1 1,0 0-1,1 0 1,-1-1 0,1 1-1,0-1 1,-1 1 0,1-1-1,4 2 1,-5-3-14,0 1 0,0-1 0,1 1 0,-1-1 0,1 0 0,-1 1 1,0-1-1,1 0 0,-1 0 0,1 0 0,-1 0 0,1 0 0,-1-1 0,0 1 1,1 0-1,-1-1 0,0 1 0,1-1 0,-1 0 0,0 1 0,0-1 0,0 0 1,0 0-1,3-1 0,22-16-2009,-3 0-1599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5:56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320 337 7808,'0'0'7386,"13"-10"-6191,25-6-43,-33 13-1045,0 0 0,-1 0 0,0 0 0,1 0 1,-1 0-1,-1 0 0,1-1 0,-1 1 0,0-1 0,4-6 0,-7 9-96,1 0 0,-1 0-1,0 0 1,0 0-1,0 0 1,0 0 0,-1 0-1,1 0 1,0-1-1,-1 1 1,1 0-1,-1 0 1,1 0 0,-1 0-1,-1-1 1,-17-15 54,13 11-22,-19-13-66,-45-27 0,19 14 26,32 18 32,-72-46 28,75 51 26,0 0 0,-1 0-1,-33-11 1,20 11 359,27 9-373,4 1-71,0 1 1,0 0-1,0-1 1,0 1-1,-1 0 1,1 0-1,-1 0 0,0 2 1,0-1-4,1 0 1,-1 0-1,1 0 0,0 0 1,3 6-1,9 8 16,0 0 0,2 0 0,1-1 0,20 15-1,-4-3-9,5 7 12,94 92-1,-52-42 22,97 96-176,-37-43 131,-134-134 0,0 1 0,1-1 1,0 0-1,0 0 0,1 0 1,0 0-1,12 4 0,-18-8 5,-1 1 0,0-1 0,1 0 0,-1 0 0,1 0 0,-1 0 0,1 0 0,-1 0 0,0 0 0,1 0 0,-1 0 0,1 0 0,-1 0 0,1 0 0,-1 0 0,1 0 0,-1 0 0,0 0 0,1 0 0,-1 0 0,1 0 0,-1 0 0,1 0 0,-1-1 0,0 1 0,1 0 0,-1 0 0,1 0 0,-1 0 0,0-1 0,1 1 0,-1 0 0,0 0 0,0 0 0,1-1 0,-1 1 0,0 0 0,0 0 0,1-1 0,-1 1 0,0 0 0,0-1 0,0 1 0,0 0 0,8-21 11,-7 10 2,-1 0 0,0 0 0,-2 0 0,0 0 0,0 0 0,-8-14 0,-75-130-172,60 112-98,23 37 26,0 1 0,0 0 0,0-1-1,1 1 1,0-1 0,1-10 0,4-1-2851,4 2-3541,6-3 1717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35:56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3 9088,'-7'-2'10287,"6"4"-9945,2 3-219,0-3 38,-1-1 0,0 1 0,1-1 0,-1 1 0,0 0 0,-1-1 0,1 1 0,0-1 0,-2 4 0,1-5-148,0 0 0,-1 0 1,1 0-1,0-1 0,-1 1 0,1 0 0,0 0 0,0 0 1,-1-1-1,1 1 0,0 0 0,0-1 0,0 1 0,0-1 1,0 1-1,-2-1 0,1-1 57,1 5-72,2 8-1451,0-1-2916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5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68 410 7936,'-7'-4'12567,"4"2"-12418,1 0 0,0 0 0,0 0 0,-1 0 0,2 0 1,-1 0-1,0-1 0,0 1 0,1-1 0,-1 1 0,0-4 1,-7-22 185,2-1 1,1 0 0,-2-31-1,2-90-29,6 142-306,0-1 0,1 0 0,2-9 0,-3 16-12,0 0 1,1 0-1,-1 0 1,1 1 0,0-1-1,0 0 1,-1 0-1,1 0 1,0 1-1,0-1 1,1 0-1,-1 1 1,0-1-1,1 1 1,-1 0-1,0-1 1,1 1-1,0 0 1,3-2-1,-4 2 11,1 1-1,0 0 1,-1 0 0,1 0-1,0 0 1,-1 0-1,1 0 1,0 0 0,-1 1-1,1-1 1,0 1-1,-1-1 1,1 1-1,-1-1 1,1 1 0,2 2-1,24 15 64,10 15 66,35 38 1,-52-50-109,135 153 935,-121-135-945,-30-93-18105,-1 22 13695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5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27 8320,'-1'-3'897,"1"2"-653,0 0 1,-1 0-1,1-1 1,0 1 0,-1 0-1,1 0 1,-1 0 0,1 0-1,-1 0 1,1 0-1,-1 1 1,0-1 0,1 0-1,-1 0 1,0 0 0,0 0-1,0 1 1,0-1-1,1 0 1,-1 1 0,0-1-1,0 1 1,-2-1 0,-8 0 1940,9 0-2117,1 1-1,0 0 0,0-1 0,0 1 0,-1 0 0,1 0 1,0 0-1,0 0 0,-1 0 0,1 0 0,0 1 1,0-1-1,-1 0 0,1 1 0,0-1 0,0 1 1,0-1-1,0 1 0,0-1 0,0 1 0,0 0 0,0-1 1,0 1-1,0 0 0,0 0 0,-2 2 0,0 2-26,0 1 1,0-1-1,0 1 0,1 0 0,0 0 0,0 0 0,0 0 0,1 0 0,-1 10 0,-1 9-80,2 26-1,1-41 23,1 18 25,4 36 0,-3-51 15,0 0 0,1-1 0,1 0 0,0 0 1,7 15-1,-10-25-5,0 0 0,0 0 1,0 0-1,0 0 0,1 0 1,-1-1-1,0 1 0,1-1 0,-1 1 1,1-1-1,0 1 0,0-1 1,-1 0-1,1 0 0,0 0 1,0 0-1,0 0 0,0 0 0,0 0 1,0-1-1,1 1 0,2 0 1,-2-1 64,-1 0 0,0-1 0,1 1-1,-1 0 1,1-1 0,-1 0 0,1 1 0,-1-1 0,0 0 0,0 0 0,1 0 0,-1-1 0,0 1 0,0-1 0,0 1 0,0-1 0,0 1 0,-1-1 0,4-3 0,-2 0 51,0 1 0,0-1 0,-1 0 0,1 0 0,-1 0 0,0 0 0,-1-1 0,1 1 0,-1 0 0,1-9 0,0-7 258,-1-28 0,-1 41-293,1-3-159,-2 0 1,1 0-1,-2 0 1,1 0-1,-1 0 1,-1 1-1,0-1 1,-1 1-1,0 0 0,0 0 1,-1 0-1,0 0 1,-1 1-1,0 0 1,-1 0-1,0 0 1,-9-8-1,10 11-562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03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143 711 7040,'0'-9'866,"-1"-15"1548,-3-63 6417,4 90-8484,2 23-40,7 40-1,-3-24-124,18 188 602,7 27-432,-9 3-272,-18-214-36,0 20 25,23 107-1,-25-164 59,1 0 0,0 0 0,1 0 0,-1 0-1,2-1 1,6 11 0,-8-14-39,1-1 1,-1 1-1,1-1 0,0 0 0,0-1 0,1 1 1,-1-1-1,1 0 0,0 0 0,-1 0 0,9 3 1,9 1-46,-1-1 0,1-1 0,1-1 1,-1 0-1,34-1 0,-22 0 268,20-2 153,62-5 0,-104 3-410,178-10 330,-18 14-80,-18 17-262,-122-15-68,168 34-7,95 13 460,154-49-28,-444-4-392,134-10 233,36-5-75,-158 15-155,646-68 492,-452 34-292,202-21-116,-315 46-36,127-27 1,166-16 98,-265 42-239,55-22 211,-128 22-45,47-11 90,196-32-92,-275 52-104,13-2 52,63-14-1,-84 15-34,0 1-1,1 0 0,18 0 0,12-1 61,52-15-156,-59 9 208,-33 9-87,0-1 1,0 1 0,0-1-1,0 1 1,0 0 0,0 1-1,4 0 1,-8-21 214,-2 0-231,0 0 1,-2 0-1,0 0 1,-1 1-1,-14-34 1,3 7 64,10 27-73,2 0 0,0 0 0,-2-26 0,3-60-98,3 50 180,-9-67-1,8 111-79,-2-13-46,-1 0 1,-1 0 0,-14-40-1,8 35 1,2 0-1,-8-41 0,-3-63-83,1 11 80,12 77-12,-11-42-274,1 10 202,-2-9 35,14 61 91,4 19-19,-1-1-1,1 1 1,-4-9-1,2 0 21,2 12-19,1 1 0,-1-1 0,1 1 0,-1-1 0,0 1 0,-2-4 0,3 6 25,0-1 0,0 0 1,0 1-1,-1 0 0,1-1 0,0 1 0,0-1 1,-1 1-1,1-1 0,0 1 0,-1-1 0,1 1 0,0 0 1,-1-1-1,1 1 0,-1 0 0,1-1 0,-1 1 1,1 0-1,-1 0 0,1-1 0,-1 1 0,1 0 0,-1 0 1,1 0-1,-1 0 0,1 0 0,-2 0 0,-7-2 2,6 1 4,1 1 0,0 0-1,0 0 1,-1 0 0,1 0 0,0 0 0,0 1 0,-1-1 0,1 1 0,0-1 0,0 1-1,0 0 1,-4 2 0,-13 3 32,-14-1 58,19-3-61,-28 2 0,-302-4 143,230 3-58,-3 2-198,-23-9 12,-49 1 168,154 6-98,1 2 0,-67 18 0,-1 0-3,-13-7 132,-208 3-1,103-8-50,44 0 118,-408 41-105,445-35-85,-42-4 86,102-9-151,-11 1 63,-135 26-1,179-21-5,-2-3 0,-94 3 0,130-10-10,-56 0 28,-1 2-1,-70 13 1,102-10-12,-1-1 0,0-3 0,1 0 0,-1-2 0,0-2 0,-38-9 0,39 6 5,0 1 0,0 2-1,0 1 1,-68 6 0,90-2 7,-251 20 262,185-17-269,-15 8-12,32-3 18,-136 25 65,140-23-159,30-8 95,24-4-18,0 0 0,-1 1 0,1-1 0,0 2-1,0-1 1,0 1 0,0 0 0,-7 3-1,11-3-135,-1 1 0,1-1 0,0 1 0,0 0-1,1 0 1,-1 0 0,1 0 0,-1 0-1,1 1 1,-1 3 0,0-3-115,-10 39-1749,-3 7-3264,6-29-463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7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145 360 10368,'-1'-2'517,"0"1"0,-1-1 0,1 1 1,0 0-1,0 0 0,-1 0 1,1-1-1,-1 1 0,1 0 0,-1 1 1,1-1-1,-1 0 0,-2-1 0,2 2-185,0-1 0,0 0 0,1 0 0,-1 0 0,0-1 0,0 1 0,0 0 0,-2-3 0,-4-6 130,1 0 0,0-1 0,0 1 0,1-1 1,-4-12-1,-19-60 611,19 52-813,4 11-102,-4-23 1,8 36-150,1 0 0,1 0-1,-1 0 1,1 0 0,0-1 0,3-13 0,-3 21-18,0-1 1,1 0-1,-1 0 0,0 0 1,1 0-1,-1 1 1,1-1-1,-1 0 0,1 1 1,0-1-1,-1 0 1,1 1-1,-1-1 0,1 0 1,0 1-1,0-1 1,-1 1-1,1-1 0,0 1 1,0 0-1,0-1 1,0 1-1,-1 0 0,1 0 1,0-1-1,0 1 0,0 0 1,0 0-1,0 0 1,0 0-1,0 0 0,-1 0 1,3 1-1,1-1-18,-1 1 1,1 0-1,0 0 0,-1 0 0,1 0 1,5 4-1,0 1 48,0 0 0,0 1 0,-1 0 0,12 13-1,-14-13-44,0-1 0,0 1-1,1-1 1,0-1-1,0 0 1,1 0 0,12 6-1,-17-10 34,0 0 0,0 0 0,0-1 0,0 1 0,0-1 1,0 0-1,0 0 0,0 0 0,0-1 0,0 1 0,0 0 0,0-1 0,0 0 0,0 0 0,3-1 0,-4 1-30,1 0 1,-1 0-1,1 0 0,-1 0 1,1 0-1,-1 1 0,1 0 1,-1-1-1,1 1 0,0 0 1,-1 0-1,1 0 0,-1 1 1,1-1-1,-1 1 0,1-1 1,-1 1-1,1 0 0,-1 0 1,1 0-1,-1 0 0,3 2 1,-1 0-153,0 1 0,-1 0 0,1 0 1,-1 0-1,0 0 0,0 0 0,0 1 0,0-1 1,-1 1-1,3 6 0,2 10-1069,6 24-1,-8-29 477,-1 0-30,-3-11 156,0 0-1,0-1 0,1 1 1,-1 0-1,1 0 1,4 5-1,2 0-3348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7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9 9984,'-3'-4'1889,"2"3"-1619,0 1 0,1-1-1,-1 1 1,0-1 0,1 1 0,-1 0 0,0-1 0,0 1 0,1 0 0,-1 0-1,0-1 1,0 1 0,0 0 0,1 0 0,-1 0 0,0 0 0,0 0 0,0 0-1,1 0 1,-1 0 0,-1 1 0,-2 0 65,1-1-1,-1 1 1,1 0 0,-1 0-1,-5 4 1,5-3-292,0 0 0,0 0 0,0 0 0,1 1 0,-1-1 0,1 1 0,-1 0 0,1 0 0,0 0 0,1 1-1,-1-1 1,0 1 0,1 0 0,0-1 0,0 1 0,0 0 0,0 0 0,-1 8 0,-1 1-20,2 1 1,0-1-1,0 1 0,2-1 1,1 28-1,-1-34-25,1 0-1,0 0 0,1 0 1,0 0-1,0 0 1,0 0-1,1 0 1,0-1-1,0 1 0,1-1 1,0 0-1,8 10 1,-12-15 6,1 0 1,0 0 0,0 0-1,0 0 1,0 0 0,0 0-1,0-1 1,1 1 0,-1 0-1,0-1 1,0 1 0,1-1-1,-1 0 1,0 1 0,0-1-1,1 0 1,-1 1 0,0-1-1,1 0 1,1 0 0,-1-1 33,1 1-1,-1-1 1,0 0 0,-1 0 0,1 1 0,0-1-1,0 0 1,0-1 0,0 1 0,-1 0 0,1 0-1,1-2 1,2-3 136,0 0-1,0 0 0,0 0 0,-1-1 1,0 1-1,4-11 0,-2 0 325,0 0-1,-2-1 0,0 0 1,0 0-1,-2 0 0,-1 0 1,0-31-1,-1 49-496,0 0 1,0 0-1,0 1 0,0-1 1,0 0-1,0 0 1,1 0-1,-1 0 0,0 0 1,0 0-1,0 0 1,0 0-1,0 0 0,0 0 1,1 0-1,-1 1 1,0-1-1,0 0 0,0 0 1,0 0-1,0 0 1,1 0-1,-1 0 0,0 0 1,0 0-1,0 0 1,0 0-1,0 0 0,0-1 1,1 1-1,-1 0 1,0 0-1,0 0 0,0 0 1,0 0-1,0 0 1,0 0-1,1 0 0,-1 0 1,0 0-1,0 0 1,0-1-1,0 1 0,0 0 1,0 0-1,0 0 0,0 0 1,0 0-1,0 0 1,1 0-1,-1-1 0,0 1 1,0 0-1,0 0 1,0 0-1,0 0 0,0 0 1,0-1-1,0 1 1,0 0-1,0 0 0,0 0 1,0 0-1,0-1 1,8 13-184,30 70-747,-9-19-1630,-27-59 1975,0-1 0,0 1 0,0-1 0,0 1 0,1-1 0,0 1 0,-1-1 0,1 0 0,7 5 0,-1-5-2434,3-9-1307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8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10112,'2'2'484,"0"0"-1,-1 1 1,1-1 0,-1 0 0,1 1 0,-1 0 0,0-1-1,0 1 1,-1 0 0,1 0 0,0-1 0,-1 1 0,0 0-1,1 0 1,-1 3 0,-1 8 21,-3 25 0,2-28-211,-7 58 48,-21 144-92,27-193-666,-2 6-743,4-9-2461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8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9856,'-9'16'8239,"8"-14"-7806,2 0-95,0 0 0,-1-1 0,1 1 0,0-1 0,0 1 0,0-1-1,0 1 1,0-1 0,1 2 0,2 3-806,8 8 684,0-1 0,0 0 0,1 0-1,26 17 1,63 36-733,-37-26-1677,-63-38 1993,2 1-313,0-1 1,0 1-1,-1-1 1,1 0-1,1 0 1,-1 0-1,0-1 1,0 1-1,1-1 0,5 1 1,3-5-3524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8.8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 10880,'-3'-2'7096,"3"12"-5428,4 16-1542,7 15 215,1-1 0,21 45 0,42 75-92,7 15-1964,-54-113-778,-7-23-2784,-7-19-78,3-7 1489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9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56 252 10112,'-8'-1'6415,"7"1"-6201,0 0 0,0 0 0,0 0 0,1 0 0,-1 0 0,0 0 0,0 0 0,0 0 0,1 0 0,-1 0 0,0 0 0,0-1 0,1 1 0,-1 0 0,0-1 0,0 1 0,1 0 0,-1-1 0,0 1 0,1-1 0,-1 1 0,1-1 0,-1 0 0,0 0 0,-3-5 33,1-1 1,1 1 0,-1 0 0,1-1 0,0 1-1,-1-9 1,1 4 39,-1-7-15,1 1 0,0 0-1,2 0 1,1-23 0,0 0-159,-1 38-114,0 0 0,0 1 0,0-1 1,0 0-1,0 1 0,1-1 0,-1 0 0,1 1 0,-1-1 1,1 0-1,-1 1 0,1-1 0,0 1 0,2-3 0,-3 3 0,0 1-1,1 0 0,-1 0 0,0-1 0,1 1 0,-1 0 0,1 0 0,-1 0 0,0-1 0,1 1 0,-1 0 0,0 0 0,1 0 0,-1 0 0,1 0 0,-1 0 0,0 0 0,1 0 0,-1 0 0,1 0 0,-1 0 0,1 0 0,0 1-11,1-1 0,-1 1 0,0 0 0,0-1-1,0 1 1,0 0 0,0 0 0,0-1 0,0 1-1,1 2 1,10 11-29,-6-6 34,0-1-1,1 1 1,10 8-1,-14-14-1,0 0-1,0 0 0,0-1 1,1 1-1,-1 0 1,0-1-1,1 0 1,-1 0-1,0 0 1,1 0-1,-1-1 0,1 1 1,5-1-1,-2 0 18,1 0 0,0 1-1,-1 0 1,1 0 0,-1 1-1,1-1 1,9 5 0,5 4-188,-1 0 1,0 1 0,20 16 0,22 22-3649,-62-48 3719,0 0-226,0 0 0,0 0-1,0-1 1,0 1-1,0 0 1,0 0-1,0-1 1,0 1-1,0-1 1,0 1-1,0-1 1,1 1-1,-1-1 1,2 1-1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9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9984,'0'9'3680,"0"-2"-2848,4 1-96,-4-1-192,5 5-416,-1 0 0,1 0-480,4 0-192,0 0-3456,13 12-4576,-4-9 6816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49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8960,'3'10'3623,"10"-2"-2666,3 3-561,2 11-257,-2 1 0,0 0 1,-1 1-1,13 30 1,24 40 501,-51-94-635,13 22 721,0-1-1,2 0 1,33 34-1,-48-54-632,0-1 0,0 1 0,0 0 0,0 0 0,0 0 1,0-1-1,0 1 0,0 0 0,0-1 0,1 1 0,-1-1 0,0 1 0,0-1 0,1 0 0,-1 0 0,0 1 0,3-1 0,-3 0-24,-1-1 0,1 1 0,0 0 0,0-1 0,0 1 0,-1-1 0,1 1 0,0 0 0,-1-1 0,1 0 0,0 1 0,-1-1 0,1 1 0,-1-1 0,1 0 0,-1 1 0,1-1 0,-1 0 0,1 0 0,-1 0 0,3-6 214,-1 0 0,0 0 0,0-1 0,-1 1 0,1-8 0,0 2-234,-1 5 14,1 1 0,0-1 0,0 0 0,1 1 0,0-1 0,0 1 0,6-8 0,-8 12-66,1 1-1,0-1 1,0 1-1,0 0 1,0-1-1,0 1 1,1 0 0,-1 0-1,1 1 1,-1-1-1,1 0 1,0 1 0,-1 0-1,1 0 1,0-1-1,0 2 1,0-1 0,0 0-1,0 0 1,0 1-1,5 0 1,-1 0-35,0 0-1,0 1 1,0 1-1,0-1 1,0 1-1,0 0 1,0 1-1,-1-1 1,1 1 0,-1 1-1,1-1 1,5 5-1,-3-1-855,0 1-1,0-1 1,-1 1-1,0 1 1,-1 0-1,12 17 1,-5-2-3896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0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49 7424,'-14'-9'8816,"23"26"-6742,6 15-1497,-1 0 1,-2 2-1,13 54 0,16 82-395,-40-168-169,-1 3 0,1 0 0,1-1 0,-1 1 0,1-1 1,-1 0-1,1 1 0,1-1 0,-1 0 0,0 0 0,1 0 1,0 0-1,0-1 0,7 7 0,-9-9-7,0-1 0,0 0 0,1 1 0,-1-1 0,0 0 0,0 1 0,1-1 0,-1 0 0,0 0 1,0 0-1,1 0 0,-1 0 0,0 0 0,0-1 0,1 1 0,-1 0 0,0-1 0,0 1 0,0-1 0,1 1 0,-1-1 0,0 1 0,0-1 0,2-1 0,3-3 154,1 0-1,9-10 1,-10 9-75,2-2-32,0 1 1,-1-1-1,0-1 0,0 1 1,-1-1-1,8-16 1,-12 21-17,0 0 0,0 0 1,-1 0-1,1 0 0,-1-1 0,0 1 1,0-1-1,-1 1 0,1-1 1,-1 1-1,0-1 0,-1 1 1,1-1-1,-1 1 0,1-1 0,-1 1 1,-1 0-1,-1-6 0,1 5-22,-1 1-1,1-1 0,-1 1 0,0 0 0,-1 0 0,1 0 1,-1 0-1,1 1 0,-1-1 0,0 1 0,0 0 1,-1 0-1,1 0 0,-9-3 0,4 2-26,1 1-1,-1 1 0,0-1 1,0 1-1,0 1 1,0 0-1,-15-1 0,23 3-2,1-1-1,-1 0 1,1 0-1,-1 0 1,1 0-1,-1 0 1,1 0 0,-1 0-1,1 0 1,-1 0-1,1 0 1,-1-1-1,1 1 1,-1 0-1,1 0 1,-1 0-1,1-1 1,-1 1-1,1 0 1,-1-1-1,6-9-234,-3 7 335,5-7 115,0-1 0,-1 1 1,0-1-1,-1 0 0,7-22 1,-11 29-164,0 1 0,-1 0 0,1-1 0,-1 1 0,0-1 0,0 1 1,0-1-1,0 1 0,-1 0 0,1-1 0,-3-4 0,2 5-22,0 1 1,0 0-1,0 0 0,-1-1 0,1 1 0,-1 0 0,0 0 0,1 0 0,-1 1 1,0-1-1,0 0 0,0 1 0,0-1 0,0 1 0,-1 0 0,1-1 0,-4 0 1,-7-3-119,0 1 0,-1 0 1,0 1-1,-23-2 0,-24 2-2999,91 7-6610,-9-8 6187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1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12032,'0'-5'10111</inkml:trace>
  <inkml:trace contextRef="#ctx0" brushRef="#br0" timeOffset="1">5 15 22847,'4'24'352,"1"5"-64,4 7-160,-5 3-96,5 4 0,0 13 32,-1 7-32,1 2-32,4-7-416,1-2-128,-1-13-352,1-7-160,-1-4-416,1-8-128,-5-5-703,0-2-193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3.3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9 899 7936,'-9'4'9653,"9"-3"-9539,0 0 0,0 0 1,1 0-1,-1 0 0,0 0 1,1 0-1,-1 0 0,0 0 1,1 0-1,-1 0 0,1 0 1,-1 0-1,1 0 0,0 0 1,-1 0-1,1-1 0,0 1 1,0 0-1,-1 0 0,1-1 1,0 1-1,0-1 0,0 1 1,0-1-1,0 1 0,0-1 1,2 1-1,-1 0-18,0-1 0,0 1 0,0-1 0,0 1-1,0-1 1,1 0 0,-1 0 0,0 0 0,0 0 0,0-1 0,1 1 0,1-1 0,2-2 147,1 0 1,-1 0-1,8-5 1,5-3-56,-6 3-123,0 0 0,-1-1 0,-1 0-1,1 0 1,-2-1 0,14-16 0,-18 17-57,0 0 1,0 0-1,-1 0 1,0-1-1,-1 0 1,0 0-1,0 0 1,-1 0-1,3-18 1,5-32-9,-2-2 0,2-121 0,-12 154-6,-1 0 1,-11-54-1,-23-50 151,32 117-171,-1 1 0,-1-1 1,0 1-1,-1 0 0,-15-23 0,22 37 25,-1 0 0,1 0 0,-1 1 0,1-1 0,-1 0-1,0 1 1,0-1 0,1 0 0,-1 1 0,0-1 0,0 1 0,1-1-1,-1 1 1,0-1 0,0 1 0,0-1 0,0 1 0,-1 0 0,1 0-2,0 0 1,1 0 0,-1 0 0,1 0 0,-1 0-1,1 1 1,-1-1 0,1 0 0,-1 1 0,1-1 0,-1 0-1,1 1 1,-1-1 0,1 0 0,-1 1 0,1-1 0,0 1-1,-1-1 1,1 1 0,0-1 0,-1 1 0,1 0 0,-2 3-17,0 1 0,1 0 1,-1 0-1,-1 9 0,3-14 19,-4 39-5,2-1 0,1 0-1,5 41 1,-2-18 42,7 183-74,-5-170-35,16 240-427,50 158-770,-67-458 1182,2 8-133,11 33 0,-14-50 193,-1-1 0,1 0 0,0 0 0,0 0 0,1 0-1,-1 0 1,1-1 0,0 1 0,-1-1 0,2 0 0,-1 1-1,0-1 1,8 5 0,-10-8 28,0 1-1,0-1 1,0 0-1,0 1 1,0-1-1,0 0 1,0 0-1,0 0 1,0 0-1,0 0 1,0 0-1,0 0 1,0 0-1,0 0 1,0 0-1,0 0 1,-1-1-1,1 1 1,0 0-1,0-1 0,0 1 1,0-1-1,0 1 1,0-1-1,0 1 1,-1-1-1,1 1 1,0-1-1,0 0 1,-1 0-1,1 1 1,-1-1-1,1 0 1,0-1-1,1-1 6,0-1-1,0 1 0,0-1 0,0 0 0,-1 0 0,0 0 1,2-7-1,-2 2-7,0-1 0,-1 1 0,0-1 0,0 1 0,-1-1 0,-2-9 1,-15-52-84,16 65 87,-21-69 30,-31-113-208,53 182 148,0 1-1,0 0 1,0-1 0,1 1 0,-1-1 0,1 1-1,0-1 1,1 1 0,1-10 0,-1 12 16,0 0 0,1-1 1,-1 1-1,1 0 1,-1 0-1,1 0 0,0 0 1,0 0-1,0 1 0,1-1 1,-1 1-1,1-1 0,-1 1 1,1 0-1,0 0 0,3-2 1,8-6-996,17-8-4925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1.8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17 9216,'-9'-8'11567,"7"7"-11420,1 1 0,0-1 0,0 0 0,-1 0 0,1 0 0,0 1 0,-1-1 0,1 1 0,-1-1 0,1 1 0,-1-1 0,1 1 0,-1 0 0,1 0 0,-1 0 0,1 0 0,-1 0-1,0 0 1,1 0 0,-1 1 0,1-1 0,-1 0 0,1 1 0,-1-1 0,1 1 0,0 0 0,-1-1 0,1 1 0,-2 2 0,-4 0-5,1 2-1,1-1 1,-1 1 0,1 0-1,-6 6 1,5-3-146,-1 1 0,1 1 0,1-1 0,0 1-1,0 0 1,1 0 0,0 0 0,1 1 0,0-1 0,1 1 0,0 0 0,0 0 0,1 0 0,1 0 0,1 17 0,-1-13-7,2 1-1,0-1 1,1 0 0,1 0 0,0 0 0,1-1 0,0 1 0,1-1 0,1 0 0,14 21 0,-20-33 14,1 0-1,-1 0 1,1 0-1,0-1 1,0 1-1,0 0 1,0-1 0,0 0-1,0 1 1,0-1-1,0 0 1,0 0-1,1 0 1,-1 0-1,0 0 1,1-1-1,-1 1 1,1-1-1,-1 0 1,0 1 0,1-1-1,-1 0 1,5-1-1,3-1-18,1 0 0,-1-1 0,0 0 0,13-6 0,-4 1-109,18-7-1224,-21 8-752,1 1-1,0 0 1,18-3 0,-10 8-3040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4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8320,'1'17'11631,"7"-13"-12047,14 11 2009,-5-3-866,3 0-159,-15-8-472,0-1 1,1 1-1,-1-1 0,1-1 0,0 1 1,0-1-1,0 0 0,0 0 0,0-1 1,13 2-1,6-3 167,376-17 1399,-335 13-1370,-1 2 1,106 11-1,-36 0-113,205 19-9,-309-25-169,151 4 98,-12-1 10,80 24-81,-183-21-45,203 10 67,-62-7 60,42 4-54,-6 0 10,77 1-17,-25-2 89,447 22-127,-231-15 175,-161 19-143,-199-34 74,-134-2-181,2-3-1237,-15-2-247,0 1 1,0-1-1,0 0 0,6-1 0,1-1-3907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5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 11648,'-4'-4'8540,"12"12"-6846,1-2-1469,0-1-1,1 0 1,-1 0 0,1-1-1,14 5 1,54 10 559,-46-12-548,45 9 239,55 14 391,-100-21-606,-1 1 1,33 16 0,-32-11-43,5 2 329,55 33-1,-91-49-496,0 0 0,0 0 0,1 0 0,-1 1-1,0-1 1,0 0 0,0 1 0,0-1 0,0 1-1,-1-1 1,1 1 0,0-1 0,-1 1 0,1-1-1,-1 1 1,0 0 0,1-1 0,-1 1 0,0 0-1,0-1 1,0 1 0,0 0 0,0-1-1,-1 4 1,-1 4 36,0 0 0,0-1 1,-6 13-1,4-11-65,-22 67-76,-10 24 99,28-83-22,0 1-1,-2-1 0,-14 20 1,10-17-239,-2-1-1,0-1 1,-1 0 0,-1-2 0,0 0 0,-28 20 0,45-37 185,-3 3-496,-1 0 0,0-1-1,-8 4 1,12-5 332,0-1-1,0 0 1,0 1-1,1-1 1,-1 0-1,0 0 1,0 0-1,0 0 1,0 0-1,1 0 1,-1 0-1,0 0 1,0 0-1,0 0 1,0 0 0,1 0-1,-1-1 1,0 1-1,0 0 1,0 0-1,1-1 1,-1 1-1,0-1 1,0 1-1,1-1 1,-1 1-1,0-1 1,1 1-1,-1-1 1,1 0 0,-2-1-1,-4-19-5781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1 9088,'-7'4'12627,"-10"4"-8729,6-4-3550,-21 12 0,23-9-257,1 0 0,0 1 0,0 0 0,1 1 0,-11 16 0,-26 51-175,22-35 70,-31 59 16,-23 37 1,72-131-14,1-1 1,0 1-1,0 0 0,0 0 1,1 0-1,0 0 0,0 0 1,1 0-1,-1 1 0,1-1 1,1 1-1,-1-1 0,1 0 1,0 1-1,1-1 0,-1 1 1,1-1-1,1 1 0,-1-1 1,1 0-1,0 0 0,0 0 1,5 8-1,17 29 65,39 53 0,1-1 355,101 150-243,-158-233-403,5 4-4228,-6-12 1774,-5-4 2484,-1 0 0,1 0 0,-1 0 0,1 1 0,-1-1 0,1 0 0,0-1 0,-1 1 0,1 0 0,-1 0 0,1 0 0,-1 0 0,1 0 0,-1-1 0,1 1 0,0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5:59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24 6784,'-13'-23'15242,"24"181"-13454,-4-88-1549,11 255 203,-18-260-1006,0-38-3549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0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10624,'3'-3'8683,"5"2"-6845,8 2-1928,44 3 1693,67-4-1,-48-1-1361,2 1 216,-45 0-9282,-27 0 5332,4 4-699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0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8576,'-13'-8'12906,"13"28"-11114,6 6-1201,12 34 0,-3-10-514,4 21-62,47 156-57,-54-193-227,4 13-1089,-3-17-2668,-13-29 3896,0-1 0,0 1 0,0-1-1,0 1 1,1-1 0,-1 0 0,0 1 0,0-1 0,0 1 0,1-1 0,-1 0 0,0 1 0,1-1 0,-1 0 0,0 1-1,1-1 1,-1 0 0,1 1 0,-1-1 0,0 0 0,1 0 0,-1 0 0,1 1 0,-1-1 0,1 0 0,-1 0 0,0 0-1,1 0 1,-1 0 0,1 0 0,-1 0 0,1 0 0,-1 0 0,1 0 0,-1 0 0,1 0 0,-1 0 0,1 0 0,-1 0-1,0-1 1,1 1 0,-1 0 0,1 0 0,-1 0 0,1-1 0,9-13-4035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1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9216,'1'15'9042,"2"6"-4927,14 60-4986,-11-52 1982,11 45-912,14 77-94,5 134-63,-22-167-474,-9-103-229,-5-14 594,0-1 1,0 0-1,0 0 0,0 0 1,0 1-1,0-1 0,0 0 1,0 0-1,0 0 0,0 0 1,0 1-1,0-1 0,1 0 1,-1 0-1,0 0 0,0 0 1,1 2-601,0-2 600,-1 0 1,0 0-1,0 0 0,0 0 1,1 0-1,-1 0 0,0 0 1,0 0-1,0 0 0,1 0 1,-1 0-1,0 0 0,0 0 1,0 0-1,1 0 0,-1 0 1,0 0-1,0 0 0,0 0 1,0 0-1,1 0 0,-1-1 1,0 1-1,0 0 0,0 0 1,1-1-401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2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25 8576,'-17'0'10692,"16"-1"-10431,0 0-24,0-1 0,0 1 1,0 0-1,1-1 1,-1 1-1,0-1 1,1 1-1,-1-1 0,1 1 1,0-1-1,-1 0 1,1 1-1,0-3 1,2 14-80,-1-1 1,2 0 0,0 1-1,0-1 1,0 0 0,1 0-1,6 9 1,-8-11-194,-3-14 289,1-28 780,0 35-970,1 7-90,1 1-361,7 19-1958,-8-26 1747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31 10112,'-22'-4'9797,"26"3"-9537,0 1 0,0-1 0,1 0 0,-1 0 0,0-1 0,4-1 0,17-5 480,-7 5-219,1 0 0,22 0 1,-37 2-368,1 1-1,-1 1 1,1-1 0,-1 0 0,1 1 0,-1 0 0,1 0 0,-1 1 0,1-1 0,-1 1 0,0 0 0,0 0-1,0 0 1,0 0 0,4 4 0,-7-4-86,1-1 0,-1 1 0,1 0 1,-1 0-1,0 0 0,0 0 0,0 1 0,0-1 0,0 0 0,-1 0 0,1 1 0,-1-1 0,1 0 1,-1 0-1,0 5 0,0 4-7,0 1 1,-3 12-1,0 5 36,3-26-165,0 0-1,-1 0 1,2 0 0,-1 0 0,0 0-1,0 0 1,1 0 0,0 0-1,-1 0 1,1-1 0,0 1 0,1 0-1,-1 0 1,0-1 0,1 1 0,-1-1-1,1 1 1,0-1 0,0 0 0,0 1-1,0-1 1,0 0 0,1 0-1,3 2 1,17 10-103,-12-7 130,0 0 1,-1 1-1,16 14 0,-23-19 89,0 1 0,0-1 1,0 1-1,-1 0 0,1 0 1,-1 0-1,0 0 0,0 1 0,0-1 1,-1 1-1,0-1 0,0 1 0,1 8 1,-1-1 82,0-1 1,-1 1 0,-1 0 0,0-1 0,-1 1-1,-4 16 1,5-22-165,-1-1-1,0 1 1,0-1 0,0 0-1,-1 1 1,0-1-1,0 0 1,0-1-1,-1 1 1,1-1 0,-1 1-1,0-1 1,0 0-1,-9 6 1,4-4-50,7-4-223,-1-1 0,1 1 1,-1 0-1,0-1 0,0 0 0,1 1 1,-5 0-1,7-2 212,0 0 1,-1 0-1,1 0 1,0 0-1,-1 0 1,1 0-1,-1 0 1,1 0-1,0 0 1,-1 0-1,1 0 1,0-1-1,-1 1 1,1 0-1,0 0 1,-1 0-1,1 0 1,0-1 0,-1 1-1,1 0 1,0 0-1,-1-1 1,1 1-1,0-1 1,-1 0-157,0 0 0,1 0 0,0 0 0,-1 0 0,1 0 0,0-1-1,-1 1 1,1 0 0,0 0 0,0-1 0,0-1 0,0-4-1090,1 0 0,-1 0 1,4-15-1,5-5-2852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4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56 7552,'0'-17'7124,"0"-22"-499,0 48-6273,-1 17-295,-5 28 0,3-29-61,-1 28 0,4 26-524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4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32 11136,'-7'-8'8223,"7"7"-7974,1 0-78,-1 1 0,1-1 0,-1 0 0,1 1 0,-1-1 0,1 1 0,-1-1 0,1 1 0,0-1 0,-1 1 0,1-1 0,0 1 0,1-1 0,31-10-613,-29 10 1329,0 1-619,-1-1 0,0 0 0,1 1 0,-1 0 0,0-1 0,1 2-1,-1-1 1,1 0 0,-1 1 0,7 1 0,-9-2-185,0 1-1,1-1 1,-1 1 0,0-1-1,1 1 1,-1 0 0,0-1-1,0 1 1,0 0 0,0 0-1,0 0 1,0 0 0,0 0-1,0 0 1,0 0 0,0 0-1,-1 1 1,1-1 0,0 0-1,-1 0 1,1 1 0,-1-1-1,1 0 1,-1 1 0,0-1-1,0 0 1,1 1-1,-1 2 1,0-2-100,0 1 0,0 0 0,0 0 0,0 0 0,1 0 0,-1 0 0,1-1 0,0 1 0,0 0-1,0-1 1,0 1 0,0 0 0,1-1 0,-1 0 0,1 1 0,0-1 0,-1 0 0,1 0 0,0 1 0,0-2 0,1 1 0,-1 0 0,0 0 0,5 2 0,6 2-60,0-1 1,20 6 0,2 1-10,-20-6 101,0 1-1,-1 0 1,0 1 0,0 0 0,15 13-1,-24-17 60,0 0 0,0 1 0,0 0 0,-1-1 0,0 2-1,0-1 1,0 0 0,-1 1 0,0-1 0,0 1 0,0 0 0,-1 0-1,1 0 1,-1 1 0,-1-1 0,2 7 0,-3-6-31,0 0 1,0 0-1,-1 0 1,1-1-1,-2 1 0,1 0 1,-1 0-1,0-1 1,0 1-1,0-1 1,-1 0-1,0 1 0,-1-1 1,1 0-1,-1-1 1,0 1-1,-8 7 1,-5 4-847,0-1 1,-1-1 0,-36 23 0,28-18-5320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5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36 7808,'-13'-35'16201,"18"64"-15507,15 51-161,44 208 188,-57-230-700,-5-35-424,8 38 1,-2-19-1804,-7-13-2084,-1-26 3426,0 0 0,0-1 0,1 1 0,-1 0 0,1 0 0,1 4 0,3 5-3221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07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97 10368,'-13'-5'4766,"10"4"-4050,0 0 1,0 0-1,1-1 1,-1 1-1,0-1 0,-2-1 1,5 2-660,0 0 0,0 1 0,0-1 0,0 0 0,0 1 0,0-1 0,1 0 1,-1 1-1,0-1 0,0 0 0,1 1 0,-1-1 0,1 0 0,-1 1 0,0-1 0,1 1 1,-1-1-1,1 1 0,-1-1 0,1 1 0,0-1 0,1-1 132,1-1-41,0 0 1,0 0-1,1 0 0,-1 1 1,1-1-1,0 1 1,0 0-1,4-2 0,36-11 698,-21 8-431,41-7 1,-53 12-222,-1 1 1,0 1-1,1-1 1,-1 2-1,1 0 1,15 3-1,-22-3-83,0 0 1,-1 0-1,0 0 0,1 1 0,-1-1 0,0 1 0,0 0 1,0 0-1,0 1 0,0-1 0,0 0 0,0 1 0,-1 0 1,3 3-1,-1-1-13,-1 1 0,0-1 0,0 1 0,0 0 0,-1 0 0,0 0 0,2 9 0,0 5-18,-1 0 0,-2 0 1,0 0-1,-2 22 0,-15 102 20,2-35-109,14-102-22,-2 36-121,2-40 140,0-1 0,0 1 0,0-1 0,0 0 0,1 0 0,-1 1 0,1-1 0,0 0 0,-1 0 0,1 1 0,0-1 0,0 0 0,1 0 0,1 3 0,-1-3 18,0-1-1,0 0 0,0 0 0,0 0 1,0 0-1,1-1 0,-1 1 0,0 0 0,0-1 1,0 1-1,1-1 0,-1 0 0,3 0 0,35-3 308,-24 2-176,162-4-1513,-173 4-116,1 1 0,0-1 0,-1-1 0,0 1 0,1-1 0,-1 0 0,6-2 1,3-7-3741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13.1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8320,'-3'5'10410,"6"-3"-10007,1 0-1,-1 0 1,1-1-1,-1 0 1,1 0-1,0 0 1,0 0-1,0 0 1,5-1-1,40 0 711,-26 0-726,30-1 209,-7 0 178,56 7 0,-76-1-531,-18-4-150,-1 1-1,1-1 1,10 1 0,13-2-88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14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7680,'-4'1'12234,"3"3"-10986,3 38-267,10 54 0,-6-54-962,1 54 0,-7-58-59,-1 6-312,2-14-7032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14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9344,'7'0'10707,"26"0"-8135,9-1-1159,104 6-170,-63 3-1087,33 4-205,-104-10-810,1-1 0,19 0 0,-24-2-1051,0 0 0,0 0 0,0-1 0,0 1 0,8-5 0,5-1-2367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15.4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10752,'0'0'8186,"10"0"-6026,139 0 1853,76 0-2831,-153 8-3278,-37 20-12597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16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8960,'-4'12'10954,"5"8"-10009,1 0 0,6 28 0,2 23-340,-8-54-928,9 189 806,-9-117-6952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16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9984,'0'0'4704,"3"-3"-3184,15 0 3166,10 4-2231,-10 0-1650,9 1-541,-1 1 0,1 2 0,-1 0 0,45 17 0,-35-11-357,56 16-2203,-1 2-4853,-64-18 2317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27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4 350 7680,'-3'-3'11139,"3"1"-11703,8-15 916,0 1 0,2 1-1,0 0 1,1 0-1,20-20 1,-10 10-216,-18 20-126,35-41 62,76-72 0,-109 113-78,-1 2 0,1-1-1,0 0 1,1 1 0,-1 0 0,1 0-1,-1 1 1,1 0 0,0 0-1,0 0 1,10-2 0,-12 4 1,0 0 0,1 0 0,-1 0 0,0 0 0,0 1 0,0 0 0,1-1 0,-1 2 0,0-1 0,0 0 0,0 1 0,-1 0 0,1 0 0,0 0 0,-1 0 0,1 1 0,4 4 0,2 2 57,-1 1-1,0 1 1,-1-1-1,12 22 1,0-3 95,43 73 231,-54-84-363,0 0 0,-2 1 0,12 37 0,-18-51-116,-1-1 0,0 1 0,1 0 0,-2-1 1,0 9-1,1-9-1020,-1 0-1,1 0 1,0 0 0,0 1 0,1-1 0,0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4.6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0 9472,'-5'0'11217,"-2"23"-9117,2 8-1482,-1 35 0,-1 18-542,3-38-538,3 78 0,1-63-5868,5-44-1088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28.1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7680,'2'8'9062,"1"23"-7350,0-1-1415,-1-13-96,2 12 191,0-1 0,17 54-1,-14-65-235,5 18 139,19 37-1,-25-61-191,0-1 0,1 1 0,0-1 0,0 0 0,1-1 0,0 0-1,14 11 1,-17-16-14,2 0-1,-1-1 1,0 1 0,1-1-1,-1-1 1,1 1-1,0-1 1,0 0 0,0-1-1,0 1 1,0-2-1,0 1 1,0-1-1,13 0 1,1-2 305,0-1 1,-1-1-1,36-10 1,-40 9-170,0-1 1,0-1-1,-1 0 1,23-14-1,-33 17-332,0 1 0,1-1 0,-1 0 0,-1-1-1,1 1 1,-1-1 0,0 0 0,0 0 0,0 0 0,-1-1 0,1 1-1,-1-1 1,-1 0 0,5-12 0,0-13-2383,-4 15-460,9-28 1,-3 22-1648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29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4 295 8960,'-4'-3'9420,"10"-12"-9731,-4 8 1249,3-4-656,0-1 0,0 0 0,2 1 0,-1 0 0,1 1 0,1-1 1,0 2-1,0-1 0,18-15 0,5-1-191,59-39 0,-76 56-91,1 0 0,0 0 0,32-11 0,-41 18 18,1 0 1,0 0-1,0 1 1,0-1-1,0 2 1,0-1-1,0 1 1,1 0-1,-1 1 1,0-1-1,0 1 0,9 3 1,6 5 121,1 1-1,-1 0 1,-1 2 0,38 27 0,-40-25-104,0 2 1,-1 0 0,-1 1 0,0 0 0,-1 2 0,-1 0 0,-1 0-1,-1 2 1,-1-1 0,11 25 0,3 7 15,19 38-1779,-38-78-1092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30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9 259 9472,'-4'5'7553,"-1"10"-4877,5-9-2359,1 1 0,0 0 0,0-1 0,1 1 0,-1-1 1,5 11-1,20 35 340,-20-41-430,9 13 40,0-2 0,2 0 0,1-1 1,20 20-1,-20-22-121,-13-13-86,1-1 0,-1 0 0,1-1 0,0 1 0,0-1 0,0 0 0,1-1 0,0 1-1,-1-1 1,1-1 0,0 1 0,0-1 0,1 0 0,7 1 0,-1-2 91,-1-1 0,1 0 1,-1-1-1,1 0 0,-1-1 0,25-6 1,-21 3-75,-1 0 0,0 0 1,-1-2-1,1 0 0,-1-1 1,0 0-1,-1-1 0,0-1 1,-1 0-1,0-1 0,0 0 0,-1-1 1,17-21-1,-19 19-101,-1 0-1,0-1 1,-1 0 0,0 0-1,-1 0 1,7-25-1,-7 15-679,-2-1 0,0 1 1,1-41-1,0 1-2429,1-24-8433,-10 64 7428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50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9344,'0'7'12213,"6"-6"-13189,225-4 3872,-210 4-2793,26 4 0,-26-2-193,23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50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 7680,'-9'-20'6208,"9"29"-4992,0 2-674,2 0 1,0 0 0,4 16-1,2 3 583,-6-18-779,2 11 569,12 38 0,-11-44-691,5 34-1,-6-32-68,7 27 1,-10-40-136,1-1 0,-1 1 0,-1-1 0,1 1 0,-1 9 0,0-10-87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51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73 9088,'-6'1'9615,"13"-5"-7216,15-5-1752,34-2 98,0 3 0,0 2 1,74 2-1,-31 1-2025,-96 3 674,-1 0 1,1 0-1,-1 0 0,1-1 1,-1 0-1,1 1 0,-1-1 1,0 0-1,1 0 0,-1 0 1,0-1-1,0 1 1,1 0-1,-1-1 0,3-3 1,7-6-3715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52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79 234 7296,'-8'-3'6856,"7"3"-6570,-14 0 4372,10 0-4688,4 0 334,-17 0 1467,15 0-1721,-1-2 342,-2-4 3,6 5-171,-1 1-187,-3 0 390,4-5-304,-4-73-97,4 63-80,0 0 49,0-1 0,-4-22 0,3 32 32,1-1 0,-1 0 1,2-8-1,-1-1 51,0 16-73,0 0 1,0 0-1,0 0 0,1 0 1,-1 0-1,0 0 1,0 0-1,0 0 1,0 0-1,0-1 1,0 1-1,0 0 0,0 0 1,0 0-1,0 0 1,0 0-1,0 0 1,0 0-1,0 0 0,0-1 1,0 1-1,0 0 1,0 0-1,0 0 1,0 0-1,0 0 1,0 0-1,0 0 0,0 0 1,0 0-1,0-1 1,0 1-1,0 0 1,0 0-1,-1 0 1,1 0-1,0 0 0,0 0 1,0 0-1,0 0 1,0 0-1,0 0 1,0 0-1,0 0 1,0-1-1,0 1 0,0 0 1,-1 0-1,1 0 1,0 0-1,0 0 1,0 0-1,0 0 1,0 0-1,0 0 0,0 0 1,-1 0-1,1 0 1,0 0-1,0 0 1,0 0-1,0 0 1,0 0-1,0 1 0,-2 7 292,33 134-281,-26-116-83,5 28 79,19 59 1,-28-107-19,0 0 0,0-1 0,0 1 0,-1 0 0,0 11 0,0-7-145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6:53.5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8 192 7808,'-2'-5'1365,"0"-1"0,1 0 1,0 0-1,0 0 0,1-8 0,0 2-759,0 0-1,1 1 0,5-21 1,-5 27-497,1-1 1,0 0-1,0 1 1,0-1-1,1 1 1,0 0 0,0 0-1,1 0 1,6-8-1,-8 11-39,0 0-1,0 0 1,0 1-1,0-1 0,0 1 1,0-1-1,0 1 1,1 0-1,-1 0 1,1 0-1,-1 0 1,0 0-1,1 1 1,-1-1-1,1 1 1,0-1-1,-1 1 1,1 0-1,-1 0 0,1 0 1,0 0-1,-1 1 1,5 0-1,-5 0 69,1-1-1,-1 1 0,0 0 0,1 0 1,-1 0-1,0 0 0,1 1 0,-1-1 1,0 0-1,0 1 0,0 0 0,0-1 1,-1 1-1,4 4 0,-4-4-13,1 1 0,-1 0 0,0 0 0,0 0 0,0 0 0,0 0 0,0 0 0,-1 1 0,1-1 0,-1 0 0,0 5 0,-1 7 60,0-1 1,0 1-1,-2-1 1,1 0-1,-2 0 1,-10 26-1,0-8-152,-32 51 0,39-69-107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04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11 6912,'-5'-10'12799,"5"33"-10569,0-18-2092,0 4 180,0 0 1,1 1 0,3 16 0,-2-16-120,-1-1 1,1 17 0,2 9 65,10 92 70,-10-83-318,10 553 503,-15-422-421,1 29-74,-4 474 104,3-466-129,-3 83 0,0-24 98,-1 9 18,1-41-82,-1 0-26,0 419 107,6-415-43,0 186 2,-3 475-207,-12-368 133,-1 13 0,14-411-5,-7 286 101,4-186-68,-1 40-104,0 275 35,5-365 39,20 471 129,-10-414-56,4 103 121,-4-91-120,2 117-102,-13-135-21,3 291 60,1-403-15,2 105 300,-6-57-203,3 200 287,1-306-420,2 111 319,-5 201 490,0-372-882,-1-1 0,0 0 0,0 0 0,-5 14 0,6-21-4,0 0 1,-1 0 0,1 0 0,-1-1 0,1 1 0,-1 0 0,1 0 0,-1 0 0,1-1 0,-1 1 0,1 0 0,-1-1 0,0 1 0,0-1 0,1 1 0,-1-1 0,0 1 0,0-1 0,-1 1 0,1-1-37,1 1 0,-1-1 0,0 0 0,1 0 0,-1 0 0,1 0 0,-1 0 0,0 0 0,1-1 0,-1 1 0,1 0 0,-1 0-1,0 0 1,1 0 0,-1-1 0,1 1 0,-1 0 0,1-1 0,-1 1 0,1 0 0,-1-1 0,1 1 0,-1-1 0,1 1 0,0-1 0,-1 1 0,1-1 0,-1 1 0,1-1 0,0 1 0,0-1-1,-1 0 1,-5-24-5876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05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24 8960,'5'-24'13429,"-10"38"-11760,-35 147 352,-132 294-1864,166-440-148,-16 44 17,16-48-54,4-14 23,2-11 6,0 14-1,4-36 68,1 1-1,20-67 1,34-67 199,-24 73-171,-30 82-80,29-74 22,-30 77-7,2 1 0,0 0 0,0 0 0,0 1 0,16-18 0,-19 25 6,-1 0 1,1 0 0,0 0-1,-1 0 1,1 0 0,0 1-1,0-1 1,0 1 0,0 0-1,1 0 1,-1 0 0,0 0-1,0 0 1,1 1 0,-1 0-1,0-1 1,1 1 0,-1 0 0,0 1-1,1-1 1,-1 1 0,0-1-1,0 1 1,1 0 0,-1 0-1,5 3 1,7 3 179,-1 1 0,0 0 0,0 1 0,14 13 0,-15-12-122,18 14 93,-2 1 1,-1 1 0,-1 2-1,-1 1 1,-1 1 0,-2 1-1,37 65 1,-25-28-96,43 112 1,-65-146-304,-5-13-548,8 29-1,-14-41-235,0 0 1,-1 0-1,0 14 1,-1 13-6783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0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10112,'-3'2'6801,"1"9"-4865,4 17-1330,1-16-393,0 0 0,1 1 0,1-1 0,0-1 0,0 1 0,1-1 0,1 0 0,0 0 0,0-1 0,1 1 0,0-2 0,12 11 0,12 9 317,1-2-1,48 29 0,-18-12-534,-23-15-25,50 38-580,-67-45-4660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5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 11 9088,'-6'-10'6443,"5"9"-6278,-14 7 3628,14-6-3923,-3 3 352,0 0-1,0 0 1,-1 1-1,2-1 1,-1 1-1,0 0 1,1 0-1,-5 6 1,0 2 69,-11 21 0,8-11-128,5-10-108,-1 1 0,2 0 0,0 0 0,-6 24 0,-18 151 404,27-171-390,-5 42 207,1 105-1,7-138-259,1 0 0,2-1-1,0 1 1,2-1 0,0 0-1,15 35 1,-10-38-18,0-2 0,25 35 0,-30-46 8,5 5-173,0 0-1,1 0 1,1-1 0,0-1-1,1 0 1,0-1 0,17 10-1,-28-20-145,0 1 0,0-1 0,0 0 0,0 0 0,0 0 0,0-1 0,0 1 0,0-1 0,1 1 0,-1-1 0,0 0 0,7-1 0,-3 0-632,0 0 0,0-1 0,0 0 0,10-5 0,7-3-3236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07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8192,'8'18'17121,"-3"-15"-18653,9 3 1923,1-2 1,0 1 0,0-2-1,27 3 1,63-2 381,1 0-374,376 9 771,-334-14-1081,298-11 153,-77 1-132,455 6 375,36-3-565,-43 23 240,-111 18-277,341 10 79,-264-11 134,572 8 70,-407-9 52,-210 22-141,-566-39-36,573 58 76,-564-57-15,196 16-177,163 13 77,186 11-31,80-25 210,-492-19-145,-106-3-72,249 15-97,-83 1 272,-241-19-148,-42-3-9,88 0-62,-100-3 80,99-6-117,-67-1 314,113 8-53,-182 8-347,28-8 419,-54 0-3489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0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13 11776,'-12'-13'12421,"40"23"-11663,-1-2 0,1-1 0,36 4 0,-20-3-340,30 2 335,81 2-1,-15-2-342,24 14-127,-134-18 25,-1 2 0,1 1 0,37 19-1,-64-27-276,-1 0 1,0 1-1,1 0 0,-1-1 0,0 1 0,0 0 0,0 0 0,0 0 0,-1 0 0,1 1 0,-1-1 0,1 0 1,-1 1-1,0-1 0,0 1 0,0-1 0,0 1 0,0 0 0,-1-1 0,1 1 0,-1 0 0,1 0 0,-1-1 1,0 1-1,-1 3 0,1 5-27,-1 1 1,-1-1 0,0-1 0,-8 22-1,4-11 3,-2-2 1,-1 1-1,0-1 0,-1 0 0,-1-1 0,-1 0 0,0-1 0,-22 23 0,-14 9 33,3 3 0,2 1 0,-55 92 0,-63 137-2141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28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7424,'3'1'20216,"13"-7"-22171,-5 3 2168,6-3 36,0 0 0,0 1 0,1 0 0,-1 2 1,1 0-1,23-1 0,285-3 799,-226 7-464,-29-4-56,-71 4-480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29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 7936,'-10'7'8442,"81"-7"-785,2-1-3816,282-25-2854,-246 19-324,-62 7-9000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0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88 8192,'-12'-2'9203,"12"2"-9055,-1 0-1,0 0 0,0 0 1,1-1-1,-1 1 0,0 0 0,1-1 1,-1 1-1,0 0 0,1-1 1,-1 1-1,0-1 0,1 1 1,-1-1-1,1 1 0,-1-1 1,1 0-1,-1 1 0,1-1 1,-1 0-1,1 1 0,0-1 0,-1 0 1,1 0-1,0 1 0,0-1 1,-1 0-1,1-3 1452,5 0-1087,0 3-177,-1 0 0,1 0-1,0-1 1,0 1-1,0-1 1,-1 0 0,1 0-1,6-5 1,15-6 211,-12 9-375,1 0 1,-1 1 0,1 0 0,20-1 0,61 3 141,-67 1-238,385 0 1088,-413-12-5957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1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83 8320,'-26'-3'15710,"25"3"-15682,1 0-1,0-1 1,0 1-1,0 0 1,0 0 0,-1 0-1,1 0 1,0 0-1,0 0 1,0 0 0,0 0-1,0 0 1,-1-1-1,1 1 1,0 0 0,0 0-1,0 0 1,0 0-1,0 0 1,0-1 0,0 1-1,0 0 1,0 0-1,0 0 1,0 0 0,-1-1-1,1 1 1,0 0-1,0 0 1,0 0 0,0 0-1,0-1 1,0 1-1,0 0 1,0 0 0,1 0-1,-1 0 1,0-1 0,0 1-1,0 0 1,0 0-1,0 0 1,0 0 0,0-1-1,0 1 1,0 0-1,0 0 1,1 0 0,-1 0-1,0 0 1,0 0-1,0 0 1,0-1 0,0 1-1,0 0 1,1 0-1,-1 0 1,0 0 0,0 0-1,0 0 1,0 0-1,1 0 1,-1 0 0,12-7 353,1 1 0,0 0 1,0 1-1,1 1 0,-1 0 0,1 1 1,20-3-1,325-16 174,-167 16-299,-139 3-1296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2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8320,'-1'4'13290,"7"0"-13482,-1-2 522,0-1 0,-1 1 0,1-1 1,0 0-1,0 0 0,0 0 0,0-1 0,0 0 0,0 0 1,10-1-1,2 0 278,27-1 397,69-12 1,-38 3-783,316-17 108,-288 25-1200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3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35 7936,'-6'7'15474,"12"-5"-16085,9-2 1582,0-1 0,0 0-1,26-6 1,-13 3-572,0 0 0,-1 2 0,55 3 0,-24 0-235,6-2 90,1-2 0,81-16 0,-132 17-248,-1 0 0,26 2 0,-20 0-1378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4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8832,'-12'5'12037,"25"-5"-9264,-1 4-2271,1 0 0,-1-1 0,1-1 0,24 2 0,56-4 306,-41-1-627,214-7 330,-208 6-492,31-4-86,-52 5-2463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5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8448,'8'4'15807,"54"12"-14244,-13-7-763,54 18 0,-72-19-680,0-1 1,0-1 0,1-1-1,0-2 1,0-1 0,0-2-1,42-4 1,171-23 12,-206 27-443,-25 0-3854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5.6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196 4 11008,'-10'-4'9201,"9"5"-8832,-11 7 1564,9-4-2022,0 0-1,0 1 0,1-1 1,-4 8-1,-7 25 273,1-1 0,-8 49 0,-1 9-145,12-64-90,-45 160-301,45-159-899,-1 3-2084,2-12-1831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6.1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 8448,'-9'-1'459,"-23"-1"12346,47 2-9590,67-1-1737,136 5 308,6 13-1354,-21-12-143,-133-6-1501,-67 1 1820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36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0 8960,'-6'7'8187,"17"-2"-5532,-7-4-1969,1-1 0,0 1 0,0 0 0,7-1 0,11 1 881,13 5-196,-18-2-912,1-1-1,23 0 1,240 0 1263,-42 5-1170,-180-5-538,49-2 434,-108-1-599,0 0 0,0 0 0,0 1 0,0-1 0,0 0 0,0 1 0,0-1 0,0 1 1,0-1-1,0 1 0,-1-1 0,1 1 0,0 0 0,0-1 0,-1 1 0,1 0 0,0 0 0,-1 0 0,2 0 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47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65 8192,'-1'-15'6173,"-3"2"-3607,0-14-42,4 17 23,0 15-1054,0 19-999,4 68-60,18 100-1,-12-120-287,6 59 193,30 201-70,-42-310-238,-1-5-15,0 0 1,10 27-1,-13-37-258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4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6656,'2'-19'2608,"-4"-34"7594,4 97-8597,2-1-1,11 45 1,4 44-515,-7 47-495,17 151-801,-29-324-164,1 0 1,1 0-1,-1 0 0,1 0 0,0 0 1,0 0-1,0 0 0,7 10 0,-9-16 177,1 1-1,0 0 1,-1-1-1,1 1 1,0-1-1,-1 1 0,1-1 1,0 1-1,0-1 1,-1 0-1,1 1 1,0-1-1,0 0 0,0 0 1,0 1-1,-1-1 1,1 0-1,0 0 1,0 0-1,0 0 1,0 0-1,0 0 0,0 0 1,-1 0-1,1-1 1,0 1-1,0 0 1,0 0-1,0-1 0,-1 1 1,1-1-1,0 1 1,1-1-1,19-10-4872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4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92 8320,'-1'-2'1073,"0"-1"1,1 0-1,-1 0 1,0 0-1,0 0 0,-1 1 1,1-1-1,-2-2 1,0 1-636,1 0 0,0-1-1,0 1 1,-2-7 0,1-25 4725,3 37-4753,12 177 1031,-2-66-1298,-3 27-85,22 206-558,-27-332 40,5 23-384,-6-34 437,-1 0 0,1 0 0,0 0 0,0 0 0,0 0 0,0 0 0,0-1-1,0 1 1,1 0 0,-1 0 0,0-1 0,1 1 0,2 1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87 7808,'-2'-4'999,"0"0"0,0 0 1,-1 0-1,0 0 1,-4-5-1,4 6-509,0-1-1,1 1 1,-1-1 0,1 1 0,0-1 0,0 0-1,-2-5 1,-1-15 6123,6 26-6191,4 17-270,0 1 1,-1-1 0,2 25 0,0-1-92,16 122 2,-11-65-4,32 126 0,-37-200-172,-2-8-119,9 26 0,-12-40-260,1 0 0,0 0 0,-1-1 1,1 1-1,0-1 0,1 0 0,-1 1 0,1-1 1,-1 0-1,1 0 0,0 0 0,6 3 0,5 3-3129,3 2-1189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1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 5632,'-31'-3'20172,"30"4"-20032,1-1 1,0 0 0,0 1 0,0-1-1,0 0 1,0 1 0,0-1 0,0 0-1,0 1 1,0-1 0,0 1 0,1 15-529,0-13 733,52 425 743,-24-105-1307,-29-293-14,0-23-161,-1 0 1,1 0 0,1 0 0,-1 0-1,1 0 1,3 11 0,-4-18 333,0-1 1,1 1 0,-1 0-1,0 0 1,0 0 0,0 0 0,0-1-1,0 1 1,0 0 0,2-1-593,-2 1 593,0 0-1,0 0 1,0 0 0,1 0 0,-1 0-1,0 0 1,0 0 0,0 0-1,0 0 1,1 0 0,-1 0 0,0 0-1,0 0 1,0 0 0,0 0 0,1 0-1,-1 0 1,0 0 0,0 0-1,0 0 1,0 0 0,1 0 0,-1 0-1,0 1 1,1 0-593,-1-1 593,0 0 0,0 1-1,0-1 1,0 0 0,0 0-1,0 0 1,0 0 0,0 1 0,0-1-1,4-4-1488,11-7-4185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2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37 128 7040,'-4'-13'1978,"0"0"1,-11-22 0,13 30-1443,1 0 0,-1-1 1,1 1-1,0 0 0,0-1 1,0-9-1,-3-5 6616,8 42-5493,-1 37-792,-1-6-465,33 241 78,2 19-358,-23-199-286,-8-74-413,-5-34 442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3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13 8320,'-3'-12'11686,"2"21"-9549,6 99-510,18 107-1,-7-89-1449,-11-78-412,16 125 554,2-60-3326,-14-85-897,-5-20 1446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4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36 6272,'-21'-35'16296,"21"35"-16209,-1 7 73,0 1-1,1-1 0,0 0 0,1 12 1,0 5 46,17 261 474,-6-164-341,14 129 162,-25-199-593,-1-31-3309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6.1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16 8832,'-12'-16'9475,"21"18"-7127,-2 1-2096,-1 1 1,0 0-1,1 0 0,-1 0 0,-1 1 0,1 0 0,-1 0 0,0 0 0,0 1 0,0-1 0,6 11 1,3 8 112,21 46 1,-25-48-192,11 23-87,45 71 1,-54-98-95,1-1 0,1-1 1,0 0-1,2 0 0,-1-1 1,27 18-1,6 4-1203,-44-34 512,0 1 1,0 0-1,0 0 1,0 0-1,-1 0 1,0 1-1,0 0 1,4 8-1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5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41 7552,'-1'-2'558,"-1"-1"-1,1 0 1,-1 0 0,0 1 0,0-1 0,0 1 0,0 0 0,-1 0-1,1 0 1,-1 0 0,-17-12 7712,17 20-6297,3-6-2033,-2 7 173,1-1 0,-1 1 0,1 0 0,1 0 0,-1 0 0,1 0 0,0 0 1,2 10-1,-1 0 5,39 325 394,-24-229-544,-10-56 51,17 66 0,-21-117-419,-1 0 1,-1 0 0,1 13-1,1 8-4024,1-11-1191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7:56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 7808,'-9'-8'14895,"5"12"-13817,2-1-977,0 0 1,1 0 0,-1 1-1,1-1 1,0 0 0,-1 0-1,2 1 1,-1-1 0,0 1-1,0 4 1,1 38 214,0-24-193,7 144 272,0 8-278,-8-58-112,6 197-5,-2-258-47,-3-35-64,0-1 0,2 0 0,1 0 0,7 32 0,-9-49-106,0 0 1,-1-1 0,1 1 0,0 0 0,0-1 0,0 1 0,0 0-1,0-1 1,2 3 0,-3-4-54,1 1 0,0-1 1,-1 1-1,1-1 0,0 0 0,0 1 0,-1-1 0,1 0 0,0 1 0,0-1 0,0 0 0,0 0 0,-1 0 1,1 1-1,1-1 0,15-2-5287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3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5760,'-7'5'22377,"5"2"-25405,2 12 3170,0 49 83,9 71 0,2-46 87,-1 99 0,-10-60-1710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4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7808,'0'24'5814,"0"31"2227,0 5-4447,8 148-5411,2-121 3480,11 33-697,-19-108-338,-1 1 1,-2 23-1,0-8-903,1-27-176,1 0-1,-1 1 0,1-1 1,-1 1-1,1-1 1,-1 0-1,1 1 0,0-1 1,0 0-1,-1 0 1,1 0-1,0 0 0,0 1 1,2 0-1,12 21-8517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5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16 3072,'-5'-15'20224,"10"46"-19489,4 9-515,-2 1 0,4 67 0,-7-60-112,9 145 106,-12-123-87,-1-39-617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6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8960,'0'19'9780,"0"3"-4846,7 95-3905,4-25-711,14 117 106,-20-162-371,-1 72 0,-4-118-597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6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7296,'-4'2'14191,"3"1"-14713,3 73 4189,5 38-2318,0 24-1315,1-39-41,-2-40 73,-6-35-129,0-18-235,0 1-1,1-1 0,-1 0 0,4 13 0,-1 2-1793,1 5-1923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7.6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8960,'-2'7'11066,"1"-3"-10637,-1 1-1,1-1 1,0 1 0,-1 7 0,2-2-95,0 49 1325,14 116 1,4-51-1521,-14-98-511,-1 1 1,-1 34-1,-2-60 161,0-1-1,0 1 0,1-1 0,-1 1 1,0-1-1,0 1 0,12 5-4870,-11-6 4871,-1 0-1,1 0 0,-1 0 0,1 0 1,0 0-1,-1-1 0,1 1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8.4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7296,'-2'6'11683,"1"-2"-12215,0 1 920,0 0 0,1 0 0,-1 0 0,1 1-1,0-1 1,1 0 0,-1 0 0,4 10-1,-2-1 193,10 54 958,2 24-660,22 160-334,-31-194-435,-5-54-1158,0-45-9542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9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8704,'-2'9'10505,"-2"-1"-7859,3-7-2606,0 0 0,1 0 1,-1 0-1,0 1 0,1-1 0,-1 0 1,1 1-1,-1-1 0,1 0 0,0 1 1,-1-1-1,1 3 0,10 140 3149,-3-70-2666,27 144 523,-15-116-818,-18-101-234,4 28-225,3 60-1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6.6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10 10368,'15'-8'4977,"-13"7"-4942,-1 1 0,1 0-1,0 0 1,-1-1 0,1 2 0,-1-1-1,1 0 1,3 1 0,2-1 653,-2 1-321,0 0 0,1 0 0,-1 0 0,0 0 0,0 1 0,0 0 0,0 0-1,0 0 1,-1 1 0,8 4 0,2 1 237,-4-3-402,-1 1 1,1 0-1,-2 1 0,1-1 0,-1 2 1,0-1-1,0 1 0,-1 0 0,0 1 1,0-1-1,-1 2 0,8 15 0,-1-1-10,-2 0 0,-1 0 0,-1 1 0,11 49 0,-10-27 62,-2 0 0,3 63 0,-8 14-607,-4-41-2635,1-17-1894,0-50-200</inkml:trace>
  <inkml:trace contextRef="#ctx0" brushRef="#br0" timeOffset="1">590 196 10624,'6'-4'10730,"-1"6"-10387,1 0 0,0 0-1,0-1 1,-1 0 0,1 0 0,10 0-1,7 1-128,142 22-2784,-158-23 1270,0 1 0,0-1 0,13 7 0,-2-1-3505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09.7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 9216,'-16'-1'12204,"15"2"-12013,-4 14 3863,3-1-4808,0 24 1322,1-1-1,5 40 1,-1-36-404,14 173 74,4 126 116,-21-253-1933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12.0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80 7040,'2'-3'688,"1"0"1,-1-1 0,0 1-1,0-1 1,0 0-1,-1 0 1,1 0-1,1-7 1,-1-5 1443,-2 13-1678,1 0 0,-1 0 1,1 1-1,-1-1 0,1 0 0,1-3 1,-6 25 4286,2-8-4412,-1-1 0,-6 17 0,-8 6 211,-3 0 0,-29 38 0,27-42-520,2 2 0,-24 45 0,-54 146 92,95-215-428,0 1 1,0-1-1,0 1 1,-1 12 0,1 14-5783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12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 8960,'-8'-2'13333,"22"15"-12859,0-1 1,1-1-1,0 0 1,30 15-1,73 28-132,-72-35-43,119 64 688,-125-55-854,-32-26-806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12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29 9984,'-4'5'13152,"4"-3"-13446,3-1 503,-1-1-1,1 1 1,0-1 0,0 0-1,0 0 1,-1 0 0,7-1-1,-2 1 22,8-1 23,-1-1 1,1 0-1,25-8 0,-4 1-178,-34 9-139,58-11 4,-33 10-3720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13.3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11392,'0'0'3733,"14"-9"1824,-6 5-4827,58-30 2174,-56 31-2856,-1-1-1,1 1 1,-1 1 0,1 0-1,16-2 1,6 1-366,37-1-5641,-33 0-356,-14 1 2241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1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97 9216,'-9'13'14498,"9"-19"-13071,1 4-1324,0 0 0,0 0 1,0 0-1,1-1 1,-1 2-1,1-1 0,-1 0 1,1 0-1,0 0 1,1-1-1,3-2 2,1-2-80,0 1 0,0 0-1,0 0 1,1 1 0,0 0-1,0 1 1,1-1 0,-1 1-1,11-3 1,-2 2 20,1 1 0,-1 0 0,34-2 0,-47 5 10,0 1 1,0 0-1,0 0 1,0 0-1,0 0 0,0 1 1,0-1-1,0 1 1,0 0-1,0 1 1,-1-1-1,1 1 0,0-1 1,-1 1-1,1 0 1,-1 0-1,0 1 1,1-1-1,-1 1 0,0-1 1,0 1-1,-1 0 1,1 0-1,-1 1 1,1-1-1,-1 0 0,2 5 1,2 6 108,-1-1-1,-1 1 1,0-1 0,-1 1 0,0 1 0,1 26-1,-3-16-32,-1 0 0,-1 0-1,-5 30 1,0-32-49,-1 1 0,0-1-1,-16 32 1,-9 27 93,28-71-148,1 1-1,0 0 1,1 0-1,1 1 1,-1 12-1,2-23-22,0 0-1,0 0 1,1-1-1,-1 1 1,0 0-1,1 0 1,-1 0-1,1-1 1,-1 1-1,1 0 1,0-1-1,0 1 1,0 0-1,0-1 0,0 1 1,0-1-1,3 3 1,-2-2 16,0-1 0,0 1 0,1-1 0,-1 1 0,1-1-1,-1 0 1,1 0 0,-1 0 0,1-1 0,5 2 0,1-1 65,1 0-1,0-1 1,0-1-1,-1 1 1,19-4 0,117-37 486,-100 27-444,-16 7-79,-21 5-36,0 0-1,0 0 1,-1-1 0,14-5 0,-7 4-670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4.8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8960,'0'0'15178,"0"4"-14554,5 56 1403,0-11-1416,-1-10-428,14 164 140,4 155 250,-13-120-61,-4-131 533,-5-107-1103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5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8064,'0'30'8803,"-1"1"-3283,1 39-1685,2 46-6585,1-68 4061,5 106-1127,2 20 406,3 36-89,-11-12 1051,-3-101-2352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6.5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17 7808,'-4'-17'8963,"3"27"-7575,1 27 659,9 209 1042,-2-79-2544,-5-42-455,4-15-91,2 39 162,-3 47 1426,-6-143-1153,1-52-508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7.4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7680,'-9'-4'10671,"10"44"-8340,7 56 0,23 209-705,-14-103-618,-11 48-557,-7-154-150,1 78-850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7.1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10368,'0'5'4704,"14"-2"-1633,2-3-1887,-7 0 32,18-3-608,-4 3-224,13-5-224,-9 1-192,7 4 0,-7 0-960,5 0-384,-5 0-576,4 0-223,-8 0-2561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8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0 9984,'-6'4'10300,"2"5"-7944,0 11-2127,2 151 3449,9 231-2727,-2-166-1231,-6-154-6331,2-73 3235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9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 8704,'-6'-2'9785,"0"12"-7043,3 1-1838,1 1-1,1 0 0,0 0 0,2 23 0,-1-9-384,9 460 1902,-9-242-2129,0-140-4040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29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 9472,'-1'2'4415,"-3"9"-2404,4 35 2212,-3 145 2279,1-33-4846,-2 17-1211,-4-68-311,-6 55 63,5-43-74,6-96-328,1-2-3979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30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37 122 7680,'-5'-17'3224,"5"13"-2802,-1 1 0,0 0-1,0-1 1,0 1 0,-4-6-1,4 6 5,0 0 0,0 0 0,0 0 0,0 0-1,1 0 1,-1 0 0,1-6 0,-2-5 919,1 6-810,1 6-159,-1 0-1,1 1 0,0-1 0,-1 0 0,1 1 1,0-1-1,-1 1 0,0-1 0,1 1 0,-1-1 1,0 1-1,0-1 0,0 1 0,0 0 0,-2-3 1,2 22 1496,10 175-502,-2 5-1141,-4-82-261,0 85 81,-3-115-2817,-1-74-191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31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15 10752,'-8'-5'1346,"7"4"-1062,0 0-1,-1 0 0,1 0 0,-1 0 1,1 1-1,-1-1 0,1 0 1,-1 1-1,1-1 0,-1 1 0,0-1 1,-3 0 1417,6 2-1402,0 0-1,0 0 0,0-1 0,0 1 0,0 0 0,0-1 0,0 1 0,0-1 1,0 0-1,0 1 0,1-1 0,-1 0 0,0 0 0,0 1 0,2-1 0,1 0 58,72 17 1734,-37-10-1385,0 2 1,0 2-1,39 17 0,100 51-294,-162-73-411,0 1 0,1-2 0,0 0 0,0-1 0,0-1 0,26 2 0,-13-3-7319,2 1-2807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31.4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0 151 11520,'5'-5'10645,"23"-45"-8027,-19 37-2425,1 0-1,19-18 1,-24 26-592,0 1 1,1-1-1,-1 1 1,1 1 0,0-1-1,0 1 1,0 0 0,12-4-1,-17 7 120,0 0-1,0 0 1,1 0 0,-1 0-1,0 0 1,0 0-1,1 0 1,-1 0-1,0 0 1,0 1-1,0-1 1,1 1-1,-1-1 1,0 1-1,0-1 1,0 1 0,0-1-1,0 1 1,0 0-1,0 0 1,0-1-1,0 1 1,0 0-1,1 2 1,9 12-4622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31.8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13056,'9'-7'4831,"-4"-1"-3775,4-4 448,-5 8-128,1-4-608,4-4-96,0 0-384,0 0-192,0 0-64,0 5-960,3-1-320,1-1-1376,1 2-543,4-5-2017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32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13056,'0'0'10943,"13"-7"-8729,3-9-1779,-14 13-589,0 0 0,1 0 0,-1 1 0,1-1 1,0 1-1,0 0 0,0 0 0,4-2 0,1-1-1522,-7 3 1099,0 2 288,-1-1 1,1 1-1,0-1 1,0 1-1,0-1 0,-1 1 1,1 0-1,0-1 0,0 1 1,0 0-1,0 0 1,0-1-1,0 1 0,-1 0 1,1 0-1,0 0 0,0 0 1,0 0-1,0 0 0,1 1 1,15 6-5013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32.5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10752,'-13'-19'15882,"20"32"-15597,1 0-1,0 0 1,1 0 0,0-1 0,1 0 0,1-1-1,-1-1 1,2 1 0,15 10 0,190 115 521,-177-113-786,36 21-1044,-75-44 703,8 17-7077,-9-16 7077,0 1-1,0 13-6040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1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25 7936,'-4'7'11727,"5"-5"-11662,0-1-1,1 1 1,-1-1-1,1 1 0,-1-1 1,1 0-1,-1 0 0,1 0 1,0 0-1,0 0 0,-1 0 1,1 0-1,0 0 1,2 0-1,32 6 533,-19-3-218,-1-2-38,-1-1 0,0 0 0,1-1 1,-1 0-1,0-1 0,1-1 0,19-5 1,-22 5-166,17-2 270,-1 2 0,37 2-1,-35 0-176,0 0 0,32-6 0,-31 1-47,61-2-1,-82 6-477,0 0-1,1 0 1,16-5 0,13-6-6639,-20 4 1189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7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53 10752,'-11'-17'8705,"11"17"-8559,0-1 0,0 1 1,0-1-1,0 0 0,0 1 1,0-1-1,0 1 0,1-1 1,-1 1-1,0-1 1,0 1-1,1 0 0,-1-1 1,0 1-1,0-1 0,1 1 1,-1-1-1,1 1 1,-1 0-1,0-1 0,1 1 1,-1 0-1,1 0 0,-1-1 1,1 1-1,-1 0 0,1 0 1,-1-1-1,1 1 1,0 0-1,12-5 140,0 1 1,0 0-1,0 1 1,1 0-1,-1 1 1,18 0-1,0 1 213,52 6 0,-72-4-335,1 1 0,-1 0 0,0 1 0,16 6 0,-25-9-136,0 1-1,1 0 1,-1 0 0,0 0-1,0 1 1,0-1 0,0 0-1,0 1 1,0-1 0,0 1-1,0 0 1,-1 0 0,1 0 0,-1 0-1,1 0 1,-1 0 0,0 0-1,0 0 1,0 0 0,0 1-1,0-1 1,0 0 0,0 1-1,-1-1 1,0 0 0,1 4-1,-2 5-1,-1 0 0,0 0 0,-1 0 0,0 0 0,-1 0 0,0-1 0,0 1-1,-8 12 1,3-6-91,-8 26-1,15-38 10,2 0 0,-1 0 1,0 0-1,1 0 0,0 0 0,0 0 1,1 1-1,-1-1 0,1 0 0,0 0 1,1 0-1,-1 0 0,1-1 0,0 1 1,0 0-1,4 6 0,6 7-95,0 0-1,21 25 0,-29-39 158,4 5 11,0 1 1,0 1 0,0-1 0,-1 1-1,-1 0 1,0 1 0,-1-1 0,5 16-1,-8-21 33,-1 0-1,1 0 1,-1 0-1,-1 1 0,0-1 1,1 0-1,-2 0 0,1 1 1,-1-1-1,0 0 0,-3 10 1,3-12-26,-1 0 1,0 0 0,0 0 0,0 0 0,0 0-1,-1 0 1,0 0 0,0-1 0,0 0-1,0 1 1,0-1 0,-1 0 0,1 0-1,-1-1 1,0 1 0,-7 3 0,1-2-67,0 0 1,0-1-1,0 0 0,-1 0 1,1-1-1,-12 1 0,-66-1-3123,55-3-103,33 1 3185,0 0 1,0 0-1,-1 0 1,1 0-1,0 0 1,0 0-1,-1 0 1,1 0-1,0 0 1,0 0-1,-1 0 1,1 0-1,0 0 0,0 0 1,-1 0-1,1 0 1,0 0-1,0-1 1,-1 1-1,1 0 1,0 0-1,0 0 1,-1 0-1,1-1 1,0 1-1,0 0 1,0 0-1,-1-1 1,2 1-104,-1-1 1,0 0 0,1 1-1,-1-1 1,0 1 0,1-1-1,-1 1 1,1-1 0,-1 1-1,1-1 1,-1 1 0,1-1-1,0 1 1,-1 0 0,1-1-1,-1 1 1,1 0 0,0-1-1,18-9-2310,0 1-1434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2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 9856,'2'0'15411,"5"0"-16892,119 3 3497,-49 0-1213,129-12-1,-151 0-676,11 0-65,-21 6-3218,-42 3 2344,0-1 0,0 1 0,0-1 0,-1 1 0,1-1 0,0 0-1,-1 0 1,4-2 0,11-4-4178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3.2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26 7680,'-27'0'12442,"38"3"-10389,8-2-1202,0 0 0,0-1-1,23-3 1,-13 2-382,49-2 273,22 0-182,-24-6-517,25-2-79,-80 11-2634,26 2-1,-32-1 199,-9 0 403,0 0 1,0-1-1,0 0 0,1 0 0,5-1 0,11-2-2405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8576,'1'7'14435,"-1"-7"-14236,151-12 2856,-88 5-2633,190-12 256,-154 14-1761,-52 12-10746,-23-7 6848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4.7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 9728,'4'-3'9222,"6"1"-6014,15 2-3913,-18 1 1838,52-1 684,-15 2-839,0-3 1,58-8-1,137-17-192,-135 24-6617,-94 2 2268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5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9728,'6'-5'13375,"6"5"-14059,-2 0 1459,222-11 3156,-187 8-3733,65-10 1,-65 6-1163,66-2 0,-98 10-604,1 0 0,-1 0 0,0 1 0,15 5 0,2 1-3834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59 11392,'-4'0'7898,"24"-4"-3261,0 1-3946,25 0 339,79-13 1,-87 10-985,202-20-281,-227 26-314,0 0 0,0 1-1,23 4 1,-27-3-462,1 0-1,0 1 0,-1 0 1,0 1-1,14 7 0,-4 0-2070,4-2-1531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6.8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2 100 11648,'-2'-3'10661,"13"-4"-8136,20-7-2016,2 3 207,1 3 0,44-7-1,70 1-110,-89 12-531,-32 2-34,0-1-1,43-8 0,-51 5-645,-6 0-1296,0 1 0,0 1 1,19 0-1,-10 2-3996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7.6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13 9984,'-1'10'9544,"8"-4"-8438,-1-4-496,0 0 1,1 0-1,-1 0 0,12 1 0,-11-2-290,43 4 495,0-1-1,1-3 1,-1-2 0,59-9 0,-9-5-400,-53 7-281,87-4 0,-80 11-138,40 1-934,-32 5-3576,-54-4 3157,1 0-1,-1-1 1,0 0 0,1 0 0,10-2-1,13-6-3884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8.3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9984,'5'-1'7794,"4"-2"-5322,-1-1-1160,-5 1-878,1 1 0,0 0 0,0 0 0,1 0 0,-1 0 0,0 1 0,1 0-1,-1-1 1,1 2 0,8-2 0,108-1 881,153-25-1,-267 27-1366,98-11 376,-87 11-872,0 0 0,0 2 0,30 4 0,-13 3-3006,-24-5 1685,0 0 1,0-1-1,12 1 1,7-3-3140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8:59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18 10624,'-18'0'14010,"24"0"-12122,12-1-517,24-3 0,-21 1-1025,30-1 0,108 0 60,114 3-75,-147 2-4054,-121-1 2368,0 0 1,0 0-1,0 1 0,10 2 1,-1 2-4731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8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235 60 8960,'-1'-4'1230,"-1"1"-1,0-1 1,0 0 0,0 1 0,0 0 0,-4-5 0,3 6-852,0-1 0,1 1-1,-1 0 1,0 0 0,-1 0 0,1 0 0,-4-1-1,0 0 84,5 1-350,0 1 0,0 0 0,0 0-1,0 0 1,-1 0 0,1 1 0,0-1-1,0 0 1,-1 1 0,1 0 0,0-1-1,-1 1 1,1 0 0,0 0-1,-1 0 1,1 1 0,0-1 0,0 0-1,-1 1 1,1 0 0,0-1 0,-4 3-1,1 0-69,0 1 0,0-1 0,1 1 0,0 0 0,-1 0 1,1 0-1,1 1 0,-7 8 0,6-7-32,-3 4-27,1 0 1,0 0 0,0 1-1,1 0 1,-5 18-1,-11 55 16,14-48-9,2 1 0,-1 49 0,6-67-2,1-1 0,1 0 0,0 0 1,1 0-1,1 0 0,11 29 1,-12-39 44,1-1 0,1 0 0,-1 0 0,1 0 0,0 0 0,0-1 0,1 1 0,0-1 0,0-1 0,1 1 0,-1-1 0,1 0 0,0-1 0,1 0 0,-1 0 0,1 0 0,0-1 0,-1 0 0,14 3 0,-11-4 58,0 0 0,-1 0 0,1-1 0,0 0 0,0-1 0,0 0 0,1 0 0,-2-1 0,1-1 0,0 0 0,0 0 0,0-1 0,-1 0 0,1 0 0,-1-1 0,10-6 0,-14 7-30,-1 0-1,0 0 0,0 0 1,0-1-1,-1 1 1,1-1-1,-1 0 0,6-8 1,-7 10-51,-1-1 1,0 1 0,0-1 0,0 0-1,0 0 1,0 1 0,-1-1-1,1 0 1,-1 0 0,0 0 0,1 1-1,-1-1 1,0 0 0,-1 0-1,1 0 1,-1 0 0,-1-4 0,0 2-15,0 0 1,0 0 0,-1 0 0,0 0 0,0 0 0,-1 1 0,1-1 0,-1 1 0,0 0 0,0 0 0,0 1 0,-1-1-1,1 1 1,-1 0 0,0 0 0,0 0 0,0 1 0,0 0 0,0 0 0,0 0 0,-1 1 0,1-1 0,-1 1 0,-8 0-1,7 0-241,1 0-1,-1 1 0,1 0 0,-1 0 1,1 1-1,-1 0 0,1 0 0,-1 1 1,1-1-1,0 1 0,-1 1 0,1-1 1,0 1-1,1 0 0,-1 0 0,1 1 1,-1 0-1,1 0 0,0 0 1,0 0-1,-6 8 0,11-11 105,-1-1 0,1 1 0,-1 0 1,1-1-1,-1 1 0,1 0 0,0 0 0,-1-1 0,1 1 0,0 0 0,0 0 0,0 0 1,0-1-1,-1 1 0,1 0 0,0 0 0,0 0 0,1-1 0,-1 1 0,0 0 1,0 0-1,0 0 0,0-1 0,1 1 0,-1 0 0,0 0 0,1-1 0,-1 1 1,0 0-1,1-1 0,-1 1 0,1 0 0,-1-1 0,1 1 0,0-1 0,-1 1 0,1-1 1,0 1-1,2 1-586,0 0 0,1 0 1,-1 0-1,0 0 1,0-1-1,1 0 0,4 2 1,14 1-3065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9:06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102 89 8832,'-3'-2'1217,"0"0"0,0 1 0,-1-1 0,1 1 0,0-1 0,-1 1 0,-4-1 0,-1-1 28,7 3-1024,1-1 1,0 1 0,-1-1 0,0 1-1,1-1 1,-1 1 0,1 0 0,-1 0-1,1 0 1,-1 0 0,1 0-1,-1 0 1,1 0 0,-1 1 0,0-1-1,1 1 1,-1-1 0,1 1 0,0-1-1,-3 2 1,3-1-149,0 0 0,0 1 0,0-1 0,0 0 0,-1 1-1,2-1 1,-1 0 0,0 1 0,0 0 0,0-1 0,1 1 0,-1-1 0,1 1 0,-1 0 0,1 2 0,-1 2-96,1 1 1,0-1-1,0 0 1,0 1 0,1-1-1,0 0 1,0 1-1,4 10 1,-4-16 25,-1 1-1,1-1 1,0 1 0,-1-1 0,1 1 0,0-1-1,0 1 1,0-1 0,0 0 0,1 0 0,-1 1-1,0-1 1,0 0 0,1 0 0,-1 0 0,1 0-1,-1-1 1,3 2 0,-2-1-5,0-1-1,1 1 1,-1-1-1,0 0 1,1 0-1,-1 0 1,1 0-1,-1 0 1,0 0 0,1 0-1,-1-1 1,4-1-1,2 0 102,-1 0 0,-1-1 0,1 0 0,0 0 0,-1-1 0,1 0 1,-1 0-1,10-8 0,-14 10-51,0 0 1,0 0 0,-1 0 0,1 0-1,0-1 1,-1 1 0,0 0 0,1-1-1,-1 1 1,0-1 0,0 1-1,0-1 1,-1 1 0,1-1 0,-1 0-1,1 1 1,-1-1 0,0 0 0,0 1-1,0-1 1,0 0 0,-1 1 0,1-1-1,-1 0 1,1 1 0,-1-1-1,-2-4 1,-1 0 34,-1 1-1,1-1 1,-1 1 0,0 0-1,-1 0 1,0 0 0,1 1-1,-2 0 1,1 0 0,-1 1-1,-13-8 1,19 11-76,-1 1 0,1-1 1,-1 0-1,1 1 0,-1-1 0,1 1 0,-1-1 0,1 1 1,-1 0-1,1 0 0,-1 0 0,1 0 0,-1 0 0,1 0 0,-1 0 1,1 0-1,-1 1 0,1-1 0,-1 1 0,1-1 0,-3 2 1,2-1-10,0 1 0,1-1 0,-1 1 0,1-1 0,-1 1 0,1 0 0,0-1 0,0 1 0,-1 0 0,1 0 0,0 0 0,1 0 0,-2 4 0,0 2-21,0 1 1,0-1 0,1 1-1,0 0 1,1 0 0,1 12-1,1-3-1,0 0 0,6 18 0,-7-29 18,1 0-1,1-1 0,-1 1 0,1-1 0,0 0 1,1 0-1,-1 0 0,8 8 0,-10-13 8,1 1 0,-1-1-1,1 1 1,-1-1 0,1 0 0,0 0 0,-1 0-1,1 0 1,0 0 0,0 0 0,0 0 0,0-1-1,0 1 1,0-1 0,0 1 0,0-1-1,0 0 1,2 0 0,0 0 3,0 0 1,0-1-1,-1 0 0,1 0 1,-1 0-1,1 0 0,-1 0 1,1-1-1,4-2 0,0-2 16,1 1 0,-2-1 0,1-1 0,-1 0 0,0 0 0,12-15-1,-16 19 0,-1-1 0,1 1-1,-1-1 1,0 0 0,0 0-1,0 0 1,-1 0 0,1 0-1,-1 0 1,0 0 0,0-1-1,0 1 1,-1 0 0,0-1-1,1 1 1,-1 0 0,-1-1-1,1 1 1,-1-1 0,0 1-1,0 0 1,0 0 0,0 0-1,-1-1 1,0 1 0,0 1-1,0-1 1,0 0 0,0 0-1,-1 1 1,0-1 0,0 1-1,0 0 1,0 0 0,-5-4-1,2 2-5,-1 1 0,1 0 0,-1 0 0,0 1 0,1 0 0,-2 0-1,1 0 1,0 1 0,0 0 0,-1 1 0,1-1 0,-1 1 0,1 1 0,-1 0-1,0 0 1,-7 1 0,13-1-16,0 0 0,0 1 0,0 0 0,0-1 0,0 1 0,0 0 0,0 0 0,1 0 0,-1 0 0,0 0 0,0 0 0,1 1 0,-1-1 0,1 0 0,-1 1 0,-1 2 0,0 0 0,1-1-1,0 1 0,1 0 1,-1-1-1,1 1 1,-1 0-1,1 0 0,0 4 1,-1 7-24,1 0 0,0 1 0,3 22 0,-2-36 21,1 16-33,1 0 1,8 32-1,-9-45 30,1 1 0,-1-1 0,1 0-1,1 0 1,-1 0 0,1-1-1,0 1 1,0 0 0,0-1 0,0 0-1,1 0 1,0 0 0,6 6-1,-7-9 14,0 1 0,0-1 0,0 0 0,0 0-1,0 0 1,0 0 0,0 0 0,0-1 0,0 1-1,1-1 1,-1 0 0,0 0 0,0 0 0,0 0-1,0-1 1,1 1 0,-1-1 0,0 0 0,0 0-1,0 0 1,0 0 0,5-4 0,-1 2 0,0-1 1,0-1-1,-1 0 0,1 0 1,-1 0-1,0 0 1,10-13-1,-11 11 16,-1 1 0,0-1 0,0 0 0,0 0-1,-1 0 1,0 0 0,0-1 0,-1 1 0,0-1 0,0 0 0,0-11-1,-1 15 1,-1 0 0,0-1 0,-1 1 0,1-1-1,-1 1 1,0 0 0,0-1 0,0 1-1,0 0 1,-1 0 0,0 0 0,0 0 0,0 0-1,0 0 1,0 1 0,-1-1 0,0 1 0,0 0-1,0-1 1,0 1 0,0 0 0,-5-3-1,-3-1 0,-1 0-1,1 1 1,-1 0-1,0 1 0,-1 0 1,1 1-1,-1 1 0,-23-4 1,34 6-26,-1 1 0,1 0-1,-1 0 1,1 0 0,-1 1 0,1-1 0,-1 1 0,1-1 0,0 1 0,-1 0 0,1 0 0,0 0 0,0 0-1,-1 0 1,1 0 0,-4 4 0,4-3-6,0 1-1,-1-1 1,1 1-1,0 0 0,1 0 1,-1 0-1,0 0 1,1 0-1,0 0 1,-1 0-1,0 4 1,0 2 5,1 1 1,0-1 0,0 1-1,0-1 1,2 1 0,-1-1 0,4 19-1,-2-15-18,1 0-1,1 0 0,0 0 0,1-1 0,12 23 0,-15-30 27,1-1 0,0 0 0,0 0 0,0 0 1,1-1-1,-1 1 0,1-1 0,0 0 0,0 0 0,0 0 0,0 0 0,0-1 0,1 1 0,-1-1 0,1 0 0,0-1 0,0 1 0,-1-1 0,8 1 0,-7-1 2,-1 0 0,1-1 0,0 0 0,0 0 0,0-1-1,-1 1 1,1-1 0,0 0 0,-1 0 0,1 0-1,0-1 1,5-2 0,-7 2 3,1-1 0,-1 1 0,0-1-1,1 1 1,-2-1 0,1 0 0,0 0 0,0 0-1,-1-1 1,0 1 0,1-1 0,-1 1 0,-1-1 0,4-7-1,-3 5 6,0 0 1,0 0-1,0-1 0,-1 1 0,0-1 0,0 1 0,0-1 0,-1 1 0,0-1 0,-2-10 0,1 12-21,0 1 0,-1-1 0,1 0 0,-1 1 0,0 0 0,-1-1 1,1 1-1,-1 0 0,0 0 0,0 0 0,0 1 0,0-1 0,-1 1 0,1 0 0,-7-5 0,-4-1 116,-1 0 0,0 1 0,0 0 0,-1 1 0,-23-6 0,37 12-110,1 1 1,-1-1-1,0 1 1,1 0-1,-1-1 1,1 1-1,-1 0 1,0 0-1,1 0 1,-1 1-1,0-1 1,1 0-1,-1 0 1,1 1-1,-1-1 1,1 1-1,-1 0 1,1-1-1,-1 1 1,1 0-1,0 0 1,-1 0-1,1 0 1,0 0-1,0 0 1,-1 0-1,1 0 1,0 1-1,0-1 1,1 0-1,-1 1 1,0-1-1,0 1 1,0-1-1,1 1 1,-1 2-1,-1 2-5,0 1-1,0 0 1,1-1-1,0 1 1,0 0-1,1 0 1,0 9-1,2-4-6,-1-1-1,2 1 1,-1-1-1,1 1 1,1-1-1,0 0 1,1-1-1,0 1 1,1-1 0,10 16-1,-12-22 6,-1 1 0,1-1 0,0 0 0,1 0 0,-1 0 0,1 0 0,0-1 0,0 0 0,0 0 0,6 3 0,-7-5 8,0 0 0,0 1 0,1-1 0,-1-1 0,1 1 0,-1-1 0,0 1 0,1-1 0,-1 0 0,1-1 0,-1 1 0,1-1 0,-1 0 0,7-2 0,-7 1 2,0 0 0,-1 0 1,1 0-1,0-1 0,-1 1 0,0-1 0,0 0 0,0 0 1,0 0-1,0 0 0,0-1 0,-1 1 0,0-1 1,0 1-1,0-1 0,0 0 0,0 0 0,1-5 0,0 1 7,-1 0-1,0 1 1,-1-1 0,1 0-1,-2 0 1,1 0-1,-1 0 1,0 0-1,-1-8 1,-1 9 23,0 1 1,0 0 0,-1 0-1,1 0 1,-1 0 0,-1 0-1,1 1 1,-1-1 0,0 1-1,0 0 1,0 0 0,-1 0-1,0 1 1,0 0-1,-9-7 1,2 3-22,0 1 0,0 0 0,0 1 0,-1 0 0,0 1 0,-19-5-1,30 9-9,0 1 0,0-1 0,0 1-1,0 0 1,-1-1 0,1 1 0,0 0 0,0 0-1,0 1 1,-1-1 0,1 0 0,0 1-1,0-1 1,0 1 0,0 0 0,0 0-1,0 0 1,0 0 0,0 0 0,0 0-1,0 0 1,1 0 0,-1 1 0,0-1-1,1 1 1,-3 2 0,2 0-3,-1 0 1,1 1-1,0-1 0,0 0 1,0 1-1,1-1 1,-1 1-1,1 0 0,0 0 1,0 9-1,0-2-12,1 0 0,1-1 0,0 1 0,1 0 0,0 0-1,5 17 1,-4-21 2,-1-1 0,1 0 0,1 1 0,-1-1 0,1 0 0,1-1 0,-1 1-1,1-1 1,0 0 0,10 10 0,-12-14 21,-1-1-1,0 1 1,0-1-1,1 1 1,-1-1-1,1 0 1,-1 0 0,1 0-1,-1 0 1,1-1-1,0 1 1,-1-1-1,1 1 1,0-1-1,0 0 1,-1 0-1,1 0 1,0 0 0,-1-1-1,1 1 1,0-1-1,-1 0 1,1 1-1,0-1 1,-1 0-1,1-1 1,-1 1 0,0 0-1,1-1 1,-1 1-1,0-1 1,0 0-1,0 0 1,0 0-1,0 0 1,0 0 0,-1 0-1,1 0 1,-1-1-1,2-2 1,1-2-15,-1 0 0,-1-1 0,0 1 1,0 0-1,0-1 0,-1 1 0,0-1 1,0 1-1,-1-1 0,0-13 0,-1 16 41,0 0-1,0 0 1,0 0-1,-1 1 1,0-1 0,0 0-1,0 1 1,0-1-1,-1 1 1,1 0-1,-1 0 1,0 0 0,0 0-1,-1 0 1,1 1-1,-1 0 1,-7-6-1,6 5-18,-1 1-1,0-1 1,0 1-1,0 0 1,-1 0-1,-7-2 1,12 5-31,0-1 0,0 1 0,0-1 0,0 1 0,1 0 0,-1 0 0,0 0 0,0 0 0,0 0 0,0 1 0,0-1 0,0 0 0,0 1 0,0 0 0,0-1 0,0 1 0,1 0 0,-1 0 0,0 0 0,1 0 0,-1 0 0,0 0 0,1 1 0,0-1 0,-1 0 0,-1 4 0,1-4-217,1 1-1,0 0 1,-1 0-1,1 0 0,0 0 1,0 0-1,1 0 1,-1 0-1,0 1 0,1-1 1,-1 0-1,0 4 1,2-5-20,-1 0 1,0 0 0,0 0 0,0 0 0,1 0-1,-1 0 1,1 0 0,-1 0 0,0 0 0,1 0-1,0 0 1,-1 0 0,1-1 0,-1 1 0,1 0-1,0 0 1,0-1 0,-1 1 0,1-1 0,0 1-1,0 0 1,0-1 0,0 1 0,0-1 0,0 0-1,0 1 1,0-1 0,0 0 0,0 0 0,0 1-1,1-1 1,18 3-5563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18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0 5888,'-3'7'8558,"-3"10"-1730,-13-16-4385,17 2-2457,1 1 1,-1-1-1,1 1 1,-1 0-1,1 0 1,0-1-1,1 1 1,-1 0 0,0 0-1,1 0 1,0 0-1,1 7 1,-1-5 33,0-5-20,0-1-1,0 1 1,0-1 0,0 1-1,0-1 1,0 1-1,0-1 1,0 1 0,0-1-1,0 1 1,1-1 0,-1 1-1,0-1 1,0 0 0,1 1-1,-1-1 1,0 1 0,0-1-1,1 0 1,-1 1 0,0-1-1,1 0 1,-1 1 0,1-1-1,-1 0 1,0 0-1,1 1 1,-1-1 0,1 0-1,-1 0 1,1 0 0,-1 1-1,1-1 1,-1 0 0,1 0-1,-1 0 1,1 0 0,-1 0-1,1 0 1,-1 0 0,1 0-1,-1 0 1,1 0-1,-1-1 1,0 1 0,1 0-1,-1 0 1,1 0 0,0-1-1,0 1 19,0-1 0,0 1 0,0-1-1,0 1 1,0-1 0,0 0 0,0 1 0,0-1-1,0 0 1,-1 0 0,1 1 0,0-1-1,-1 0 1,1 0 0,0 0 0,-1 0-1,1 0 1,-1 0 0,1 0 0,-1 0 0,0 0-1,1 0 1,-1 0 0,0-2 0,0-1 195,0 0-1,-1 1 1,1-1 0,-1 0 0,0 1 0,-2-5 0,3 7-192,0 0 0,0 0 1,-1 1-1,1-1 0,0 0 0,-1 0 0,1 1 0,0-1 0,-1 0 0,1 1 1,-1-1-1,1 1 0,-1-1 0,0 1 0,1-1 0,-1 1 0,1-1 0,-1 1 1,0-1-1,1 1 0,-1 0 0,0-1 0,0 1 0,1 0 0,-1 0 0,0 0 1,0 0-1,1-1 0,-1 1 0,0 0 0,0 0 0,0 0 0,1 0 0,-1 1 0,0-1 1,0 0-1,0 0 0,-1 1-7,1 0 0,-1 0 0,1 0 0,-1 1 0,1-1 0,-1 0 0,1 0 0,0 1 0,0-1 1,0 1-1,0-1 0,0 1 0,0-1 0,0 1 0,0 0 0,0 2 0,-1 1-33,1-1 1,0 0-1,0 0 1,0 1-1,0 6 1,1-9 1,0 0 0,0 0 0,1 0 0,-1 1 0,0-1 0,1 0 0,-1 0 1,1 0-1,0 0 0,0 0 0,0 0 0,1 2 0,-1-4 15,-1 1 0,0-1 1,1 1-1,-1-1 0,1 1 0,0-1 0,-1 0 1,1 1-1,-1-1 0,1 0 0,-1 1 1,1-1-1,0 0 0,-1 0 0,1 0 0,0 1 1,-1-1-1,1 0 0,0 0 0,-1 0 0,1 0 1,0 0-1,-1 0 0,1-1 0,0 1 0,-1 0 1,1 0-1,0 0 0,-1-1 0,1 1 0,-1 0 1,1 0-1,0-1 0,-1 1 0,1-1 0,-1 1 1,2-1-1,0-1 14,1 0 1,-1 0-1,1 0 1,-1 0-1,0 0 0,0-1 1,0 1-1,0-1 1,0 1-1,0-1 1,2-5-1,-4 7 6,0-1 0,1 0 0,-1 1 0,0-1 0,0 0 0,0 0 0,0 1 0,0-1 0,0 0 0,-1 1 0,1-1 0,-1 0 0,1 1 0,-1-1 0,1 1 0,-1-1 0,0 0 0,0 1 0,0 0 0,0-1 0,0 1 0,0 0 0,-2-3 0,1 2 1,0 0 0,0 0-1,0 0 1,0 1 0,-1-1-1,1 1 1,0-1 0,-1 1-1,1 0 1,-1 0 0,1 0-1,-1 0 1,1 0 0,-6 0-1,7 0-16,0 2 0,0-1 0,-1 0-1,1 0 1,0 0 0,0 1 0,-1-1-1,1 0 1,0 1 0,0-1 0,0 1-1,0 0 1,0-1 0,0 1 0,0 0-1,0-1 1,0 1 0,0 0 0,0 0-1,0 0 1,0 0 0,1 0 0,-1 0-1,0 0 1,1 0 0,-1 0 0,1 1-1,-1-1 1,1 0 0,-1 0 0,1 0-1,0 1 1,0-1 0,0 3 0,-1 0-12,0-1 0,1 1 0,-1 0 1,1 0-1,0 0 0,0 0 0,1 0 1,-1 0-1,1 0 0,0 0 1,0 0-1,0 0 0,1-1 0,-1 1 1,1 0-1,3 5 0,-4-9 8,0 1 0,-1 0 1,1-1-1,0 0 0,0 1 0,-1-1 0,1 1 0,0-1 1,0 0-1,0 0 0,-1 1 0,1-1 0,0 0 0,0 0 0,0 0 1,0 0-1,-1 0 0,1 0 0,0 0 0,0 0 0,0-1 0,0 1 1,0 0-1,-1 0 0,1-1 0,0 1 0,0 0 0,-1-1 1,1 1-1,1-1 0,22-17-67,-21 16 67,-2 1 10,-1 0 0,1 0 0,-1 1 0,1-1 0,0 0 0,-1 0 0,1 0 0,-1 0 0,0 0 0,1 0 0,-1 0 0,0 0 0,0 0 0,0-1 0,0 1-1,1 0 1,-1 0 0,-1 0 0,1 0 0,0 0 0,0 0 0,0 0 0,-1 0 0,1 0 0,0 0 0,-1 0 0,1 0 0,-1 0 0,1 0 0,-2-1 0,2 1 6,-1-1 1,0 1-1,0 0 0,0-1 1,0 1-1,0 0 1,0 0-1,0 0 1,0 0-1,0 0 0,-1 0 1,1 0-1,0 0 1,-1 0-1,1 1 0,0-1 1,-1 0-1,1 1 1,-1-1-1,-2 1 0,3 0-5,1 0 0,-1 0 0,0 0 0,0 0 0,0 0 0,1 0 0,-1 1 0,0-1 0,0 0 0,0 1-1,1-1 1,-1 0 0,0 1 0,1-1 0,-1 1 0,0-1 0,1 1 0,-1 0 0,0-1 0,1 1-1,-1-1 1,1 1 0,-1 1 0,0 0-16,0 1-1,0-1 1,0 0 0,1 1-1,-1-1 1,1 0 0,-1 1-1,1 2 1,0 1-37,0 0 0,0 0 0,1 0 0,0 0 0,0 0 0,2 7 1,-3-13 37,0 1 0,1 0 1,-1-1-1,0 1 1,0 0-1,1-1 0,-1 1 1,0 0-1,1-1 1,-1 1-1,1-1 1,-1 1-1,1 0 0,-1-1 1,1 1-1,-1-1 1,1 0-1,-1 1 0,1-1 1,0 1-1,-1-1 1,1 0-1,0 0 1,-1 1-1,1-1 0,0 0 1,-1 0-1,1 0 1,0 0-1,-1 1 1,1-1-1,0 0 0,0-1 1,-1 1-1,1 0 1,0 0-1,-1 0 0,1 0 1,0 0-1,0-1 1,-1 1-1,2-1 1,0 0 17,0 0 0,0 0 0,0-1 1,-1 1-1,1-1 0,0 0 1,-1 1-1,1-1 0,-1 0 1,1 0-1,-1 0 0,1-2 1,-1 1 9,0 0 1,-1 0 0,1 0 0,-1 0 0,0 0-1,1 0 1,-2 0 0,1 0 0,0 0 0,0 0-1,-1 1 1,0-1 0,-1-4 0,2 6-12,0 0 0,-1 0 0,1 0 0,0 0 0,-1-1 0,1 1 0,-1 0 0,1 0 0,-1 0-1,0 0 1,1 1 0,-1-1 0,0 0 0,0 0 0,0 0 0,0 0 0,1 1 0,-1-1 0,0 1 0,0-1 0,0 0 0,-1 1 0,1-1 0,0 1 0,0 0 0,0-1 0,0 1 0,0 0 0,0 0 0,-1 0 0,1 0 0,0 0 0,0 0 0,0 0 0,0 0 0,0 0 0,-2 1-1,2-1-8,0 1 0,0-1-1,0 1 1,0-1 0,0 1-1,0 0 1,1-1 0,-1 1-1,0 0 1,0-1 0,1 1-1,-1 0 1,0 0 0,1 0-1,-1 0 1,1 0 0,-1 0-1,1 0 1,-1 0 0,1 0-1,0 0 1,-1 2 0,0 27-93,1-20 85,0-10-29,0 0 0,0 0 0,0 1 1,-1-1-1,1 0 0,0 0 0,0 1 0,0-1 1,0 0-1,0 0 0,0 1 0,1-1 0,-1 0 1,0 0-1,0 1 0,0-1 0,0 0 0,0 0 1,0 1-1,0-1 0,0 0 0,1 0 1,-1 0-1,0 1 0,0-1 0,0 0 0,0 0 1,1 0-1,-1 0 0,0 1 0,0-1 0,1 0 1,-1 0-1,0 0 0,0 0 0,0 0 0,1 0 1,-1 0-1,0 0 0,0 0 0,1 1 0,-1-1 1,0 0-1,0 0 0,1 0 0,-1 0 0,0-1 1,1 1-1,-1 0 0,0 0 0,0 0 0,0 0 1,1 0-1,-1 0 0,0 0 0,0 0 0,1-1 1,15-9-5742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9:44.1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81 7296,'-7'1'13454,"28"-1"-12343,52-7-517,-52 7-369,0-2 0,33-6 0,59-11 231,-101 17-421,55-12 170,4 0 310,26 11-276,-7 0-153,14-2 90,7 3-14,-9 1-137,-74 0 85,0 1 0,-1 1 0,1 2 0,0 0 1,34 10-1,-7 0-75,1-3-1,1-2 1,87 0 0,-52-3 50,-80-5-75,-1 2 0,0-1 0,0 2 0,17 4 0,-16-3-3,1-1-1,21 3 0,77 12 0,-77-13-13,-21-3 8,29 2-1,135 1 347,-124-6-235,96 13 0,-106-9-51,-30-2-51,24 3-1,39 4 108,-38-3-88,0-2 0,0-1 0,40-4 0,-12 1-1,113 11 271,-67 8-175,-90-14-24,90 12 70,-6-4 22,-80-8-136,-3-1-14,0 2 0,35 10 0,-26-4-64,33 14-100,36 19 194,-52-24-1,56 31-1,-70-29-29,0 2 0,42 37 0,-71-56-39,26 22 70,-1 2 0,52 61 0,64 92-56,-126-154-5,-2 1 0,21 38-1,23 52 44,-40-70-29,1-1 0,3-2 1,59 79-1,-83-121-30,16 18 1,-1 1 0,-1 0 0,23 44 0,-21-22-13,-2 0 1,18 82 0,-7-23 54,61 205 10,-65-224-75,60 194 17,-70-242 43,2-2 1,33 54 0,-29-56-68,-2 0 0,26 67 1,-7 14 36,72 203 52,-89-261-40,-3 1 0,-2 0-1,9 78 1,7 60-84,-17-115 204,4 41-132,-11-19 10,16 182-95,-9-94 101,-11-135-38,1 19 19,6 85 0,20 100 0,3 33 0,-31-273 2,22 176 135,17 166-252,-10-55-26,-26-269 199,3 70 1,-8 405 69,5-439-160,-18-62 160,12-10-117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9:44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97 9344,'-5'-10'5480,"5"30"-1285,1-6-4857,0 24 1608,12 70 0,17 37 185,-26-128-1114,5 20 167,2-1 0,2 0 0,2 0 0,0-1 0,3-1 0,1-1 0,46 61 0,-65-93-182,2 1 10,-1 0 1,1 0-1,0 0 0,0 0 1,0 0-1,4 2 1,-6-4 3,1 1 1,-1-1-1,1 0 1,0 0 0,-1 0-1,1 0 1,-1 1-1,1-1 1,-1 0 0,1 0-1,0 0 1,-1 0-1,1-1 1,-1 1 0,1 0-1,0 0 1,-1 0-1,1 0 1,-1-1 0,1 1-1,-1 0 1,1 0 0,-1-1-1,1 1 1,-1 0-1,1-1 1,-1 1 0,1-1-1,-1 1 1,0 0-1,1-1 1,-1 1 0,0-1-1,1 1 1,-1-1-1,0 1 1,1-2 0,5-10 288,-1 0 1,0-1-1,-1 0 1,0 0 0,4-26-1,-4 20-165,21-119 229,-10 51-591,33-110 0,-7 84-3084,-10 37-1852,-13 30 39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49:46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70 318 8832,'-1'-1'381,"0"0"0,1 0 1,-1 0-1,0 0 0,0 0 1,0 1-1,-1-1 0,1 0 0,0 0 1,0 1-1,0-1 0,0 1 1,-1-1-1,1 1 0,0-1 1,0 1-1,-1 0 0,1 0 0,0 0 1,-1-1-1,1 1 0,0 0 1,-1 1-1,-1-1 0,-1-1 606,4 0-684,4 3-187,69 43 1277,-39-25-1278,-1 2 0,37 30 1,72 75 710,-125-115-70,-17-12-742,0 0 0,1 0 1,-1 0-1,0 0 0,0 0 0,0 0 0,0 0 0,0 0 0,0 0 0,0 0 0,0 0 0,0 0 0,1 0 0,-1 0 0,0 0 0,0 0 0,0 0 0,0 0 0,0 0 0,0 0 0,0 0 0,0 0 0,0 0 1,1 0-1,-1 0 0,0 0 0,0 0 0,0 0 0,0 0 0,0 0 0,0 0 0,0 0 0,0 0 0,0 0 0,0 0 0,0 0 0,0-1 0,0 1 0,1 0 0,-1 0 0,0 0 0,0 0 0,0 0 1,0 0-1,0 0 0,0 0 0,0 0 0,0 0 0,0-1 0,-4-11 527,-2-1-447,-1 0-1,0 0 1,-1 1-1,-1-1 1,0 2-1,-14-15 1,5 8-76,-2 0 0,-37-25 1,-10-2-38,-66-61 0,121 97-16,-18-13 0,28 21 31,3 1 9,-1 0 0,0 0 0,1 0 0,-1 0 0,0 0 1,1 0-1,-1 0 0,0 0 0,1 0 0,-1 0 1,0 0-1,1 0 0,-1 0 0,0 0 0,1 0 0,-1-1 1,0 1-1,1 0 0,-1 0 0,0 0 0,0-1 0,1 1 1,-1 0-1,0 0 0,0 0 0,0-1 0,1 1 1,-1 0-1,0-1 0,0 1 0,0 0 0,1-1 0,-1 1 1,0 0-1,0-1 0,0 1 0,0 0 0,0-1 1,0 1-1,0 0 0,0-1 0,0 1 0,0 0 0,0-1 1,0 1-1,0 0 0,0-1 0,0 1 0,0 0 0,-1-1 1,1 1-1,0 0 0,0 0 0,0-1 0,0 1 1,-1 0-1,1-1 0,0 1 0,0 0 0,-1 0 0,1-1 1,0 1-1,0 0 0,-1 0 0,1 0 0,0 0 0,-1-1 1,1 1-1,18 0 401,95-3 778,-98 1-1130,1 0 0,0-1 1,-1-1-1,30-11 0,-19 2-57,0-1 0,-2-1 0,0-1-1,37-31 1,-6 3 25,-53 42-124,1 0 0,-1 0 1,1 1-1,0-1 1,5-1-1,-7 2-113,0 1-1,0 0 0,1 0 0,-1 0 0,0-1 1,0 1-1,1 1 0,-1-1 0,0 0 1,0 0-1,1 0 0,-1 1 0,0-1 1,0 1-1,1-1 0,1 2 0,15 6-5906,4 0-2443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26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6016,'3'3'5472,"-2"10"-3755,-1 20-1934,0-28 733,-4 130 540,4 539 1637,4-587-2640,1 45 187,-5 177 133,9-191-367,0-38-12,-5 27 44,1-13-17,-5-47-109,8 57 0,-2-10 147,6 15-17,-7-63-95,-4-37 44,0 1 0,-1-1 0,0 0 0,-1 14 0,0-12-3,1-1 1,1 21-1,7 57 175,-5-49-151,8 44 0,1 4 53,-10-63-123,1 1 1,1-1-1,14 42 0,-14-52 63,0 0 0,3 21 0,-4-17 33,6 20 0,3 11-45,-2-1 0,5 53 0,2 14 39,-3-51-46,4 27 150,-12-64-182,12 39 0,-8-33 42,31 159-86,-15-59 58,46 121 37,-66-234 54,4 31-1,-8-32-39,1 10-6,1-14-25,-1 0 0,1 21 0,-3-18 83,5 21 1,7 28-156,1 12 35,-5-40-8,5 17 39,-6-18 119,-6-29-96,-1 0 1,6 15-1,6 24-37,5 20 107,-9-40-121,4 35 1,-10-40 28,2-1-1,1 0 1,11 29 0,8 10 13,-11-25 41,23 41-1,-2-22 48,53 63 0,-41-57-108,-23-25 193,-1 1 0,19 41 0,21 40 39,-57-104-144,10 24-1,-11-23-38,12 21-1,1 6 101,-13-30-73,12 21 0,6 10 218,-16-27-227,2-1 1,18 27-1,-13-25 29,-4-5 84,21 22 0,82 86 329,-58-58-244,-37-41-151,14 13 92,-31-33-179,14 13 43,26 19 1,-10-8 170,-25-20-165,-1 1-1,2-1 0,-1-1 1,11 7-1,36 17 307,-44-22-297,0 0 0,13 11 0,6 5 108,-10-8-103,8 4-42,-23-16-22,0 0-1,0 0 1,0 1 0,-1-1-1,4 4 1,11 8-6,-6-6 71,-5-3-40,1-1 1,13 7-1,-15-8-21,-1 0 1,1 0-1,0 0 0,-1 1 1,6 5-1,14 11-7,12 7 60,-14-7 42,-15-15-100,0 1 0,0 0 0,-1 1 0,11 13 1,2 3-34,34 44 128,23 29-70,-44-59-28,-18-20 8,20 19 1,-21-22-9,0 1 0,0 0 1,-2 1-1,0 0 0,13 28 0,8 2 125,-24-33-123,-1-1 0,10 12 0,12 19-107,-2 3 204,-8-13-87,17 39 1,-20-35-13,2 0 0,45 66 0,14 5 34,-69-98-45,17 16 0,8 9 29,34 64 21,-18 3-61,-36-73-11,-7-12 34,7 27 0,-2-6 62,-3-5-31,-6-24-54,-1-1 1,1 0-1,6 13 1,11 28-30,-14-31 85,2-1 0,10 18 0,-9-19 13,11 31 1,2 5-169,10 28 176,-16-43-53,15 55 0,-20-58 92,1 0 1,17 37-1,-20-55-8,13 25 71,35 54 1,-34-60-7,28 65 0,-34-68-95,2 12-45,-2 1 0,21 92 0,0 4 49,21 58 305,-55-185-401,20 99 108,22 180 223,-4-127-218,13 126-101,-42-223-44,-9-47 85,2 0 0,0 0 0,2-1 0,0 0 0,11 21 1,-10-23 20,-1 0 0,-1 1 0,0 0 0,4 34 0,-2-11 146,21 157-291,-6-35 197,-9-78-168,-9-55 80,-2 1 0,0-1 0,-4 43 0,4 50-11,8-25 33,41 168-1,-37-201-34,-3 1-1,5 92 1,5 37 10,-9-74 131,-11-107-151,-2 0 0,0 18 0,-1-5 34,-8 94 175,10-80-144,0-23 1,-1 0 0,0 1 0,-7 34 0,2-9-180,2-10 71,-2 5 55,5-35 22,0-5 26,-1 4-399,0 0 0,0-1-1,0 1 1,-1 0 0,-2 4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27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13 8064,'-22'-12'12592,"22"13"-12385,0 6-14,1 1 0,0 0 0,1-1 0,-1 1 0,1-1 0,4 9 0,22 44 124,-14-31-129,39 74 407,107 155 0,-130-210-439,-17-26-70,2 1 1,25 29 0,-39-51-86,-1 0 0,1 0 0,0-1 0,0 1-1,0 0 1,-1 0 0,1-1 0,0 1 0,0 0 0,0-1 0,0 1 0,0-1 0,0 1 0,0-1 0,1 1 0,-1-1 0,0 0 0,0 0 0,0 1 0,0-1 0,2 0 0,-2-1 13,0 1 0,1-1 1,-1 1-1,-1-1 0,1 1 0,0-1 0,0 0 0,0 1 1,0-1-1,0 0 0,-1 0 0,1 0 0,0 1 0,0-1 0,-1 0 1,1 0-1,0-2 0,2-5 75,0 0-1,0 0 1,-1-1 0,2-11-1,-4 20-87,5-41-1029,-2-1 1,-2-49-1,-1 55-855,0-27-3700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28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0 337 8192,'9'0'11823,"-7"-2"-11712,0 0 0,-1 0 0,1-1 0,-1 1 0,1-1 0,-1 1 0,0-1 0,0 1 0,1-4 0,1-3 86,10-27 623,11-50 1,-14 47-476,15-41 0,-23 76-327,0 0 0,0 0 0,0 0 0,0 0 0,1 1 0,0-1 0,-1 1 0,1-1 0,1 1 0,-1 0 0,0 0 1,1 0-1,3-2 0,-4 4 10,-1-1 0,1 1 0,0 0 0,-1 0 1,1 1-1,0-1 0,-1 0 0,1 1 0,0 0 1,0-1-1,-1 1 0,1 0 0,0 0 0,0 1 0,-1-1 1,1 1-1,0-1 0,0 1 0,-1 0 0,1 0 1,-1 0-1,4 2 0,1 1 58,-1 0 0,0 1 0,1 0 0,-1 0 0,-1 0 0,1 1 0,-1-1 0,6 10 0,3 6 226,14 28 1,-14-23-123,28 51 286,19 34-221,-51-94-379,13 18-2232,-3-14-2919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0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96 114 7552,'-1'5'7610,"2"-5"-7540,-1 0 0,0 1 0,0-1 0,0 1 0,0-1 0,0 0 0,0 1 0,1-1 0,-1 0 0,0 1 0,0-1 0,0 0 0,1 0 0,-1 1 0,0-1 0,0 0 0,1 0 0,-1 1-1,0-1 1,1 0 0,-1 0 0,0 0 0,1 1 0,-1-1 0,0 0 0,1 0 0,-1 0 0,0 0 0,1 0 0,-1 0 0,1 0 0,-1 0 0,1 0 0,-1 0-27,0 0 0,1 0 0,-1 0 0,1 0 1,-1 0-1,0 0 0,1 0 0,-1 0 0,0 0 0,1 0 0,-1 0 0,0 0 1,1 0-1,-1 0 0,0 0 0,1 0 0,-1-1 0,0 1 0,0 0 1,1 0-1,-1 0 0,0 0 0,1-1 0,-1 1 0,0 0 0,0 0 1,0-1-1,1 1 0,-1 0 0,0-1 0,0 1 0,0 0 0,0-1 1,1 1-1,-1 0 0,0-1 0,0 1 0,0 0 0,0-1 0,0 1 1,0 0-1,0-1 0,0 1 0,0 0 0,0-1 0,0 1 0,0 0 0,0-1 1,0 1-1,-1 0 0,1-1 0,0 0 0,-1 0 71,1 0 0,-1-1-1,0 1 1,0 0 0,0 0 0,0-1-1,0 1 1,0 0 0,0 0 0,0 0 0,0 0-1,-2-1 1,2 2-113,-1-2 100,-1 1 0,1-1 0,-1 1 0,1 0 0,-1 0 0,0 0 0,-4 0 0,6 1-81,0 0 0,1 0 0,-1 0 0,0 0 0,0 0-1,1 1 1,-1-1 0,0 0 0,0 0 0,1 1 0,-1-1-1,0 1 1,1-1 0,-1 0 0,0 1 0,1 0 0,-1-1 0,1 1-1,-1-1 1,1 1 0,-1-1 0,1 1 0,-1 0 0,1 0-1,0-1 1,-1 1 0,1 0 0,0-1 0,0 1 0,-1 0 0,1 0-1,0-1 1,0 1 0,0 1 0,-1 8-3,0 1 0,0-1 0,1 1 0,1 0-1,1 11 1,-2-19-23,1-1 1,-1 1-1,1 0 0,0-1 0,0 1 0,0-1 0,0 1 0,0-1 0,0 0 1,1 1-1,-1-1 0,4 3 0,-5-4 12,1 0 0,0-1 0,0 1 0,0 0 0,0-1 0,0 0 0,0 1 0,0-1 0,0 1 0,0-1 1,0 0-1,0 0 0,0 0 0,0 0 0,1 0 0,-1 0 0,0 0 0,0 0 0,0 0 0,0 0 0,0 0 0,0-1 0,0 1 0,0 0 0,0-1 0,0 1 0,0-1 0,0 1 0,0-1 1,0 0-1,1 0 0,1-2 54,0 1 0,-1-1 0,1 1 1,0-1-1,-1 0 0,0 0 0,0 0 0,0 0 1,0 0-1,0-1 0,0 1 0,-1 0 1,0-1-1,0 0 0,0 1 0,0-1 0,0 1 1,-1-1-1,1 0 0,-1 0 0,0 1 1,0-1-1,-1 0 0,1 0 0,-2-3 1,0-2-2,0-1 1,0 1 0,-1 0 0,-1 1 0,1-1 0,-2 0 0,1 1 0,-1 0 0,-6-8 0,9 13-26,0 0-1,-1 1 1,1-1 0,0 1 0,-1 0-1,0 0 1,1-1 0,-1 2-1,0-1 1,0 0 0,0 1 0,-4-2-1,5 2-21,1 1-1,-1 0 1,0 0-1,1 0 1,-1 0-1,0 0 0,1 0 1,-1 0-1,1 0 1,-1 1-1,0-1 0,1 1 1,-1-1-1,1 1 1,-1 0-1,1 0 0,-1-1 1,1 1-1,0 0 1,-1 0-1,1 0 1,0 0-1,0 1 0,0-1 1,0 0-1,-2 3 1,1 0-20,-1 0 0,1 0 0,1 0 0,-1 0 0,0 0 0,1 0 0,0 1 0,0-1 0,0 0 0,1 1 0,0-1 0,-1 1 0,1-1 0,1 1 0,-1-1 0,2 6 0,2 9-9,0 0 0,10 23 0,-14-40 12,3 6-33,0 0-1,0 0 0,1 0 1,7 11-1,-10-17 38,0-1 0,0 1 0,0-1 1,0 1-1,0-1 0,1 0 0,-1 0 0,0 0 0,1 0 0,-1 0 0,1 0 0,0 0 0,-1 0 1,1 0-1,-1-1 0,1 1 0,0-1 0,0 1 0,-1-1 0,1 0 0,0 0 0,0 1 0,0-1 0,-1 0 1,1-1-1,0 1 0,0 0 0,2-1 0,-1 0 18,0 0 0,0 0 1,0 0-1,0-1 0,0 1 0,0-1 1,-1 0-1,1 0 0,0 0 1,-1 0-1,0 0 0,1 0 0,-1-1 1,0 1-1,0-1 0,2-4 0,-2 3 19,0 1 0,0-2 0,-1 1 1,0 0-1,0 0 0,0 0 0,0 0 0,0-1 0,-1 1 0,0 0 0,-1-7 0,1 6-11,-1-1 0,1 1 0,-1 0 0,-1 0 0,1 0 0,-1 1-1,0-1 1,0 0 0,0 1 0,-1-1 0,0 1 0,1-1 0,-2 1 0,1 0 0,0 1 0,-1-1 0,0 0 0,0 1 0,0 0 0,0 0 0,-7-4 0,10 6-29,-1 0 1,0 1-1,0-1 1,0 0-1,0 1 1,0-1 0,0 1-1,0-1 1,0 1-1,0 0 1,0 0 0,0 0-1,0 0 1,0 0-1,0 1 1,1-1 0,-1 1-1,0-1 1,0 1-1,-3 1 1,2 0-10,1 0 1,0 0 0,0 0-1,0 0 1,0 0-1,0 1 1,0-1 0,0 1-1,1-1 1,-1 1-1,1 0 1,0 0 0,-1 3-1,0 0 5,0 0-1,1 0 1,0 0 0,0 0-1,1 0 1,0 0 0,1 11-1,0-2-3,8 28 1,-7-36-19,0-1 0,0 0 1,0 0-1,1 0 0,0 0 1,0-1-1,1 1 1,0-1-1,0 0 0,6 7 1,-9-11 26,1 1 0,0 0 0,0-1 0,0 1 1,0-1-1,1 1 0,-1-1 0,0 0 0,0 0 0,1 0 1,-1-1-1,1 1 0,-1 0 0,0-1 0,1 1 0,-1-1 1,1 0-1,0 0 0,-1 0 0,1 0 0,-1-1 0,1 1 1,-1-1-1,0 1 0,1-1 0,-1 0 0,1 0 1,-1 0-1,2-1 0,-1 0 25,1 0 0,-2 0 0,1 0 0,0 0 0,0-1 0,-1 1 0,1-1 0,-1 1 0,0-1 0,1 0 0,-1 0 0,-1 0 0,4-6 0,-3 4 23,-1 0 0,1 0 0,-1-1 0,0 1-1,0-1 1,-1 1 0,1-1 0,-2-6 0,0 0 19,0 1 0,-1 0 1,0 0-1,-1 0 0,-1 0 1,0 0-1,0 1 0,-7-12 1,7 15-51,0 1 0,0 0 1,0 0-1,-1 0 1,0 0-1,0 1 0,-8-7 1,12 11-16,0 0 1,-1 0 0,1 1-1,-1-1 1,1 0 0,0 0-1,-1 1 1,1-1 0,-1 1-1,0-1 1,1 1 0,-1-1-1,1 1 1,-1 0 0,0 0-1,1 0 1,-1 0 0,0 0-1,1 0 1,-1 1-1,1-1 1,-1 0 0,1 1-1,-1-1 1,0 1 0,1 0-1,0-1 1,-1 1 0,1 0-1,-1 0 1,1 0 0,0 0-1,0 0 1,-1 0 0,1 1-1,0-1 1,0 0-1,0 0 1,-1 3 0,0 0-28,0 0 1,-1 1-1,1-1 1,1 1 0,-1 0-1,1-1 1,0 1-1,0 0 1,0 0-1,1 0 1,0 0-1,0 0 1,0 5-1,2 9-55,0-1 0,6 19-1,-7-31 58,0 0-1,1 0 0,0 0 1,0-1-1,0 1 0,1-1 1,0 1-1,0-1 0,0 0 1,1 0-1,4 5 0,-7-10 22,-1 1 1,1 0-1,0-1 0,0 1 0,0-1 0,0 1 1,0-1-1,0 1 0,0-1 0,0 0 1,0 1-1,0-1 0,0 0 0,0 0 0,0 0 1,0 0-1,0 0 0,0 0 0,0 0 0,0 0 1,1-1-1,0 1 13,0-1 1,-1 0 0,1 0-1,0 1 1,-1-1-1,1-1 1,-1 1-1,1 0 1,-1 0 0,3-3-1,0-1 57,-1 1 0,1-1 0,-1 0-1,0 0 1,-1-1 0,4-6 0,-5 6-30,1 0 1,-1 0-1,0 0 1,0 0-1,-1 0 1,0 0-1,0 0 1,0 0-1,-1 1 1,1-1-1,-2 0 1,1 0-1,-1 0 1,1 0-1,-2 1 0,1-1 1,0 1-1,-1 0 1,0-1-1,-1 1 1,1 1-1,-7-8 1,9 10-34,-1 1 0,1 0 1,0 0-1,0 0 0,-1 0 1,1 0-1,-1 0 0,1 0 1,-1 1-1,1-1 0,-1 0 0,1 1 1,-1-1-1,0 1 0,1 0 1,-1 0-1,0-1 0,1 1 1,-1 0-1,0 0 0,1 1 0,-1-1 1,0 0-1,1 0 0,-1 1 1,0-1-1,1 1 0,-1 0 1,1-1-1,-3 2 0,1 1-27,0-1-1,1 0 1,0 1 0,-1-1-1,1 1 1,0 0 0,0 0-1,0-1 1,1 2-1,-1-1 1,1 0 0,-1 0-1,1 0 1,-1 4-1,-3 30-422,5-36 350,-1 1 0,1 0 0,0-1 0,0 1 1,1 0-1,-1-1 0,0 1 0,0 0 0,1-1 1,-1 1-1,1-1 0,-1 1 0,1 0 0,0-1 0,0 1 1,0-1-1,0 0 0,0 1 0,2 1 0,-2-3-138,0 1-1,1-1 0,-1 0 1,1 0-1,-1 0 1,0 0-1,1-1 1,-1 1-1,1 0 0,-1-1 1,0 1-1,3-2 1,18-6-3766,-7-1 680,6-2-1270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1.7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62 6016,'-5'-5'4947,"5"5"-4836,-1 0-1,1 0 1,-1-1 0,1 1 0,-1 0 0,1-1 0,-1 1-1,1-1 1,-1 1 0,1-1 0,0 1 0,-1 0 0,1-1-1,-1 0 1,1 1 0,0-1 0,0 1 0,-1-1 0,1 1-1,0-2 1,-9-44 6513,11 96-4639,15 77 0,-5-40-1752,2 153-660,-14-213-86,0 23-829,0-15-2867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8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 40 8576,'0'-6'1074,"0"1"0,-1-1 0,0 1 0,-13-12 5888,12 16-6509,0 2-338,0-1 0,0 1 0,0-1 0,1 1-1,-1-1 1,0 1 0,1 0 0,-1 0-1,0 0 1,1 0 0,-1 0 0,1 0 0,-1 0-1,1 1 1,0-1 0,-1 0 0,1 1-1,0-1 1,0 1 0,0 0 0,0-1 0,0 1-1,-1 3 1,-2 5-198,0 1 0,-5 18 0,8-22 212,0-4-124,-7 24 45,2 0-1,1 1 0,-2 28 1,5-32-35,-6 99-15,8-99-44,0-1 0,2 0 0,7 31 1,-8-49 70,0 0 0,0-1 0,1 1 0,0 0 1,0-1-1,1 0 0,-1 1 0,1-1 0,0 0 0,0 0 1,0-1-1,0 1 0,1-1 0,6 6 0,-4-5 83,-1-1 0,1 0 0,0 0 0,0 0-1,0-1 1,0 0 0,0 0 0,1 0 0,-1-1 0,13 1 0,-11-1-15,1-1-1,0 0 1,0-1 0,0 0 0,0 0 0,0-1 0,0 0 0,-1 0 0,12-5 0,-16 5-57,0 0-1,0-1 1,0 1 0,0-1 0,0 0-1,-1 0 1,1 0 0,-1-1 0,0 1-1,0-1 1,0 1 0,-1-1 0,5-8-1,-5 8-10,6-10 46,-1 0 0,0 0 0,8-29 0,-12 34-51,3-7 38,-2 0 1,5-26-1,-8 33-53,-1 1 0,1-1 0,-2 0 0,1 0 0,-1 1 0,-3-15 0,0 10-42,-1 1 1,0-1-1,0 1 1,-1 1 0,-1-1-1,0 1 1,0 0 0,-18-19-1,4 8-535,-2 1-1,0 1 0,-48-32 1,66 49 112,1 1 1,-1 0 0,0 0-1,-6-1 1,-3 2-2165,14 1 2497,-1 0 0,1 0 1,0 0-1,-1 0 0,1 1 0,0-1 0,-1 0 0,-2 6-2499,3-6 2499,0 1 0,0-1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2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27 8448,'-13'-15'9599,"13"16"-9524,0 0 0,0 0-1,0 0 1,0 0 0,0 0-1,1 0 1,-1 0 0,0 0-1,1 0 1,-1 0 0,0 0-1,2 1 1,-2-1 58,11 28 583,1-2-1,26 45 0,-29-59-638,0 1-1,1-1 1,1-1 0,0 0 0,0-1-1,23 17 1,-33-27-41,0 0 0,0 0 0,0 0 0,0-1 0,0 1 0,1 0 0,-1-1 0,0 1 0,1-1 0,-1 1 0,0-1 0,1 0 0,-1 0 0,0 1 0,1-1 0,-1 0 0,3-1 0,-3 1 7,0 0 1,0-1 0,0 1-1,0-1 1,0 1 0,0-1-1,0 0 1,0 1 0,0-1-1,0 0 1,-1 0 0,1 1-1,0-1 1,0 0 0,-1 0-1,1 0 1,0-1 0,2-5 98,0 0 0,-1 0 0,1 0 0,-2 0 0,2-10 0,-1 8-231,5-29 108,-3 14-703,1-1 1,1 1 0,12-31 0,-17 53 273,-1 0 1,1 0 0,0 0 0,0 1 0,0-1-1,1 0 1,-1 1 0,0-1 0,1 1-1,-1 0 1,1-1 0,-1 1 0,1 0-1,3-2 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4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94 8448,'-18'2'9642,"27"-1"-8058,0-2-1131,0 0 1,-1 0-1,1 0 0,0-1 0,-1 0 0,14-6 1,48-26 564,-27 12-766,-31 15-364,14-7 506,-25 13-536,0 1-1,0-1 1,1 1-1,-1 0 1,0-1-1,0 1 1,1 0-1,-1 0 1,0 0-1,1-1 1,-1 1-1,0 1 1,0-1-1,1 0 1,-1 0-1,0 0 0,2 1 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4.9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9600,'1'8'10650,"6"1"-10434,0-1 0,0 2 0,0-1 0,-1 1-1,-1 0 1,6 12 0,-1-2-116,19 42 81,1 4-1242,-30-65 882,0-1 0,1 1 1,-1 0-1,0 0 0,1-1 1,-1 1-1,1 0 0,-1-1 1,1 1-1,-1-1 0,1 1 1,-1-1-1,1 1 0,0-1 1,-1 1-1,1-1 0,0 1 1,-1-1-1,1 0 0,0 1 1,1-1-1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5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0 243 9472,'7'-11'4842,"0"-12"-1870,-2 5-1869,0 8-973,0 1 0,0 0 0,1 0 0,0 0 0,1 0 0,0 1 0,0 0 0,1 1 0,0 0 0,0 0 0,1 0 0,16-9 0,69-38-3255,-80 44 976,-1-2-2000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5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8960,'-7'4'6791,"7"-3"-6592,2 12 1837,13 12-1639,5-1-437,0-1-1,1 0 0,2-2 0,0-1 0,30 20 0,-51-39-241,18 12-934,-20-13 1039,1 1 0,-1-1 0,1 1 0,-1-1 0,1 0 1,-1 0-1,1 1 0,-1-1 0,1 0 0,0 0 0,-1 0 0,1 0 0,-1 1 0,1-1 0,0 0 0,-1 0 0,1 0 0,-1 0 0,1-1 0,0 1 0,-1 0 1,1 0-1,-1 0 0,1 0 0,0-1 0,-1 1 0,1 0 0,0-1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36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8832,'0'-2'822,"1"0"0,-1 0 1,0 0-1,1 0 1,-1 0-1,1 0 0,1-3 1,9-14 1177,-7 14-1858,1 0 0,-1 1 1,1-1-1,8-5 0,0 2 89,1 0 0,0 1 0,0 0 0,0 1 0,1 1 0,0 0 0,0 2 0,1-1 0,-1 2 0,1 0 0,-1 1 0,25 1 0,-37-1-123,0 1 0,-1 1 0,1-1 0,-1 0 0,1 1 0,-1-1 0,1 1 1,-1 0-1,1 0 0,-1 0 0,1 0 0,-1 0 0,0 1 0,0-1 0,0 1 0,0-1 0,0 1 1,0 0-1,0-1 0,0 1 0,-1 0 0,1 1 0,0-1 0,-1 0 0,0 0 0,0 0 1,0 1-1,0-1 0,0 1 0,0-1 0,0 1 0,-1-1 0,1 1 0,-1-1 0,0 1 0,0 4 1,-1 12 23,0 0 0,-2 0 0,0 0 0,-1-1 0,-10 30 0,-43 86-1964,53-123 128,4-10 1028,0 0 591,0-1 1,0 0-1,0 0 1,0 0-1,0 1 1,0-1-1,0 0 1,0 0-1,0 0 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44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0 6784,'-1'6'4986,"-3"1"-4757,1 0-1,-1 0 1,2 0-1,-1 1 1,1-1-1,0 1 1,-2 12 0,2 3 251,2 29 1,0-30-289,-5 47 325,1 34 48,4 732 411,5-755-912,-1-59 16,0 13-53,1 30-113,-1-1 92,1 1 47,-1 18-106,-3-37 101,10 69 0,2-12-12,6 33-168,-16-114 144,1 31 0,-1-13-10,5 83 1,5 45-32,1 51 23,-10-71 134,12 135-213,-14-258 101,-1 74 41,2 17-103,-1-87 78,-2 32 1,-1-35-36,5 45-1,9 38 10,6 40 4,11 55 588,-17-113-577,-4-22-18,23 83-1,-24-121 119,2 0 0,26 52 0,-1-18 191,86 114 0,-58-84-77,-6-10-107,49 43 556,-56-70-328,-37-43-259,2 0 0,-1-1 0,2 0 0,-1-1 1,2-1-1,-1 0 0,2-1 0,28 11 0,22 13 277,-43-20-244,52 20 1,-48-25-9,0 1-1,-1 2 1,0 0-1,31 21 1,-27-11 68,-13-8-14,1-1 1,43 21 0,79 29 292,101 15 96,-156-53-303,-66-17-177,36 18 0,-38-17-92,1 0 0,24 7 0,-23-10 40,2 1 223,49 7-1,-13-7-84,239 31 154,-191-25-74,-48-7-150,89 9 16,76 10-170,-147-19 253,-52-5-15,47 9 1,-12 2-167,0-3-1,0-2 1,69-1 0,-35 2 214,2 0-104,-8-2-79,-1 0-9,-42-6 119,-1 1 0,56 10 0,78 21-117,-132-27 27,0-1 0,48-2 0,44 3 183,108 21-119,-96-23 234,-17-1-283,-103-1-99,60 6-105,-14-2 237,79-4 0,-62-2-130,134-8 140,-100 4-101,-13 1 148,-21-1-134,93-9 62,16 6 1214,-152 8-3657,-10 1-2452,0-1-3456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45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12800,'-18'24'8314,"18"-24"-8228,0 1 0,-1 0-1,1 0 1,0 0 0,-1 0 0,1 0-1,0 0 1,0-1 0,0 1 0,0 0-1,0 0 1,0 0 0,0 0 0,0 0-1,0 0 1,1 0 0,-1 0 0,5 15 1410,-1-9-1252,-1 0 0,1 0 0,1 0 0,0-1 0,-1 0 1,2 1-1,-1-2 0,1 1 0,0-1 0,0 1 0,1-2 0,8 6 0,24 9 64,0-2-1,45 13 1,-2-5 16,101 35 386,-50-15 192,-66-24-326,-30-9 352,-37-12-922,0 0 1,1 0-1,-1 0 1,0 0-1,0 0 1,0 0-1,1 0 1,-1 0-1,0 1 1,0-1-1,1 0 1,-1 0-1,0 0 1,0 0-1,0 1 1,0-1-1,0 0 1,1 0-1,-1 1 1,0-1-1,0 0 1,0 0-1,0 0 1,0 1-1,0-1 1,0 0-1,0 0 1,0 1-1,0-1 1,0 0 0,0 0-1,0 1 1,0-1-1,0 0 1,0 1-1,0-1 1,0 0-1,0 0 1,0 0-1,0 1 1,0-1-1,0 0 1,-1 1-1,-8 13 75,0-1-48,-10 24-48,3 1 1,-18 58-1,16-42-53,-43 102-632,9-58-6312,39-77 121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0:46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235 186 8320,'2'-3'1067,"6"-24"7457,-9 25-8041,-8 22 1176,-3 11-1278,-2-1 0,-1 0 1,-2-2-1,-21 29 0,-31 56-223,4 30-26,64-140-126,-2 2 79,3-10 66,5-16 296,91-258 1878,-88 246-2296,30-97 20,-29 106-40,0 0-1,2 0 1,16-25-1,-26 47 1,0 0 0,1 0 0,-1 0-1,1 0 1,0 0 0,0 0 0,-1 1-1,1-1 1,0 1 0,0-1 0,4-1-1,-5 3 11,0-1-1,0 1 0,0 0 1,0 0-1,0-1 0,1 1 1,-1 0-1,0 0 1,0 0-1,0 0 0,0 0 1,0 0-1,0 1 0,0-1 1,0 0-1,0 0 0,0 1 1,0-1-1,0 1 1,0-1-1,0 1 0,0-1 1,0 1-1,-1-1 0,1 1 1,0 0-1,0 0 0,-1-1 1,2 2-1,4 7 130,0 0 0,-1 0-1,0 1 1,7 19 0,-1-3 46,22 46-125,72 177-1727,-99-229 690,16 38-3637,-5-25-1213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18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7552,'6'2'21113,"-7"3"-19930,2 21-3776,4 21 2809,-2-29-200,12 118 121,15 97 371,-27-209-348,-1 1-1,-2 36 1,-1-24 343,3-31-486,-1-5 31,-1 0 0,0 0 1,1 0-1,-1 0 0,0 0 1,1 0-1,-1 0 1,0 1-1,0-1 0,0 0 1,0 2-1,1-3-59,15 11 11,-14-8 8,1-1 0,-1-1 0,1 1 0,-1 0 0,1-1 0,0 1 0,0-1 0,0 0 0,0 0 0,0 0 0,0 0 0,0 0 0,0-1 0,1 1 0,3-1 0,4 0-7,3 0 68,0 0 0,-1-1-1,1 0 1,14-4 0,-24 4-47,0 0 0,0 0 0,0-1 0,0 0 0,0 0 0,0 0 0,-1 0 0,1-1 0,-1 1 0,1-1 1,-1 0-1,0 0 0,0 0 0,0 0 0,0-1 0,-1 1 0,4-7 0,-2 1 25,0 0 0,0 0 1,-1-1-1,-1 0 0,4-17 1,-4 3-1,0-30 0,-2 40-42,-1 0-1,-1 0 0,0 0 1,-1 0-1,0 0 0,-1 1 1,-1-1-1,0 1 0,-1 0 1,0 1-1,-1-1 0,0 1 1,-15-17-1,4 7-194,-2 1 1,0 1-1,-2 2 0,0 0 1,-42-26-1,28 19-1308,13 6-4817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9.3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258 2 9600,'-6'-2'15869,"-2"10"-17099,-2 6 1262,1 0 0,0 1 0,-12 27 0,-15 54 41,1-5-92,26-71-117,-50 108-2321,12-47-6022,38-69 4442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19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 27 10368,'-10'-3'11972,"10"4"-11764,-1 0 0,0 1 0,1-1 0,-1 0 0,1 1 0,0-1 0,0 0 0,-1 1 1,1-1-1,0 2 0,3 17-1466,-3-19 1307,0-1 1,0 1-1,0-1 0,1 1 1,-1-1-1,0 1 0,0-1 1,1 1-1,-1-1 0,0 1 1,1-1-1,-1 1 0,1-1 1,-1 0-1,0 1 0,1-1 1,-1 0-1,1 1 0,-1-1 1,1 0-1,-1 0 1,1 1-1,-1-1 0,1 0 1,-1 0-1,2 0 0,-1 0 6,-1 0 0,1 0-1,0 0 1,0 0-1,0 0 1,0-1 0,-1 1-1,1 0 1,0-1 0,0 1-1,-1-1 1,1 1 0,0 0-1,-1-1 1,1 0-1,0 1 1,-1-1 0,1 1-1,-1-1 1,1 0 0,-1 1-1,1-1 1,-1 0 0,1 0-1,-1 1 1,0-1 0,1 0-1,-1 0 1,0 0-1,0-1 1,1 0 100,-1-1 0,1 1 0,-1 0 0,0-1 0,0 1-1,0-1 1,0 1 0,-2-5 0,2 5-117,0 1-1,0 0 1,-1 0-1,1-1 1,-1 1 0,1 0-1,-1 0 1,0 0-1,1 0 1,-1-1-1,0 1 1,0 0 0,1 0-1,-1 0 1,0 1-1,0-1 1,0 0-1,0 0 1,0 0 0,-1 1-1,1-1 1,0 1-1,0-1 1,0 1-1,-1-1 1,1 1 0,0 0-1,0-1 1,-1 1-1,1 0 1,0 0-1,-1 0 1,1 0 0,0 0-1,0 0 1,-1 0-1,-1 1 1,1 0-28,-1 0 0,1 0 0,0 0 0,0 0 0,0 0 0,0 0 0,0 0-1,0 1 1,0-1 0,0 1 0,0 0 0,0 0 0,1-1 0,-1 1 0,1 0 0,0 0 0,-1 0 0,1 1 0,-1 3 0,1-3-30,0-1 1,0 1-1,0 0 1,1 0-1,-1-1 1,1 1-1,0 0 0,0 0 1,0 0-1,0 0 1,1-1-1,-1 1 1,1 0-1,0 0 1,-1 0-1,3 2 1,-2-3 20,-1-1 1,1 0 0,1 1-1,-1-1 1,0 0 0,0 0 0,0 0-1,1 0 1,-1 0 0,0 0-1,1 0 1,-1 0 0,1 0 0,-1-1-1,1 1 1,-1-1 0,1 1-1,0-1 1,-1 0 0,1 1-1,0-1 1,-1 0 0,1 0 0,0 0-1,-1 0 1,1 0 0,0-1-1,2 0 1,-3 1 44,1-1 1,0 1-1,-1-1 0,1 0 1,0 0-1,-1 0 0,1 0 0,-1 0 1,1 0-1,1-2 0,-2 2-104,-1 1 0,0 0 1,0 0-1,0 0 0,1-1 0,-1 1 0,0 0 0,0 0 0,0-1 0,0 1 0,1 0 0,-1-1 0,0 1 0,0 0 0,0 0 0,0-1 0,0 1 0,0 0 1,0-1-1,0 1 0,0 0 0,0-1 0,0 1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19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45 8448,'-9'-4'14501,"10"5"-14461,-1-1 0,0 0 0,1 1 0,-1-1 0,1 0 0,0 1 0,-1-1 1,1 0-1,-1 1 0,1-1 0,-1 0 0,1 0 0,0 0 0,-1 0 0,1 0 0,-1 0 1,1 0-1,0 0 0,-1 0 0,1 0 0,0 0 0,18-1 656,-15 0-508,-1 1 1,1-1-1,-1 0 0,1 0 0,-1 0 0,1-1 1,-1 1-1,0-1 0,0 0 0,0 0 0,0 0 0,0 0 1,2-3-1,-5 4-157,0 1-1,0-1 1,0 1 0,0-1 0,0 1-1,0-1 1,0 1 0,0-1 0,0 1-1,0-1 1,0 1 0,-1-1 0,1 1 0,0 0-1,0-1 1,-1 1 0,1-1 0,0 1-1,-1 0 1,1-1 0,0 1 0,-1 0-1,1-1 1,0 1 0,-1 0 0,1-1-1,-1 1 1,1 0 0,-1 0 0,1 0-1,0-1 1,-1 1 0,1 0 0,-1 0 0,0 0-1,-19-6 196,14 5-201,0 0 1,0 1-1,0 0 0,0 0 1,0 1-1,-9 1 0,13-2-31,0 1 0,0-1 0,0 1 0,0-1 0,1 1 0,-1 0 0,0 0 0,0 0 0,0 0 0,1 0 0,-1 0 0,1 0 0,-1 1 0,1-1 0,-1 0-1,1 1 1,0 0 0,-1-1 0,1 1 0,0-1 0,0 1 0,0 0 0,0 2 0,1-4 1,0 1-1,-1 0 1,1-1 0,0 1-1,0 0 1,0-1-1,0 1 1,1 0-1,-1-1 1,0 1 0,0-1-1,0 1 1,0 0-1,1-1 1,-1 1 0,0-1-1,1 1 1,-1 0-1,0-1 1,1 1 0,-1-1-1,1 1 1,-1-1-1,1 1 1,-1-1 0,1 0-1,-1 1 1,1-1-1,-1 0 1,1 1 0,-1-1-1,1 0 1,0 0-1,-1 1 1,1-1 0,0 0-1,-1 0 1,1 0-1,0 0 1,29 3 106,-28-3-87,29-5 336,-17 2-1542,1 2-4339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7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23 133 7040,'3'3'6044,"-2"9"-4471,0 21-2480,-1-27 1503,0 30-443,-13 281 2979,12-298-2317,1-16-507,0 1-1,0-1 1,0 0-1,0 0 1,-1 1-1,0-1 1,-1 3-1,2-6-280,0 0 0,0 0 0,0 1-1,0-1 1,0 0 0,0 0 0,0 0 0,0 0-1,0 0 1,0 0 0,-1 0 0,1 0 0,0 0 0,0 0-1,0 0 1,0 0 0,0 0 0,0 0 0,0 0 0,-1 0-1,1 0 1,0 0 0,0 0 0,0 0 0,0 0 0,0 0-1,0 0 1,0 0 0,-1 0 0,1 0 0,0 0 0,0 0-1,0 0 1,0 0 0,0 0 0,0 0 0,0 0-1,0 0 1,0-1 0,-1 1 0,1 0 0,0 0 0,0 0-1,0 0 1,-5-10 217,5-37 81,4-103-42,-1 117-267,1 1 1,1-1 0,2 2-1,1-1 1,1 1 0,2 0-1,19-37 1,-26 59-9,1 1 0,0 0 0,1 0 0,0 0 1,0 0-1,1 1 0,9-8 0,-14 13 14,1 0 1,0 0-1,0 0 1,-1 1 0,1-1-1,0 1 1,0-1-1,0 1 1,1 0-1,-1 0 1,0 1-1,0-1 1,0 1-1,1 0 1,-1-1-1,0 1 1,0 1-1,1-1 1,-1 0-1,0 1 1,0 0 0,1-1-1,-1 1 1,0 1-1,4 1 1,-2 0 24,1 1 0,0-1 1,-1 1-1,0 1 0,0-1 1,0 1-1,-1 0 1,1 0-1,-1 0 0,0 1 1,-1 0-1,1-1 1,-1 1-1,0 1 0,-1-1 1,3 7-1,3 16-17,-1 0-1,6 42 1,-5-21-60,5 35 16,5 28 17,-16-104-313,0 0 0,0 18-1,-4-4-2787,-6-5-4697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7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99 11392,'18'-12'5151,"13"-12"-3903,-26 20-128,8-8-576,1 4-128,8-4-256,-4 0-64,3 5-32,-3-1-768,5 8-288,-5 0-928,0 12-319,0-4-2273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8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9984,'0'-17'12613,"1"32"-11376,6 24-1128,-3 1 1,0 54-1,-1-19-960,-1-7-686,2 30-2512,-2-82 1968,0-1 0,5 16 0,-2-18-1348,-1-5 240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8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9728,'3'1'7442,"-2"13"-4656,-1 22-2696,0-28 546,0 22-257,0 32-249,2 0-1,11 66 1,-8-97-680,1 4-2569,18 64-1,-15-74-1045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8.9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9216,'7'-16'10488,"-4"23"-9830,10 64 149,5 84 0,9 52-4544,-23-171 773,-4-12-2429,0-16 2007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9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9472,'1'-3'1078,"0"0"0,0 0 1,0 0-1,1 0 1,0 1-1,2-5 0,-3 6-911,1 0-1,-1 0 1,0 0-1,0 0 1,1 0-1,-1 0 1,1 0-1,-1 1 1,1-1 0,-1 0-1,1 1 1,-1-1-1,1 1 1,-1 0-1,4-1 1,14 1 215,0 0-1,-1 1 1,1 1 0,0 0 0,0 2 0,-1 0 0,0 1 0,0 1-1,22 10 1,-37-15-266,0 0 0,-1 1 0,1 0 0,0-1 1,-1 1-1,1 0 0,-1 0 0,4 5 0,-6-6-82,1 0 0,0 0 0,0 0 0,-1 0 0,1 1 0,-1-1 0,1 0 0,-1 0 0,0 1 0,1-1 0,-1 0 0,0 1 0,0-1 0,0 0 0,0 1 0,0-1 0,0 1 0,0-1 0,-1 0 0,1 1 0,0-1 0,-1 0 1,0 3-1,-2 1-1,0 0 1,0 0 0,-1 0 0,1 0 0,-1 0 0,-8 6-1,-32 28 0,19-19-62,23-18 25,-14 11-35,0 2 0,2-1 0,-21 27 0,34-38 29,-1-1 1,1 1 0,0 0-1,0 0 1,0 0 0,0 0-1,1 0 1,-1 0 0,1 0-1,0 0 1,0 0 0,0 0-1,0 0 1,0 0 0,1 0 0,-1 0-1,1 0 1,0 0 0,0 0-1,0 0 1,0 0 0,4 4-1,1 4 52,1 0-1,0 0 1,17 18 0,9 4-67,38 31 1,-18-18-2183,-47-41 1671,0 1-919,0 0-1,1 0 0,-1-1 1,1 0-1,0-1 0,1 1 0,11 4 1,-6-5-2241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29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73 8448,'0'1'240,"1"0"0,-1 0-1,1 0 1,-1 0 0,0 0 0,1 0 0,0 0 0,-1 0 0,1-1 0,0 1 0,-1 0 0,1 0-1,0 0 1,0-1 0,0 1 0,-1 0 0,1-1 0,0 1 0,0-1 0,0 1 0,0-1-1,0 0 1,0 1 0,0-1 0,0 0 0,0 0 0,0 0 0,0 1 0,2-1 0,-1-1-136,0 1 0,-1 0 0,1-1 0,0 0 1,0 1-1,0-1 0,0 0 0,0 0 0,-1 0 0,1 0 1,0 0-1,-1 0 0,1-1 0,-1 1 0,2-2 0,1-2-16,0 0-1,-1 0 1,1 0-1,-1 0 1,3-8-1,-5 11-58,0 0-1,-1 0 1,1 0-1,0 0 1,-1 0-1,0 0 1,0 0-1,1-3 1,-1 4-11,-1 0 1,1 0-1,0 0 1,0 1-1,0-1 1,0 0 0,-1 0-1,1 1 1,0-1-1,-1 0 1,1 1-1,-1-1 1,1 0-1,-1 1 1,1-1-1,-1 0 1,1 1 0,-1-1-1,1 1 1,-1-1-1,-1 0 1,1 1 5,0 0 0,1-1 0,-1 1 1,0 0-1,0 0 0,0 0 0,1 0 0,-1 0 1,0 0-1,0 0 0,0 0 0,0 0 1,1 1-1,-1-1 0,0 0 0,0 0 0,1 1 1,-1-1-1,0 0 0,0 1 0,1-1 0,-1 1 1,0-1-1,1 1 0,-1-1 0,1 1 1,-1 0-1,-17 20 533,16-17-443,-3 2-31,1 0 0,1 0-1,-1 0 1,1 0 0,0 1 0,1 0-1,-1-1 1,-1 9 0,4-12-77,-1 0 1,1 0 0,-1 1 0,1-1-1,0 0 1,0 0 0,1 1-1,-1-1 1,1 0 0,-1 0-1,1 0 1,0 0 0,0 0 0,1 0-1,-1 0 1,0 0 0,1 0-1,0 0 1,0-1 0,2 4-1,-2-5-58,0 1 0,1 0 0,-1-1 0,0 1 0,1-1 0,-1 0 0,1 0 0,0 0 0,-1 0 0,6 0 0,27 4-1462,-35-5 1488,52 1-4453,-15 2 255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0.1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20 9984,'0'-1'338,"-1"0"0,1 0 0,-1 0 0,1 0 0,0 0 0,-1 0 1,0 0-1,1 0 0,-1 0 0,1 0 0,-1 1 0,0-1 0,0 0 0,1 0 1,-1 1-1,0-1 0,0 0 0,0 1 0,0-1 0,0 1 0,0-1 1,0 1-1,0 0 0,-2-1 0,2 1-251,-1 0 0,1 0-1,0 1 1,-1-1 0,1 1 0,0-1 0,-1 1 0,1-1 0,0 1-1,0 0 1,0-1 0,-1 1 0,1 0 0,0 0 0,0 0-1,0 0 1,0 0 0,0 0 0,1 0 0,-2 2 0,-2 2-69,1-1 1,0 1-1,1 0 1,-1 1-1,1-1 1,0 0-1,0 1 1,1-1-1,0 1 1,0 0-1,0-1 1,0 1 0,1 0-1,0-1 1,0 1-1,1 0 1,-1 0-1,2 5 1,-1-10 13,0 0 1,-1 0 0,1 0 0,0 0 0,0 0-1,0 0 1,0 0 0,0 0 0,0 0 0,0 0-1,0-1 1,0 1 0,0 0 0,0-1 0,0 1-1,0-1 1,1 1 0,-1-1 0,0 0 0,0 1-1,1-1 1,-1 0 0,0 0 0,1 0-1,-1 0 1,0 0 0,0 0 0,3-1 0,5 0 410,-1 0 1,17-6-1,-20 6-218,18-8 1214,-17 7-1119,1-1 0,-1 1 0,10-2 0,-14 4-491,0 0 0,0 0 1,0 0-1,0 0 0,1 0 0,-1 0 0,0 1 0,0-1 0,0 1 0,0-1 0,0 1 0,0 0 0,-1-1 0,1 1 0,3 2 0,1 1-1126,-4-3 692,-1 0 0,0 0 1,12 12-4839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19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12288,'3'4'6968,"0"9"-3952,0-1-2393,16 48 279,-12-34-785,12 28 0,0-12-145,3 0-1,26 39 1,-21-39-114,29 42-2783,-40-62 1341,15 19-3381,-27-38 3527,-1 0 0,0 0 0,1 0-1,0 0 1,4 2 0,5 3-2151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0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11392,'11'-4'10812,"5"21"-8883,-12-11-1829,0 0 0,-1 0 0,0 0 0,0 0 0,0 0 0,-1 1 0,0 0 0,2 9 1,6 60 1,-8-57-49,9 99-54,7 51-1062,-10-118-2701,17 62 0,-16-84-1153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0.9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10240,'2'-5'10407,"4"14"-8297,3 13-2297,-4-4 328,-1 0-1,0 0 1,-2 0-1,1 29 1,-3-44-135,14 204-2939,-14-108-3205,0-70 1946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1.2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11136,'7'-4'7219,"-6"4"-6993,5 8 2759,2 19-2542,-7-22-74,3 19-290,0 0 1,0 41-1,-3-40-93,17 155-1427,-5-59-2622,-12-77 431,-1-27-170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1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0 108 11136,'3'2'791,"-1"-1"1,1 0-1,0 0 1,-1 0 0,1-1-1,0 1 1,-1-1-1,1 1 1,0-1 0,4 0-1,31-3 1602,-25 2-1899,44-5 617,88-21-1,51-27-3814,-126 34-2232,-55 15-87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1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11648,'9'3'5247,"21"-3"-3839,-26 0 0,19-3-448,-5 3-64,18-9-320,-9 1-96,7-4-288,-2 0-128,4 0-32,-9 0-192,5 5-32,-5-1-896,-2 1-416,-2 2-1056,-1 1-447,1 4-1729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2.3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4 12672,'-5'-3'7903,"5"15"-7775,-4 7-608,-1 1-160,1-1 320,-1 5-608,1-4-256,4-4-1279,4 11-513,1-3-1056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2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229 18 13696,'-1'-1'450,"0"-1"1,0 1 0,0 0 0,0 0-1,0 0 1,0 0 0,0 0 0,0 0-1,-1 0 1,1 0 0,0 1 0,0-1-1,-1 0 1,1 1 0,-3-2-1,1 2-282,1-1 0,-1 1 0,0 0 0,0-1 0,1 1 0,-1 1 0,0-1 0,-3 1 0,2-1-227,0 1 1,0 0 0,0 1 0,0-1 0,0 1 0,0 0 0,1 0 0,-1 0 0,1 0 0,-1 0 0,-4 5 0,5-4-12,0 1 0,1-1 1,0 0-1,-1 1 0,1-1 0,0 1 0,1 0 1,-1 0-1,1 0 0,-1 0 0,1 0 0,0 5 1,0-2-17,1-1 0,-1 1 1,2-1-1,-1 1 1,1-1-1,0 1 1,2 6-1,2 3 181,1-1-1,0 1 1,1-1 0,1-1-1,12 19 1,-18-30 57,0-1-1,-1 1 1,1 0 0,-1 0-1,0-1 1,0 1-1,0 0 1,0 1 0,0-1-1,0 0 1,-1 0 0,0 0-1,0 0 1,0 0 0,0 1-1,0-1 1,0 0-1,-2 4 1,1-4-161,-1 1-1,1 0 1,-1-1 0,0 1-1,0-1 1,0 1 0,-1-1 0,1 0-1,-1 0 1,0 0 0,0 0-1,0-1 1,0 1 0,-6 3-1,-8 3-1506,-29 13 1,17-9-814,-10 7-2758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3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312 0 11392,'-5'2'9873,"-3"11"-6876,7-10-3212,-140 231 2786,64-107-3330,25-45-2741,47-75 2980,-3 4-987,-6 13-4079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3.5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10112,'-4'-5'8010,"7"5"-7543,-1 1-1,1-1 1,0 1 0,-1-1 0,1 1-1,3 1 1,27 16 278,-18-10-250,-3-1-324,-1 1 1,0-1 0,-1 2 0,0 0 0,-1 0 0,1 1 0,-2 0-1,14 19 1,10 18-155,27 55 0,-24-40-99,-19-33-79,71 109-1886,-72-119-1212,1-2-3551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3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 11264,'-2'-2'6139,"14"7"-3319,139-7-804,-6 1-6869,-140 1 3468,0 0 0,-1 0 0,1 1 0,-1 0 0,1 0 0,8 3-1,4 4-3232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1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1 442 11776,'0'-5'5375,"0"10"-4127,0-2-1088,0 1 0,0 4-192,0 1-32,0 2 32,0 1-768,4 4-288,-4-4-543,5 3-289,-1-3-2208</inkml:trace>
  <inkml:trace contextRef="#ctx0" brushRef="#br0" timeOffset="1">44 49 8704,'-4'-39'3232,"4"34"-2496,0 1-160,0 13-1344,4 3 0,1 7-160,-1 1-832,1-4-384,4 19-288,0-7-128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0.4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47 10368,'5'-14'9795,"-4"12"-9142,15-9 3031,-8 8-3862,1 0-1,15-4 0,-11 4 1276,-10 2-1010,0 0 0,0 1 0,0-1 0,0 1 0,0 0 0,0 0 0,0 0 0,0 0 0,0 0 0,0 1 1,5 0-1,-7 0-46,0-1 0,0 1 1,0-1-1,0 1 1,0 0-1,0 0 0,0-1 1,0 1-1,0 0 0,0 0 1,0 0-1,-1 0 1,1 0-1,0 0 0,-1 0 1,1 0-1,0 0 0,-1 0 1,0 0-1,1 1 1,-1-1-1,0 0 0,1 0 1,-1 0-1,0 1 1,0-1-1,0 0 0,0 0 1,0 1-1,0-1 0,-1 0 1,1 1-1,-21 120 263,17-107-314,-9 45-131,12-52 123,0 0 1,0-1 0,1 1-1,0 0 1,2 12-1,-1-16 10,0 0 0,1-1 1,0 1-1,-1-1 0,1 1 0,0-1 0,1 0 0,-1 0 0,1 0 1,-1 0-1,1 0 0,5 4 0,9 9-18,-13-12 51,0-1-1,0 0 0,8 6 1,13 9 141,-24-17-161,0 0 1,0 0-1,0 0 1,0 0-1,0 0 1,0 0-1,0 1 1,-1-1-1,1 0 1,0 1-1,-1-1 1,1 0-1,-1 1 1,0-1-1,1 0 1,-1 3-1,-1 0 0,0-1-1,0 0 0,0 0 0,-1 0 0,1 0 0,-1 0 0,0 0 0,1-1 0,-2 1 0,1 0 0,-4 4 0,-2 1 22,1 0-73,-1 0 0,0 0 1,0-1-1,-16 11 0,-5 4-5548,25-19 4151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4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40 9728,'-6'6'2517,"5"-6"-2287,1 1-1,0 0 1,-1-1 0,1 1 0,0-1-1,0 1 1,-1 0 0,1-1-1,0 1 1,0 0 0,0-1-1,0 1 1,2 3 1234,-2-4-1327,1 0 0,-1 1 0,0-1 0,1 0 0,-1 0 0,0 0 0,1 0 0,-1 0 0,0 1 0,1-1 0,-1 0 1,1 0-1,-1 0 0,0 0 0,1 0 0,-1 0 0,1-1 0,11 1 720,-12 0-706,36-1 543,-1-2-1,64-13 0,12-11-4496,-92 21 1382,-1 1-2117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4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12288,'5'4'8538,"4"11"-7402,11 26-325,21 64-1,7 62-441,15 47-2626,-61-209 2035,6 18-4187,19 38 1,-18-45 392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35.0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 10880,'-9'-17'9023,"10"19"-8588,1 0 0,-1 0 0,0 0 0,1-1 0,-1 1 0,1 0 0,0-1 0,2 3 1,13 12 358,9 19 5,-1 1 0,-3 1 0,30 64 0,-28-43-2264,31 117 0,-40-99-4049,-12-57 3076,2 6-2713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57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5 9088,'2'-4'14281,"-5"9"-13496,-67 109 668,45-77-1285,-70 91-71,22-32-23,28-41-383,25-34-5345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57.5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9984,'-5'4'11335,"7"15"-11055,4 1 109,1 1 0,0-1 0,2 0-1,0-1 1,1 0 0,1 0-1,1-1 1,21 25 0,-1-9 7,3-2 1,63 47-1,-70-59-258,-16-12-68,1 0-1,-2 1 0,1 1 1,-1 0-1,14 17 1,-15-17-1685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58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10624,'1'8'9984,"0"10"-7743,2 32-4253,-3-49 1932,2 37-4313,-2-35 3079,1 0 0,-1 1 0,1-1 0,0 0 0,3 5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58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65 9856,'-18'-48'3680,"14"40"-2848,-1-1 2463,5 14-4383,5 2 737,4 2-897,0 6-256,9 9-2624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58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29 201 10624,'0'0'9418,"-9"-6"-6463,7 4-2854,0 0 0,1 0 0,-1 0 1,1 0-1,-1 0 0,1 0 1,0 0-1,-1 0 0,1-1 0,1 1 1,-1 0-1,0-1 0,0 1 1,1-1-1,-1 1 0,1-1 0,0 1 1,0-1-1,0 1 0,0-1 1,0 1-1,1-1 0,-1 1 0,1-1 1,0 1-1,1-4 0,2-6-40,1 0 0,1 1 0,12-21 0,-15 28-15,0-1-31,1-1 1,-1 0 0,2 1 0,-1 0 0,0 0 0,1 0 0,9-7 0,-12 11-14,0 0 0,0 0-1,0 0 1,0 0 0,0 0 0,0 1 0,0-1-1,1 0 1,-1 1 0,0 0 0,0 0 0,1-1-1,-1 1 1,0 1 0,0-1 0,1 0 0,-1 0-1,0 1 1,0-1 0,0 1 0,0 0 0,1 0-1,-1 0 1,0 0 0,0 0 0,2 2 0,2 1 3,0 1 1,0 0 0,0 1 0,0-1 0,-1 1 0,0 0-1,0 0 1,7 13 0,-5-6-109,-1-1 0,0 1-1,-1 0 1,4 15 0,-6-11-1032,0 0 1,-1 0-1,-1 0 1,-1 21 0,0-33 518,0-5 443,0 1 0,0 0-1,0-1 1,0 1 0,0-1 0,0 1 0,0-1 0,0 1 0,0 0 0,0-1 0,0 1 0,0-1-1,0 1 1,1 0 0,-1-1 0,0 1 0,0-1 0,1 1 0,-1-1 0,0 1 0,1-1 0,-1 1-1,0-1 1,1 1 0,-1-1 0,1 0 0,-1 1 0,1-1 0,-1 0 0,1 1 0,-1-1 0,1 0-1,-1 1 1,1-1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1:59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29 10624,'-9'-29'7439,"9"32"-6994,0 0 0,0 0 0,0-1 0,0 1 0,1 0 0,-1 0 0,1-1 0,1 5 0,3 14-87,44 305 815,-14-162-1696,-18-94-3759,-15-57 1729,-2-12 2137,0 0 1,0 1-1,0-1 0,0 0 1,0 0-1,1 1 1,-1-1-1,0 0 0,1 0 1,0 2-1,4 6-3349</inkml:trace>
  <inkml:trace contextRef="#ctx0" brushRef="#br0" timeOffset="1">18 372 10112,'-18'5'13615,"21"-6"-13108,10-3-186,1 1 1,0 1-1,27-2 0,46 3-440,-54 1 190,34 1-176,83-3-2382,-138 1 1499,-1 0 0,1-1 0,-1 0 0,1-1 0,-1 0-1,11-5 1,-3 0-3742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09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9984,'10'-4'10847,"2"-1"-10088,0 1 0,0 0 0,0 1 0,0 0 0,19-2 0,-7 1-257,-10 2-619,27-1 0,-6 6-4603,-33-3 3869,0 1 0,0 0 0,1-1 0,-1 1 0,0 0 0,0 0 0,0 1 0,2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1.3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27 10368,'4'-11'10474,"6"6"-6389,-4 5-4176,-1-1 0,0 1 0,10 1 0,2 0 1261,111-7 50,3 0-1566,-122 7-412,0 0 0,0 0 0,12 4-1,-12-3-1377,-1 0 0,1-1-1,11 1 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09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11136,'13'0'4224,"1"0"-3296,7-7 799,-12 2 129,4-2-736,5-1-160,0-1-576,0 2-256,0-1-64,0 4-704,0 1-224,-1 3-1024,1 0-480,9 3-2847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0.4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12 8064,'-9'-11'13461,"0"16"-14085,7-4 726,0 1 1,0 0 0,0-1-1,1 1 1,-1 0-1,0 0 1,1 0 0,-1 1-1,1-1 1,0 0-1,0 1 1,-2 4 0,-9 34 369,10-33-369,-5 28 93,1 0 0,2 0-1,1 0 1,4 67 0,4-48 13,2-1-1,23 83 1,-28-128-195,1 0-1,1 0 0,-1 0 1,1 0-1,1 0 0,7 11 1,-9-16 12,0 0 1,1 0 0,-1-1 0,1 1 0,0-1 0,0 0 0,0 1-1,0-2 1,1 1 0,-1-1 0,1 1 0,-1-1 0,9 2 0,-2 1-144,11 2-894,-21-7 717,-1 0 0,1 0 0,0 0 1,-1 0-1,1 0 0,0 0 0,0 0 0,-1 0 1,1 0-1,4-3-1763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0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4 10112,'-3'-3'6553,"-3"7"-4323,-1 9-1419,2 1-1,-10 26 1,6-12-544,7-21-209,-14 38 420,-41 80-1,16-56-419,-11 21-852,30-55-2251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1.2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10880,'1'2'6922,"19"29"-5546,2-1 1,47 52-1,63 43-1649,-82-87-572,-12-9-2841,-13-7-4343,-8-4 2707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2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9728,'-4'-3'9323,"4"12"-7303,5 14-2206,9 24 419,2-1 1,2-1-1,2 0 1,37 59 0,-48-89-1702,-1 0 0,0 0 0,10 32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2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9088,'0'0'3424,"0"4"-2656,9 4 544,-4-4 128,-1 1-353,5-5-63,8 0-384,5-5-160,5 1-256,5 1-160,4-6-32,-2 1-32,2 5 0,-4-1-928,-5 4-320,-5 0-2143,1-5-2593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2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10240,'9'1'5487,"-8"0"-5304,7 11 2441,5 18-1025,-12-28-1370,18 59 749,7 19-649,-21-67-286,24 72-150,-20-58-1968,20 41 0,-17-43-996,-3-5-193,4-1-528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3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9728,'4'3'702,"0"-1"0,-1 1 0,1-1-1,-1 1 1,0 0 0,4 5 0,2 4 918,14 24 0,-6-7-280,32 38 347,30 50-345,-75-111-1407,-1 1-1,1 0 1,-1-1-1,-1 2 1,1-1 0,-1 0-1,0 0 1,-1 1 0,0-1-1,0 1 1,0-1-1,-1 1 1,0-1 0,-1 1-1,0-1 1,0 1 0,0-1-1,-1 1 1,0-1-1,-1 0 1,1 0 0,-1 0-1,-1 0 1,1-1-1,-1 1 1,-9 10 0,-31 41-5188,35-41-1976,9-16 6777,0 0 0,0 0 0,0 0 1,0 3-1,4 8-3180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3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7 11008,'-14'-6'8146,"12"6"-7792,1 1-151,0-1 0,0 1-1,0-1 1,0 1 0,0 0-1,0-1 1,0 1-1,0 0 1,0 0 0,0 0-1,1 0 1,-2 1 0,-1 2-157,1 0 1,0 0-1,0 0 1,0 0-1,1 0 1,-3 8 0,2 14 38,0 0 1,2-1 0,1 1 0,6 43-1,-5-56-76,20 123 20,-16-112-48,1 0-1,1 0 1,15 32 0,-20-50-141,0 0 0,0-1 0,1 0 0,-1 0 0,1 0 0,0 0 0,1 0 0,-1-1 0,1 0 0,10 7 0,-10-8-576,1 0 0,0 0 0,0 0 0,0-1 0,1 0 0,6 1 0,5 1-3786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3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129 10 9984,'5'-9'5130,"-5"17"-2634,-1 3-1898,0 1 0,-1-1 0,-6 20 0,2-6-371,-11 53 257,4-16-802,-2-1 0,-30 77 0,21-93-6033,22-35 2255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4.2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368 250 8064,'1'-2'513,"1"-1"0,-1 0 0,0 1 0,0-1 0,0 0 1,0 0-1,0 0 0,0 0 0,-1 0 0,0 0 0,1 0 0,-1 0 1,0 0-1,0 0 0,-2-6 0,2 7-208,-1 0 1,-1-1-1,1 1 1,0 0-1,0 0 1,-1 0-1,1 0 1,-1 0-1,0 0 1,1 0-1,-1 1 1,0-1-1,0 1 1,0-1-1,0 1 0,0-1 1,-1 1-1,1 0 1,-3-1-1,2 1-208,1 0 0,0 0 0,-1 0 0,1 0 0,-1 0 0,0 0 0,1 1 1,-1-1-1,1 1 0,-1 0 0,0 0 0,1 0 0,-1 0 0,0 0 0,1 1 0,-1-1 0,1 1 0,-1-1 0,1 1 0,-1 0 0,1 0 0,-1 0 0,1 1 0,0-1 0,-4 3 0,-85 54 433,-2 1-393,79-51-131,2 0 0,-1 0 1,1 2-1,-18 17 1,29-26-9,1-1 0,-1 1 0,1-1 1,-1 1-1,1-1 0,-1 1 0,1 0 1,-1 0-1,1-1 0,0 1 0,-1 0 1,1-1-1,0 1 0,0 0 0,-1 0 1,1 0-1,0-1 0,0 1 0,0 0 1,0 0-1,0-1 0,0 1 0,0 0 1,1 0-1,-1 1 0,1-1-5,0 0 0,0 1 1,-1-1-1,1 0 0,0 0 0,0 0 0,0 0 0,1 0 0,-1 0 0,0 0 1,0-1-1,3 2 0,2 1-18,1 0-1,-1-1 1,1 0 0,11 2-1,26 2 26,0 3 0,85 27 0,-119-32 10,1 1 0,-1 0 0,-1 0 1,1 1-1,-1 0 0,0 1 0,0 0 0,-1 1 0,1-1 0,-2 2 0,1-1 0,-1 1 0,-1 0 0,0 0 0,0 1 0,0 0 0,5 16 1,-4-11 86,-1 1 1,-1 0-1,-1 1 1,0-1 0,2 24-1,-6-34-68,1 0 0,-1 1 0,-1-1 1,1 0-1,-1 1 0,0-1 0,0 0 0,-1 0 0,0 0 0,0 0 0,-1 0 0,1 0 0,-1-1 0,0 1 1,-1-1-1,1 0 0,-8 8 0,4-6-15,-1 1 0,0-2 0,-1 1 1,0-1-1,0 0 0,0-1 0,-12 6 1,16-9-16,-1 0 0,1 0 0,0-1 0,0 1 1,-1-1-1,1 0 0,0-1 0,-1 1 1,1-1-1,-1 0 0,1-1 0,-1 1 1,1-1-1,0 0 0,-10-3 0,13 3-3,1 0-1,-1 0 1,0 0-1,1-1 1,-1 1-1,0 0 1,1 0-1,0-1 1,-1 1-1,1-1 1,0 0-1,0 1 1,0-1-1,0 0 1,0 1-1,0-1 1,0 0-1,1 0 1,-1 0 0,1 0-1,-1 0 1,1 0-1,0 0 1,0 0-1,-1 0 1,1 0-1,1-2 1,0-8-8,0 1 0,1 0 1,5-18-1,-4 20-13,5-18 11,1 1 1,19-39-1,33-48 4,21-48 88,-73 139 35,-1-1 1,-1 1-1,0-1 1,-2-1 0,3-30-1,-8 45-84,1-1 0,-2 0 1,1 0-1,-1 1 0,-1-1 0,1 0 0,-2 1 0,1-1 0,-1 1 0,-1 0 0,0 0 0,0 0 0,0 1 0,-1-1 0,-10-11 0,10 15-320,0 0-1,-1 0 1,0 0 0,0 1-1,0 0 1,0 0-1,-1 0 1,-8-3 0,4 2-1940,9 35-10611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4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10368,'9'4'3936,"-5"4"-3040,5 8 447,-4-4-31,4 3-448,4 6-96,5 6-384,5 2-96,2 2-160,7-4-96,-1 2 0,1-5-32,-1-5 64,-1 1-608,2-4-192,-9-4-832,-5-1-287</inkml:trace>
  <inkml:trace contextRef="#ctx0" brushRef="#br0" timeOffset="1">442 223 10752,'14'0'4032,"-10"0"-3136,14 0 191,-9 0-127,0 0-480,5 0-96,-1-3-576,1-2-224,4 1 224,-5 1-1120,-1 3-383,11 0-2817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4.6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 10496,'-2'-5'5877,"2"5"-5772,12-3 2599,26 3-1746,-26 0-304,7 0-165,0 1 0,0 1 0,0 0 1,-1 2-1,1 0 0,21 8 0,-37-11-407,0 0-1,0 1 1,-1-1-1,1 1 1,0-1 0,-1 1-1,1 0 1,-1 0 0,0 0-1,0 0 1,0 1-1,0-1 1,0 1 0,0-1-1,-1 1 1,2 2 0,-1 0-18,-1-1 1,1 1 0,-1-1 0,0 1 0,0-1 0,-1 1 0,1 0 0,-1 0 0,-1 6 0,-1 7 15,-2 0-1,0 0 0,-1 0 0,-8 19 1,12-34-66,-16 40 182,10-28-147,1 0 1,0 0-1,2 0 0,-5 20 1,9-33-70,0 0 0,-1-1 0,1 1 0,0-1 0,0 1 0,0 0 0,0-1 0,0 1 1,0 0-1,1-1 0,-1 1 0,1-1 0,-1 1 0,1-1 0,-1 1 0,1-1 0,0 1 1,0-1-1,-1 1 0,1-1 0,0 0 0,1 0 0,-1 1 0,0-1 0,0 0 1,0 0-1,1 0 0,-1 0 0,0 0 0,1-1 0,-1 1 0,1 0 0,-1-1 0,1 1 1,-1-1-1,1 1 0,-1-1 0,1 1 0,0-1 0,2 0 0,7 0-708,0 0 0,0-1 0,0 0 0,21-6 0,-21 5-320,57-10-6563,-46 7 3249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5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11136,'11'3'5452,"6"9"-3342,-5-3-787,0-1-903,0 1 0,-1 0 0,0 1 0,-1 0-1,0 0 1,0 1 0,-1 0 0,-1 1 0,0 0 0,0 1 0,-1-1 0,7 21 0,-5-8-353,0 1 0,-2 0 0,-1 0 0,-1 0 0,3 48 0,-8-63-328,0 0 0,-1-1 0,0 1 0,0-1 1,-1 0-1,-1 1 0,0-1 0,0 0 0,-7 14 0,3-10-1347,-1 0-1,0-1 0,-2 0 0,1 0 1,-19 18-1,-2-4-2796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5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10368,'0'0'7711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5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1 282 19807,'11'3'678,"1"0"0,0 0-1,-1-2 1,23 2 0,48-6 94,-45 0-357,1098-88 3553,-455 12-3291,-250 42-421,-98 11-218,-44-22 191,-284 47-265,7-2-286,0 1 0,11 0-1,-21 2 176,-1 0-1,1 0 0,-1 0 1,0 0-1,1 1 0,-1-1 1,1 0-1,-1 0 0,0 0 0,1 0 1,-1 1-1,0-1 0,1 0 1,2 5-1773,-3-5 1772,0 0 0,0 1 0,0-1 1,0 1-1,0-1 0,0 0 1,0 1-1,0-1 0,0 1 1,0-1-1,0 1 0,0-1 0,0 0 1,0 1-1,-5 20-7310,-2-7 1467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6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 1 9472,'-3'4'12761,"-9"28"-11107,-49 146 697,43-135-2267,-2-1 0,-27 43 0,-15 4-640,53-78-158,0-1-1,0 0 1,-2-1-1,1 0 1,-22 14-1,4-7-1833,-16 9-7053,35-17 5735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6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9344,'10'3'12045,"53"22"-10237,-60-24-1416,48 22 25,0 2 0,-2 3 1,66 48-1,-86-57-897,0-1 1,40 16-1,-25-12-3321,-1 1-4137,-25-11 3506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6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 11648,'13'0'4384,"1"0"-3393,13 0 545,-14 0 0,14 0-544,8-3-192,5-1-384,1-4-192,-1-1-128,-5 2-160,-4 2 32,-4 2-832,0-1-352,-4 1-1088,-5 3-479,3-5-2177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17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13952,'4'-4'5183,"-4"11"-2367,0-2-1216,0 7-416,5 7-64,4 10-480,0 10-224,4 9-256,5-2-64,5 2 32,2-4-224,2-4-64,0-5-992,-4-4-384,-1-2-1248,-4-2-544,0 1-2559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0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3 6784,'-2'-2'14082,"-11"9"-11573,-16 13-3293,16-8 935,1 1 0,0 0 0,0 0-1,1 1 1,1 1 0,0 0 0,-13 30-1,9-15-43,2 1-1,1 1 1,-8 40-1,15-54-32,1 0 0,1 0 1,0 0-1,2 25 0,1-33-28,0 1 0,1 0 0,0-1 0,0 0-1,1 1 1,1-1 0,0 0 0,9 17 0,-2-11 101,0 0 0,1 0 0,0-1 0,16 14 0,62 52 1017,-40-39-657,-1 2-214,-45-41 311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5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33 7040,'-32'-33'10882,"34"41"-8570,28 199-803,-24-140-1374,3 0 1,21 80-1,-4-40-1792,-16-63-3001,-10-35 2061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04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29 9984,'-1'-1'593,"-6"-16"6469,6 17-6980,1-1 1,0 1 0,0 0 0,0-1 0,0 1 0,1-1 0,-1 1-1,0-1 1,0 1 0,0 0 0,0-1 0,0 1 0,0 0 0,1-1-1,-1 1 1,0-1 0,0 1 0,1 0 0,-1-1 0,0 1 0,0 0-1,1 0 1,-1-1 0,0 1 0,1 0 0,-1 0 0,0-1 0,1 1-1,-1 0 1,1 0 0,-1 0 0,0 0 0,1 0 0,-1-1 0,1 1-1,-1 0 1,0 0 0,1 0 0,-1 0 0,1 0 0,-1 0 0,1 0-1,-1 0 1,0 1 0,1-1 0,0 0 0,0 1-1,1-1 1,-1 0 0,0 1-1,0 0 1,0-1 0,0 1 0,0-1-1,-1 1 1,1 0 0,0 0-1,0 0 1,0-1 0,-1 1-1,1 0 1,0 0 0,-1 0-1,1 0 1,-1 0 0,1 0 0,0 2-1,3 4 147,60 101 1542,63 150-1,-115-233-1530,-4-7-73,0 1 1,-2-1-1,0 1 0,-1 1 0,3 21 0,-6-25-80,-1-1 0,-1 1 0,-1 0-1,0 0 1,-1 0 0,-6 28 0,-41 95 12,10-33-6582,37-102 5534,1 11-5360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05.8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8960,'12'0'4687,"2"0"1151,-12 0-5740,-1 1 0,0-1 0,1 1 0,-1 0-1,0-1 1,0 1 0,1 0 0,-1 0 0,2 2-1,4 5 169,1 0 0,-2 0 0,1 1 0,-1 0 0,-1 1 0,0-1 0,0 1 0,0 0 0,-2 0 0,4 11 0,1 10-13,-1 1 0,3 34 1,-7-42-86,-1 1 0,-2 30 1,0-46-158,-1 0 1,-1 0 0,0 0 0,0 0 0,-1-1 0,0 1 0,0-1 0,-1 0 0,-7 13 0,2-8-434,-15 18 0,-1-5-3780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06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65 8064,'-14'-9'9114,"13"10"-8921,-1 0 55,0-1-1,0 1 0,0 0 1,0 0-1,0 0 0,0 0 1,0 0-1,1 1 0,-3 1 1,-1 3-29,0 1 0,0-1 1,1 1-1,0 0 0,1 0 1,-6 14-1,-12 50 604,14-41-552,4-23-188,-2 13 279,-7 39 0,11-52-329,1 1 0,0-1 1,0 0-1,1 1 1,0-1-1,0 0 1,1 1-1,0-1 1,3 7-1,-3-8 11,0 0 0,1 0 0,0-1 0,0 0-1,0 1 1,8 8 0,-8-12 3,-1 1 0,0-1 0,1 0 1,0 0-1,-1-1 0,1 1 0,0 0 0,0-1 0,0 0 1,0 0-1,0 0 0,0 0 0,1 0 0,-1 0 0,4-1 1,5 1 104,0-1 1,1-1 0,-1 0-1,0-1 1,0 0 0,0 0-1,13-6 1,3-2 340,46-24 1,-66 30-422,4-1 67,0-2 0,-1 1 0,1-2 0,12-10 0,-21 15-114,-1 1 0,1 0 1,-1-1-1,0 1 0,0-1 1,0 0-1,0 0 0,-1 0 1,1 0-1,-1 0 0,1 0 0,-1 0 1,0 0-1,0-1 0,-1 1 1,1 0-1,-1 0 0,0-1 1,1 1-1,-2-1 0,1 1 0,-1-6 1,-1 0-12,-1 0 1,0 1 0,-1-1-1,0 1 1,0 0-1,-1 0 1,0 1 0,-8-11-1,-52-53-106,58 65 85,-15-15-164,-1 0 0,-30-20 0,39 32-1215,-1 0-1,-30-13 1,37 20 320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1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2 116 8960,'-1'-24'15860,"2"21"-15104,10-9-1639,1 3 953,0 0 1,1 1 0,0 0-1,1 1 1,0 1 0,0 0-1,0 1 1,1 0 0,-1 1-1,1 1 1,21-2 0,-34 4-38,1 1 0,0 0 0,0 0 0,0 0 0,0 0 1,0 0-1,0 1 0,0 0 0,-1-1 0,1 1 0,0 0 0,0 0 1,-1 0-1,1 1 0,-1-1 0,1 1 0,-1-1 0,1 1 1,-1 0-1,0 0 0,0 0 0,0 0 0,0 0 0,0 0 0,-1 1 1,3 3-1,-1-1 55,-1 1 1,0-1 0,0 1-1,-1-1 1,1 1 0,-1 0-1,0 0 1,-1 0 0,1 0 0,-1 0-1,0 0 1,-2 6 0,0 5 15,-2-1 1,0 1 0,-1-1 0,-11 25 0,-35 60 82,19-41-99,29-53-78,0-1-1,0 1 1,1-1-1,0 1 1,-2 9-1,4-14-10,-1-1 1,1 1-1,0 0 0,0-1 1,0 1-1,0 0 0,0 0 0,1-1 1,-1 1-1,0 0 0,1-1 1,-1 1-1,1 0 0,0-1 0,-1 1 1,1-1-1,0 1 0,0-1 1,0 1-1,0-1 0,0 0 0,1 0 1,-1 1-1,0-1 0,1 0 1,1 1-1,6 3 60,0-2 1,1 1-1,-1-1 1,1 0-1,-1-1 0,1 0 1,0-1-1,16 1 1,13 2 87,45 1-1453,-67-1-715,-2 5-3371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2.7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9 9856,'12'-8'6875,"-9"8"-6416,-2 0-210,0 1 0,0 0 1,0-1-1,-1 1 0,1 0 1,0 0-1,0 0 1,0 0-1,-1 0 0,1 0 1,-1 0-1,1 0 0,-1 0 1,1 0-1,-1 0 0,1 1 1,6 16 383,0 0 1,-2 0 0,0 1-1,-1-1 1,2 30 0,-3-10 155,-5 69 1,2-97-713,-1-1 0,-1 1 0,0 0 0,0 0 0,-1-1 1,-4 12-1,6-18-308,-1-1 0,1 1 0,0-1 0,-1 1 1,1-1-1,-1 0 0,0 0 0,0 0 0,0 0 1,0 0-1,0 0 0,0 0 0,-1 0 0,1-1 1,-1 1-1,1-1 0,-1 0 0,1 0 0,-1 0 1,0 0-1,0 0 0,1-1 0,-1 1 0,0-1 0,-5 1 1,-17-1-5871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3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18 9088,'-6'-17'8512,"5"17"-8392,0 0 67,-1 1-1,1 0 1,-1 0 0,1 0 0,-1 0 0,1 0 0,0 1 0,0-1 0,-1 0 0,-1 3-1,-13 16 433,1 0 0,1 1-1,0 1 1,2 0 0,-17 40-1,12-18-27,2 1 0,-11 54 0,22-79-450,1 0 0,1 0 0,1 0 0,1 0 0,0 0 0,2 0 0,6 35 1,2-16-16,2-2 1,25 56 0,-25-68-103,1 0 1,2-1-1,0 0 0,26 29 0,-33-45-189,0 1 1,1-1-1,0-1 0,14 10 1,-17-13-461,0-1 1,1 1 0,7 2 0,-9-5-410,-1 0-1,1 1 1,-1-2 0,1 1 0,8 0 0,0-1-4139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8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 9472,'-12'5'8377,"12"-4"-8167,0 0-98,1 0 0,-1-1 0,0 1 1,1 0-1,-1-1 0,1 1 0,-1-1 1,1 1-1,0 0 0,-1-1 0,1 0 1,0 1-1,-1-1 0,1 1 0,0-1 1,-1 0-1,1 1 0,1-1 0,11 3 389,0 0-1,0-1 1,0-1-1,-1 0 1,1-1-1,15-1 1,5 0 70,145 1 80,-151 3-2555,-24-2 922,1 0 0,0 0 0,-1-1 0,1 0 0,0 1 1,0-2-1,-1 1 0,1 0 0,5-2 0,8-2-3252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8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39 10112,'0'-39'9978,"-1"41"-9482,0 1-427,0 0-1,0 0 0,0 0 1,1 0-1,-1 0 1,1 0-1,0 1 1,0-1-1,0 0 1,1 4-1,-1 6 96,6 235 948,-1-194-800,2 1 0,20 81 0,-13-73-810,4 13-790,-17-70 657,-1-4 256,0-1 0,1 0 0,-1 0 0,0 0-1,0 1 1,1-1 0,-1 0 0,1 0 0,-1 0 0,1 0 0,0 0-1,-1 1 1,2 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9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10112,'1'0'311,"0"0"1,0 0-1,0 0 1,1 1-1,-1-1 1,0 0 0,0 0-1,0 1 1,0-1-1,0 1 1,0-1-1,0 1 1,0-1-1,0 1 1,0 0-1,-1-1 1,1 1 0,0 0-1,1 1 1,-1 0 64,1 0 0,-1 1 0,0-1 1,0 1-1,0-1 0,0 0 0,0 1 0,1 2 1,-1 6 110,1 0 0,-1 0 0,-1 12 1,0-21-455,-9 106 670,0 1-4531,9-104 2935,0-4 581,-1 0-1,1 0 1,0 0-1,0 0 1,0 0-1,0 0 1,0 0-1,0 0 1,1-1-1,-1 1 1,0 0-1,0 0 1,1 0-1,-1 0 0,0 0 1,1-1-1,-1 1 1,1 0-1,-1 0 1,1 0-1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29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179 138 7808,'1'-2'488,"-1"0"0,1 0 1,-1 0-1,0 0 0,0 0 1,1 0-1,-2-1 0,-4-8 3468,4 11-3791,-13 1 2111,9 0-2043,0 2 0,0-1 0,0 0-1,0 1 1,0 0 0,1 0 0,-1 0-1,1 1 1,0-1 0,0 1 0,0 0-1,0 1 1,1-1 0,-6 9 0,0 2 35,1 0 1,0 1-1,-7 23 1,8-20-189,-6 16 177,-9 41 0,20-65-219,0 1 0,0-1 1,1 1-1,1-1 0,0 1 1,0-1-1,1 1 0,3 11 0,-3-19-13,0 0 0,1-1 0,-1 1 0,1-1 0,0 1 0,0-1 0,0 1 0,1-1 0,-1 0 0,1 0 0,-1 0 0,1-1 0,0 1 0,0-1-1,1 1 1,-1-1 0,0 0 0,1 0 0,-1 0 0,1-1 0,0 1 0,4 0 0,6 2 159,0 0 0,0-2 0,1 1 0,23-1 0,-10 0 233,0-2 0,1-1 0,-1-2 0,38-7 0,-54 6-283,0 0 0,0 0 0,0-2 0,-1 1 0,0-1 0,0-1 0,14-11 0,-21 15-105,0 0-1,-1 0 1,0-1 0,1 1 0,-1-1-1,0 0 1,-1 0 0,1 0 0,-1 0-1,0 0 1,0 0 0,0-1 0,2-6-1,-2 1 24,0-1 0,0 1 0,-1-1-1,0-16 1,-1 7-163,-2 0 0,0 0 0,-1 1-1,-1-1 1,-1 1 0,0 0 0,-2 0 0,0 1 0,-1-1-1,-1 2 1,-1-1 0,-18-25 0,21 35-243,-1-1 0,0 1 0,0 0-1,-1 0 1,-17-11 0,1 4-2773,-27-12 0,33 18-1139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6.1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44 9472,'9'-11'11393,"-14"20"-10131,2-3-1238,-1 0 0,1 0 0,1 1 0,-1 0 0,1-1-1,0 1 1,-1 12 0,1 0-45,0 29 1,2-11 8,2-1 1,2 1-1,11 50 1,-11-71 64,0-1 1,1 0 0,1 0-1,0 0 1,1-1-1,0 0 1,1 0 0,1 0-1,0-1 1,15 15 0,-21-25 50,-1 0 1,1 0 0,0 0 0,0 0 0,0-1-1,0 0 1,0 1 0,1-1 0,-1-1-1,1 1 1,-1 0 0,1-1 0,0 0 0,-1 1-1,1-2 1,7 2 0,-9-2-74,0-1 1,0 1-1,0-1 1,-1 1-1,1-1 0,0 0 1,0 1-1,-1-1 1,1 0-1,-1 0 1,1-1-1,-1 1 0,1 0 1,-1 0-1,0-1 1,1 1-1,-1-1 0,0 1 1,0-1-1,0 1 1,0-1-1,1-2 1,2-5 53,0 0 0,5-17 0,-8 24-76,7-28 48,0 0 0,-2-1 0,-1 0 0,1-61 0,-6 71-89,-1-1 0,-1 0-1,-2 0 1,0 1-1,-1 0 1,-1-1 0,-15-35-1,18 51-68,-1-1-1,0 1 1,0-1-1,-1 1 1,0 0-1,0 1 1,-7-7-1,9 9-245,0 0 0,0 1-1,-1-1 1,1 1 0,-1 0-1,0 0 1,0 0 0,0 0 0,0 1-1,0-1 1,0 1 0,0 0 0,0 1-1,-6-2 1,63 30-16335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31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8064,'-1'-2'370,"1"-1"62,-1 1 0,1-1 0,-1 1-1,-10-18 7791,9 27-6816,2-6-1371,0-1-1,-1 1 1,1-1 0,0 1 0,0-1 0,0 1 0,-1-1-1,1 1 1,0 0 0,0-1 0,0 1 0,0-1 0,0 1-1,0 0 1,0 0 0,2 5 243,1 0 1,-1-1-1,1 1 0,0-1 0,0 0 1,1 1-1,-1-2 0,1 1 0,0 0 1,5 4-1,15 18 464,20 38 74,-3 2 0,32 71 0,-60-111-762,-1 1 0,-2-1 1,0 2-1,-2-1 0,-1 1 1,-1 1-1,-2-1 0,-1 1 1,-1-1-1,-2 1 0,0 0 1,-2 0-1,-2-1 0,0 1 1,-2-1-1,-2 0 0,0-1 1,-2 1-1,-1-2 0,-24 45 1,-77 97-1358,51-83-3703,44-57 499,7 2-2367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1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6272,'-4'2'12661,"22"24"-11880,0 0-1,2-1 1,1-1 0,44 40 0,114 107 931,-150-140-1926,-25-30-1255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1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3 9344,'-8'-2'10817,"-3"30"-9165,-20 60-715,-9 26-600,-34 204 517,51-223-1046,22-80-882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1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17 8704,'-4'-17'11999,"4"25"-11711,0 4-128,-5 4 32,1 4-96,-1 4 0,5 7-896,0 1-320,0-4-864,5-4-351,4-4-2497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2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9344,'-5'-8'4286,"6"26"-3719,29 276-2258,-29-280 1728,6 55 1404,-5-59-462,0 1 0,1 0 0,0-1 0,5 12 0,-8-21-902,1-1-1,-1 0 0,0 1 0,0-1 1,0 1-1,1-1 0,-1 0 0,0 1 0,0-1 1,1 1-1,-1-1 0,0 0 0,1 0 1,-1 1-1,0-1 0,1 0 0,-1 1 0,0-1 1,1 0-1,-1 0 0,1 0 0,-1 1 1,0-1-1,1 0 0,-1 0 0,1 0 0,-1 0 1,1 0-1,-1 0 0,1 0 0,-1 0 1,0 0-1,1 0 0,-1 0 0,1 0 0,-1 0 1,1 0-1,-1 0 0,1-1 0,-1 1 1,0 0-1,1 0 0,-1-1 0,1 1 0,18-18 1136,-13 11-926,30-33 949,-21 23-844,31-28-1,-46 45-388,1-1-1,0 0 1,0 1-1,-1-1 1,1 0-1,0 1 1,0-1-1,0 1 1,0 0-1,0-1 1,0 1-1,0 0 1,0-1-1,0 1 1,0 0-1,0 0 1,0 0-1,0 0 1,0 0-1,0 0 1,1 0-1,-1 1-2,0-1 0,0 1 1,0 0-1,0 0 0,0-1 0,0 1 0,0 0 0,-1 0 0,1 0 1,0 0-1,-1-1 0,1 1 0,0 0 0,-1 0 0,1 1 1,-1-1-1,0 0 0,1 0 0,-1 2 0,5 19-284,-1 0 1,2 43-1,0 8-2078,-4-62 854,0 0 0,1 0 0,0 0 0,7 15 0,-5-17-1392,3 2-987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2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8704,'-13'-19'8591,"14"29"-7380,25 241 1270,13 71-2909,-37-312-48,0-1-1553,0 1 0,0 0 0,-1 10 1,-1-8-1908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2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9472,'9'8'3584,"0"-8"-2784,14 4 352,-10 1-64,10-2-321,4 1 1,7 1-416,7-2-128,0 1-160,-1 4-192,-5-1-64,-4 2-1120,1-6-415,-1 6-2849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3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5 8704,'-12'-4'11839,"11"5"-11416,-5 3 1655,2 0-3389,-2 1 1465,1 1 0,-1 0 0,1 0 0,1 1 0,-1-1 0,1 1 1,-4 7-1,-19 53 417,20-48-402,-48 141 1005,41-110-714,-12 67 0,22-88-319,1-1-1,2 1 1,3 54 0,1-63-126,0 0 0,1 0 0,1-1 0,1 0 0,0 1 0,14 25 1,-9-25 8,1 0 1,1-1 0,1-1 0,0 0 0,22 21 0,1-4 119,54 38 0,-78-64-477,1 0 0,17 7 1,-12-6-1731,-18-9 1560,1-1 0,-1 1 1,0 0-1,1-1 0,-1 1 1,1-1-1,-1 0 0,1 1 1,-1-1-1,1 0 0,1 0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6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159 114 8320,'35'-43'8447,"-35"42"-8372,1 1 0,-1-1 0,0 1 0,1 0 0,-1-1 0,0 1 0,0-1-1,0 1 1,1-1 0,-1 1 0,0 0 0,0-1 0,0 1 0,0-1-1,0 1 1,0-1 0,0 1 0,0-1 0,0 1 0,0-1 0,0 1-1,0-1 1,0 1 0,0-1 0,0 1 0,-1-1 0,1 1 0,0 0 0,0-1-1,-1 1 1,1-1 0,0 1 0,0 0 0,-1-1 0,1 1 0,0 0-1,-1-1 1,1 1 0,-1 0 0,1-1 0,0 1 0,-1 0 0,1 0-1,-1 0 1,1-1 0,-1 1 0,1 0 0,-1 0 0,1 0 0,-1 0-1,1 0 1,0 0 0,-2 0 0,-1 1 40,0 0 0,-1 0 0,1 1 1,0-1-1,0 1 0,0 0 0,0-1 0,0 1 0,1 1 0,-5 4 0,-24 29 144,20-20-93,-4 2-9,2 1 0,1 1 0,0 0 0,1 1 0,-9 25 0,15-33-69,1 0-1,0 1 1,1 0 0,0 0-1,1 0 1,1 0-1,0 0 1,1 0 0,4 26-1,-3-34-49,0 1-1,1-1 0,0 0 1,1 1-1,-1-1 0,1 0 1,0 0-1,1-1 0,-1 1 1,1-1-1,0 1 0,9 7 0,-7-7 61,1 0-1,0-1 1,1 0-1,-1 0 0,1 0 1,0-1-1,0-1 0,0 1 1,10 2-1,-9-4 0,-1 1-1,1-2 1,0 1-1,0-1 1,0 0 0,0-1-1,0 0 1,0-1 0,0 0-1,0 0 1,0-1 0,0 0-1,-1 0 1,1-1-1,-1 0 1,1-1 0,-1 0-1,0 0 1,0-1 0,7-6-1,-3 1-64,-2-1-1,1 0 1,-1 0-1,-1-1 1,0-1-1,-1 0 1,0 0-1,-1 0 1,-1-1 0,0 0-1,-1 0 1,0-1-1,-1 1 1,-1-1-1,0 0 1,-1 0-1,-1 0 1,0-1-1,-1 1 1,0 0-1,-2 0 1,-3-21-1,-1 13-74,0 0-1,-16-34 0,19 48-19,-1 1-1,0 0 0,-1 0 0,0 1 1,0 0-1,-1 0 0,0 0 1,0 0-1,-1 1 0,-7-6 0,12 11-40,0-1 0,0 1 0,0 0 0,0 0-1,0 0 1,-1 0 0,1 0 0,0 1 0,-1-1-1,1 1 1,-1-1 0,1 1 0,0 0 0,-5 0-1,6 0-53,-1 1 0,0-1 0,1 0 0,-1 1 0,0 0 0,1-1 0,-1 1 0,1 0 0,-1 0 0,1 0 0,-1 0 0,1 0 0,0 0 0,-1 0 0,1 0 0,0 1 0,0-1 0,0 0 0,0 1 0,0-1 0,-1 3 0,1-2-131,1 0 1,-1 0-1,0 1 0,1-1 1,-1 0-1,1 1 1,0-1-1,-1 0 1,1 1-1,0-1 1,1 1-1,-1-1 0,1 3 1,0 1-556,1 0-1,0-1 1,0 1 0,4 7 0,14 18-3700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47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24 9984,'-5'-24'9205,"19"32"-6944,-12-6-2097,0 0-1,0 1 1,0-1 0,0 0-1,0 0 1,-1 1-1,1-1 1,-1 1 0,1 0-1,1 4 1,8 32 1120,-9-28-928,6 19 56,-2 0 0,-1 0 0,-2 1 0,-1-1 0,-1 1 0,-2 0 0,-5 31 0,2-38 26,-16 43-1,9-35-2776,2 1-5488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7.2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289 20 8704,'0'-19'16538,"-2"21"-15786,-9 8-573,1 1 1,0 0-1,1 1 1,0 1-1,-12 21 1,-30 74-312,32-64 211,-11 25-48,-21 44-25,38-84-79,11-22-197,-1 0 0,0 0 0,-1 0-1,0 0 1,0-1 0,0 1 0,-9 8 0,10-11-147,-10 9-2034,14-36-6276,11-3 4461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51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10 8064,'-18'9'14341,"23"-14"-13093,-1 3-1134,0 0 0,0 0 0,0 1 0,1-1 0,-1 1 0,1 0 1,-1 0-1,1 0 0,-1 1 0,1 0 0,-1-1 0,1 2 0,0-1 1,-1 0-1,1 1 0,-1 0 0,8 2 0,-1 1 8,0 0-1,-1 0 1,1 1-1,-1 0 1,19 14 0,-25-17-49,0 1 1,0 1-1,-1-1 1,1 0 0,-1 1-1,1 0 1,-1 0 0,0 0-1,-1 0 1,5 9-1,-6-10-46,0 0 0,0 0 0,-1 0-1,1 0 1,-1-1 0,1 1-1,-1 0 1,0 0 0,-1 0-1,1 0 1,0 0 0,-1 0 0,1 0-1,-1 0 1,0 0 0,0-1-1,0 1 1,-1 0 0,1-1-1,-2 4 1,-21 31 128,2-1-75,-29 61 0,48-91-74,-3 6-11,1 1-1,0 0 1,0 0-1,2 0 1,-1 1-1,-1 24 1,5-36 8,0 0 0,0-1 0,0 1 0,1 0 0,-1 0 0,1 0-1,-1 0 1,1-1 0,0 1 0,-1 0 0,1-1 0,0 1 0,0-1 0,0 1 0,1-1 0,-1 1 0,0-1 0,0 0 0,1 1 0,-1-1 0,1 0 0,-1 0 0,1 0 0,0 0 0,-1 0 0,1-1-1,0 1 1,-1 0 0,1-1 0,3 1 0,6 1-3,-1 0-1,0-1 0,1 0 1,13-1-1,-14-1-7,87-2-1203,-88 3 166,-1 0 0,1-1 0,12-3 0,-11 1-1889,0 0 1,12-6-1,-8 5-900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2:51.4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10752,'0'0'224,"1"-1"1,-1 0-1,0 0 1,1 1-1,-1-1 1,1 1-1,0-1 1,-1 0 0,1 1-1,-1-1 1,1 1-1,0 0 1,0-1-1,-1 1 1,1-1-1,0 1 1,-1 0-1,1 0 1,0-1 0,0 1-1,0 0 1,-1 0-1,1 0 1,0 0-1,1 0 1,0 1 12,-1-1 1,0 1-1,1 0 1,-1 0-1,0 0 1,1 0-1,-1 0 0,0 0 1,0 0-1,0 0 1,0 0-1,0 0 1,2 3-1,4 8 558,1 0 0,-2 1 0,0 0-1,8 21 1,12 59 561,-15-49-793,11 45 79,-5 1 0,11 172-1,-27-235-1481,-1 0 0,-4 26-1,2-37-1468,-1-1-1,-7 24 0,10-39 2264,-2 5-1784,1 0 1,-1-1-1,1 1 1,0 0-1,0 9 0,1 3-2676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03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1 128 6528,'4'-12'15663,"1"23"-14996,45 107 1253,-33-80-1621,13 47-1,56 212 726,-69-239-823,32 91 276,-45-138-215,-2-8-202,-1 0-1,0 0 1,1 1 0,-2-1 0,1 0-1,0 0 1,-1 0 0,1 5-1,-1-8-56,0 0 0,0 0 0,0 0 0,0 1 0,0-1 0,0 0-1,0 0 1,0 0 0,0 1 0,0-1 0,0 0 0,1 0-1,-1 0 1,0 0 0,0 1 0,0-1 0,0 0 0,0 0-1,0 0 1,0 0 0,1 0 0,-1 1 0,0-1 0,0 0-1,0 0 1,0 0 0,0 0 0,1 0 0,-1 0 0,0 0 0,0 0-1,0 0 1,1 0 0,-1 1 0,0-1 0,0 0 0,0 0-1,1 0 1,-1 0 0,0 0 0,0 0 0,0 0 0,0-1-1,1 1 1,-1 0 0,0 0 0,0 0 0,0 0 0,1 0-1,-1 0 1,0 0 0,0 0 0,0 0 0,0 0 0,1-1 0,8-6 141,-7 5-129,0 0-1,0-1 1,-1 1-1,1-1 0,-1 0 1,0 1-1,0-1 0,1-3 1,3-7 26,128-271 412,-66 119-456,-48 112 12,6-16 17,60-153-244,-75 195-425,0-1-2734,7 3-6923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04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59 131 9088,'-1'57'9504,"-12"116"-6849,-2-33-1279,-10 64 939,21-170-1243,4-32-629,0-6-49,0-7-263,8-302 1022,-4 255-1182,3 0 0,3 0 0,24-77 0,-30 123-5,0-1 1,12-20-1,-14 29 38,0 0 0,1 1 0,-1-1 0,1 1 0,0-1 0,0 1 0,0 0 0,1 0 0,-1 0 0,0 1 0,7-4 0,-8 5 3,0 1-1,0-1 1,0 1 0,1-1 0,-1 1 0,0 0-1,0 0 1,0 0 0,0 0 0,0 0 0,1 0 0,-1 1-1,0-1 1,0 1 0,0 0 0,0-1 0,0 1-1,0 0 1,0 0 0,0 0 0,0 0 0,-1 1-1,1-1 1,0 0 0,-1 1 0,4 3 0,2 2 53,0 1 1,-1 1 0,11 16-1,64 126 680,-68-120-686,-1 1 0,-1 0-1,6 37 1,27 279-1,-43-275-385,-2-42-1639,6-81-15560,-1 29 13729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04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9984,'19'-2'13829,"-2"0"-10973,10-2-2886,21-3-146,53 1-165,-34 7-2628,-12-1-4062,-37 0 2077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05.0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31 9856,'-12'-10'14364,"6"8"-12137,6 1-2197,0 1 0,-1 0-1,1 0 1,0 0 0,0 0 0,0-1-1,-1 1 1,1 0 0,0 0 0,0 0-1,0 0 1,-1 0 0,1 0 0,0 0-1,0 0 1,-1 0 0,1 0 0,0 0 0,0 0-1,-1 0 1,1 0 0,0 0 0,0 0-1,-1 0 1,1 0 0,0 0 0,0 0-1,-1 0 1,1 0 0,0 0 0,0 0-1,0 0 1,-1 1 0,1-1 0,0 0-1,0 0 1,0 0 0,-1 0 0,1 1-1,0-1 1,0 12 343,0-5-505,0-6 135,0 0 0,0 0-1,0 0 1,0 0 0,0 0-1,0 0 1,0-1 0,1 1-1,-1 0 1,0 0 0,0 0-1,1 0 1,-1-1 0,1 1-1,-1 0 1,1 0 0,-1-1-1,2 2 1,-2-2 4,0 1 0,1-1-1,-1 0 1,1 0 0,-1 1 0,1-1 0,-1 0 0,1 0 0,0 0 0,-1 0-1,1 0 1,-1 0 0,1 0 0,-1 0 0,1 0 0,-1 0 0,1 0-1,-1 0 1,1 0 0,-1 0 0,2-1 0,-1 1 29,0-1 0,0 1 1,0-1-1,0 0 0,0 1 1,0-1-1,0 0 0,0 0 0,0 0 1,0 0-1,0 1 0,0-1 0,-1 0 1,1 0-1,0-1 0,-1 1 1,1 0-1,-1 0 0,1 0 0,-1 0 1,0 0-1,0-1 0,1-1 0,-1 1-30,0 1 0,0 0 0,0-1-1,0 1 1,0-1 0,-1 1 0,1 0-1,0-1 1,-1 1 0,1 0 0,-1 0-1,1-1 1,-1 1 0,0 0 0,0 0-1,1 0 1,-1-1 0,0 1 0,0 0-1,0 0 1,0 0 0,0 1 0,0-1-1,0 0 1,-2-1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05.6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15 8704,'-12'7'8114,"12"-6"-7813,-1 0-118,1 0 1,0 0-1,0 1 1,-1-1-1,1 0 1,0 1-1,0-1 1,0 0-1,1 0 1,-1 1-1,0 0 0,1 2-32,1 0-1,-1 0 0,0 0 1,1 0-1,0 0 0,2 3 1,-3-6-73,-1 0 0,1 0 1,0 0-1,-1-1 0,1 1 0,0 0 1,-1-1-1,1 1 0,0 0 1,0-1-1,0 1 0,0-1 1,-1 1-1,1-1 0,0 0 0,0 1 1,0-1-1,0 0 0,0 0 1,0 1-1,0-1 0,0 0 0,0 0 1,0 0-1,0 0 0,0 0 1,0 0-1,0-1 0,0 1 1,0 0-1,0 0 0,0-1 0,-1 1 1,1-1-1,0 1 0,0-1 1,0 1-1,1-2 0,-1 1 9,0 0 0,0 0 0,0 0 0,0 0 0,0 0 0,-1 0 0,1 0 0,0-1 0,-1 1 0,1 0 0,0 0-1,-1-1 1,0 1 0,1 0 0,-1-1 0,0 1 0,0-1 0,0 1 0,0 0 0,0-1 0,0 1 0,0-1 0,0 1 0,0 0 0,-1-1 0,1 1 0,-1-2 0,0 0-24,0 1 1,-1-1 0,1 1 0,-1-1-1,0 1 1,0 0 0,1-1 0,-1 1 0,-1 0-1,1 0 1,0 0 0,0 1 0,-1-1-1,1 1 1,-1-1 0,-3-1 0,4 3-61,1-1 1,0 1-1,-1 0 1,1 0-1,0 0 1,-1 0-1,1 0 1,-1 0-1,1 0 1,0 0-1,-1 0 1,1 1-1,0-1 1,-1 0-1,1 1 1,0-1-1,0 1 1,-1 0-1,1-1 1,0 1-1,0 0 1,0 0 0,0 0-1,0 0 1,0 0-1,0 0 1,0 0-1,0 0 1,0 0-1,1 0 1,-1 0-1,0 1 1,1-1-1,-1 0 1,0 3-1,-1-1-9,1 1 0,0-1 0,0 1-1,0 0 1,0-1 0,1 1 0,-1 6-1,1-9 11,0 0 0,0 0 0,1-1-1,-1 1 1,0 0 0,0-1-1,0 1 1,1 0 0,-1 0-1,0-1 1,0 1 0,1 0-1,-1-1 1,1 1 0,-1-1 0,1 1-1,-1-1 1,2 2 0,-2-2 6,1 1 1,0-1 0,0 0-1,0 0 1,0 1 0,0-1 0,0 0-1,0 0 1,0 0 0,0 0-1,0 0 1,0 0 0,0 0 0,0 0-1,0 0 1,0 0 0,0-1-1,1 1 1,1-1 210,1 0 0,-1-1 0,0 1-1,0 0 1,0-1 0,4-2 0,4-8-3148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12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37 6656,'0'-36'9584,"0"36"-9426,-1 0 1,1 0-1,-1 0 1,1 0 0,-1 0-1,1 0 1,0 0 0,-1 1-1,1-1 1,-1 0 0,1 0-1,-3 2 1112,3-1-1112,-1-1 1,1 1 0,0 0-1,-6 18 129,0 1-1,-2-1 0,0 0 0,-1 0 0,0-1 1,-2 0-1,0-1 0,-17 19 0,-94 121 44,33-38-254,77-102-71,1-1-752,1-5-2895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13.2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 6784,'-9'-16'11626,"11"18"-11394,0 1 0,0-1 0,0 1 0,0-1 0,0 0 0,1 0 0,-1 0 0,1 0 1,3 2-1,2 2 263,13 8 118,84 65 1203,-85-62-1643,-2 0-1,1 1 1,17 25 0,-2 3-133,-8-11 355,2 0 1,37 36 0,-37-39-201,-22-23-113,1-1 1,14 14-1,-20-22-377,0 1 0,0-1 0,0 1 0,0-1-1,1 0 1,-1 1 0,0-1 0,0 0 0,0 0 0,0 0 0,0 0 0,0 0-1,1 0 1,-1 0 0,0 0 0,0 0 0,0 0 0,0-1 0,0 1-1,0 0 1,0-1 0,0 1 0,0-1 0,0 1 0,0-1 0,2-1-1,-3 2 276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13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8448,'0'5'17671,"8"-1"-19167,2-1 1666,0-1 0,16 2-1,10 2 0,-21-3-88,1 0 0,0-2 0,29 0 1,-35-1-98,9 0-1533,-7 0-3574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7.6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 10752,'-11'-1'10685,"12"9"-7818,2 1-3604,4 5 1080,0-2 0,1 1 0,1-1 0,18 22 0,3 2 22,64 110 45,-55-82-382,3 9-87,0-1-2036,-10-25-3879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14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11392,'0'0'8581,"6"0"-5979,19 1-1120,-13 0-1333,0-1 1,0 0 0,0-1-1,21-4 1,-23 3-929,1 0 0,0 1 0,-1 0 1,23 2-1,-12-1-3887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16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7680,'-6'-25'10716,"6"26"-10614,-3 6 2146,6 22-1282,3-2-337,10 106 891,-9-79-1277,4 47 15,3 79 393,7 44-70,-20-180-417,-1-2-1359,4-16-4729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29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 85 6144,'5'-16'8208,"-6"-14"-5447,0 17-397,1 12-2270,0 0 1,0-1 0,0 1-1,0 0 1,-1 0-1,1 0 1,0 0 0,-1 0-1,1 0 1,0 0-1,-1 0 1,1 0 0,-1 0-1,0 1 1,1-1-1,-1 0 1,0 0 0,0 0-1,1 1 1,-1-1 0,0 0-1,0 1 1,0-1-1,0 0 1,0 1 0,0-1-1,0 1 1,0 0-1,0-1 1,0 1 0,0 0-1,0 0 1,0 0-1,0-1 1,0 1 0,0 0-1,0 0 1,0 1-1,-1-1 1,0 0 0,-2 1-90,1-1 1,-1 1 0,1-1-1,0 1 1,-1 0-1,1 0 1,0 1 0,0-1-1,-1 1 1,1 0 0,-4 2-1,-5 8-58,1 0 0,0 0-1,-18 28 1,23-30 49,0 0 0,0 0 0,-4 12 0,9-18-12,-1 0-1,1 0 0,0 0 0,0 0 0,0 0 0,1 1 0,0-1 1,-1 0-1,1 0 0,1 0 0,-1 1 0,1 4 0,0-6 12,1 0 0,-1-1-1,0 1 1,1 0 0,-1 0-1,1-1 1,0 1 0,0 0-1,0-1 1,0 0 0,1 0-1,3 4 1,4 1 10,23 12 0,-5-2 1,0 0 53,-14-8-41,0 0-1,22 20 1,-6-3 38,-6-4-15,29 32 1,-51-52 44,-1 0 1,1 0-1,-1-1 1,0 1-1,0 0 1,0 0-1,0 0 1,0 0-1,-1 0 1,1 1 0,-1-1-1,1 0 1,-1 0-1,0 0 1,0 0-1,0 1 1,0-1-1,0 3 1,-1-1 4,0-1 1,0 1-1,-1 0 1,1-1-1,-1 0 1,1 1-1,-1-1 1,0 0-1,-1 0 0,-2 3 1,-1 1-26,0 0 1,-1-1-1,0 0 1,0-1-1,0 0 0,-1 0 1,0 0-1,-12 4 1,10-6-99,-1 0 1,0-1 0,1-1 0,-1 0 0,0 0 0,0-1-1,-15-2 1,-7 1-1821,33 2 1603,-1-1 1,0 0-1,1 0 0,-1 0 0,0 0 0,1 0 0,-1 0 0,0 0 0,1-1 0,-1 1 1,0 0-1,1 0 0,-1 0 0,1-1 0,-1 1 0,0 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0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17 11776,'-5'-17'9231,"6"49"-8297,43 344 383,-40-344-1328,1 3-138,0 38 0,-4-60-1397,0 0 1,1-1-1,4 14 1,-3-16-1089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0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137 40 8960,'0'-1'185,"0"1"1,0-1 0,0 0-1,1 1 1,-1-1-1,0 0 1,0 1-1,0-1 1,-1 0 0,1 1-1,0-1 1,0 0-1,0 1 1,0-1 0,-1 1-1,1-1 1,0 0-1,-1 1 1,1-1 0,0 1-1,-1-1 1,1 1-1,0-1 1,-1 1 0,1-1-1,-1 1 1,1-1-1,-1 1 1,0 0 0,1-1-1,-1 1 1,1 0-1,-1-1 1,0 1 0,1 0-1,-1 0 1,1 0-1,-1 0 1,-1-1 0,1 1-7,0 0 1,0 0 0,0-1-1,0 1 1,0-1 0,0 1 0,1 0-1,-1-1 1,0 0 0,0 1 0,0-1-1,0 0 1,0 1 0,1-1-1,-2-1 1,1 1-52,1 0 0,-1 0 0,0 1 0,0-1 0,0 0 0,0 0 0,0 1 0,1-1 0,-1 1-1,0-1 1,-1 1 0,1-1 0,0 1 0,0 0 0,-2-1 0,0 1-81,-1 0-1,1 0 1,-1 0 0,1 1-1,0-1 1,-1 1 0,1 0-1,-1 0 1,1 0 0,0 0-1,0 1 1,0-1 0,0 1-1,0 0 1,0 0 0,0 0-1,1 0 1,-1 1 0,1-1-1,-1 0 1,1 1 0,0 0-1,-3 5 1,2-4-63,1 0-1,0 0 1,0 0-1,0 0 1,1 1 0,-1-1-1,0 8 1,1-11 39,1-1 0,0 1 1,0 0-1,0 0 0,0 0 0,0 0 1,0 0-1,0 0 0,1 0 1,-1 0-1,0 0 0,0 0 1,1-1-1,-1 1 0,0 0 1,1 0-1,-1 0 0,1 0 0,-1-1 1,1 1-1,0 0 0,-1-1 1,1 1-1,0 0 0,-1-1 1,1 1-1,0-1 0,0 1 0,-1-1 1,1 1-1,0-1 0,0 0 1,0 1-1,0-1 0,0 0 1,0 0-1,-1 1 0,1-1 0,0 0 1,0 0-1,0 0 0,0 0 1,0 0-1,1-1 0,8 0 222,-1 0 0,1-1 0,-1 0 0,1-1 0,-1 0-1,18-8 1,-18 7-76,-7 3-136,1 0-1,0 0 1,-1 0 0,1 0 0,0 0-1,0 1 1,3-1 0,-4 1-34,-1 0-1,1 1 1,0-1 0,0 1 0,-1-1 0,1 1-1,-1 0 1,1 0 0,0 0 0,-1 0 0,0 0 0,1 0-1,1 2 1,12 10-171,-2 2 0,23 27 0,2 6-4949,-29-40 2438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3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10624,'4'9'4928,"10"-1"-3489,-14-4-31,9-1-224,0 2 32,18-5-416,-6 0-160,24 0-352,-9 0-128,13 0-32,-10 0-640,11 0-288,-10 0-1216,1-5-480,-11 5-2847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3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241 32 9984,'0'-1'384,"0"0"0,0 0 1,0 0-1,0-1 0,-1 1 1,1 0-1,0 0 0,-1 0 0,1 0 1,-1 0-1,1 0 0,-1 0 1,1 0-1,-5-5 1922,3 5-1922,0-1-41,0 1-1,0 0 1,0 0 0,0 0-1,0 0 1,0 1 0,-1-1-1,1 1 1,0-1 0,-3 1-1,0-1-196,-1 1 0,0 0 0,1 1-1,-1-1 1,1 1 0,-1 0 0,1 0 0,-7 3-1,3 1-107,0-1 0,1 1 0,-1 1 0,1 0 0,0 0 0,1 0 0,0 1 0,-9 10 0,4-3-39,1 1-1,0 1 1,-12 24-1,22-38-3,-1 1 0,1-1-1,0 1 1,0-1 0,0 1-1,1 0 1,-1 0 0,1-1 0,-1 1-1,1 0 1,0 0 0,0 5-1,1-7 22,-1 1-1,1-1 0,-1 0 1,1 1-1,-1-1 1,1 0-1,0 1 0,0-1 1,-1 0-1,1 0 0,0 0 1,0 1-1,0-1 1,0 0-1,1 0 0,-1-1 1,0 1-1,0 0 0,0 0 1,1-1-1,-1 1 0,1 0 1,-1-1-1,0 1 1,3-1-1,1 1 82,0 0 0,-1-1 0,1 0 0,0 0 0,-1 0 0,1 0 0,0-1 0,0 0 0,-1 0 0,1 0 0,-1 0 0,1-1 0,-1 0 0,0 0 0,1 0 0,-1 0 0,7-6 0,-4 3 52,-1 0 0,1-1 0,-1 0 0,-1 0 1,1 0-1,-1 0 0,0-1 0,-1 0 0,6-11 0,-9 16-93,0 0-1,0 0 0,0 0 1,0 1-1,0-1 0,0 0 1,0 1-1,0-1 0,2-1 1,3 4-43,2 8-95,19 37-205,-3-4-2687,37 48 1,-60-88 2606,0-1 1,0 1-1,1-1 0,-1 1 0,1-1 0,-1 0 1,1 0-1,-1 0 0,1 0 0,0 0 1,-1 0-1,4 1 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4.4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32 9728,'14'-32'9535,"-16"32"-9117,0 1 0,0-1 0,0 0 0,0 1 0,0-1 0,1 1 0,-1 0 0,-2 1 0,-25 17-821,23-14 692,-4 1-337,2 2 0,-1-1 0,-14 17-1,21-21-32,-1 1 0,0-1 0,1 1 0,0 0 0,0 0 0,0 0 0,0 0 0,0 0 0,1 0 0,0 0 0,0 0-1,0 1 1,0 4 0,1-6 57,1 0 0,-1 0 1,1 0-1,0-1 0,0 1 0,0 0 0,0-1 0,1 1 0,-1-1 0,1 1 0,0-1 0,-1 0 0,1 0 0,4 3 0,30 27-52,-34-31 63,23 15 197,-21-14 45,1 1 0,-1 0 0,0 0 0,0 0 0,0 0 0,5 6 0,-9-9-183,1 0 1,-1 1-1,0-1 1,1 1-1,-1-1 1,0 1-1,0-1 1,1 1-1,-1 0 1,0-1-1,0 1 1,0-1-1,0 1 1,0-1-1,1 1 0,-1 0 1,0-1-1,0 1 1,-1-1-1,1 1 1,0-1-1,0 1 1,0 0-1,0 0 1,-1 0 0,0 0 0,0 1 0,1-1 0,-1 0 0,0 0 0,0 0 1,0 0-1,0 0 0,0 0 0,-2 0 0,-2 3-72,-1-1-1,0 0 1,-8 3 0,11-5-50,-6 3-935,-1 1-1,1 0 1,-14 10-1,19-12-39,1 0-1,0 0 0,0 0 0,0 0 1,0 0-1,-3 6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4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11136,'-8'3'7082,"19"4"-4343,0 0-2523,21 19 91,-17-15-279,22 22-1,-25-21-52,40 39-2442,-44-44-322,0-1 1,16 9-1,2-3-1328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5.1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1 12288,'-11'0'8865,"11"1"-8644,-6 15 916,4-9-1137,-15 54 59,4 1 0,2 1-1,-4 78 1,14-126-251,-9 135-799,7-49-6146,3-76 2695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28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13 13568,'-2'-4'11426,"9"5"-11066,52-10 1032,-47 9-1170,0 1 1,1 0-1,-1 1 1,0 0-1,18 6 1,-25-6-139,0 0 0,0 0 0,-1 0 0,1 1-1,-1 0 1,0 0 0,5 4 0,-7-5-31,0 0-1,0 0 1,0 0-1,0 0 1,-1 1-1,1-1 1,-1 1-1,1-1 1,-1 1-1,0 0 1,0-1-1,0 1 1,0 5-1,0 1-27,0 1 0,-1-1 0,0 1 0,-1-1 0,-3 19 0,-16 49 30,13-56-52,0 2-21,3-13-9,1 1-1,0 0 1,1 0-1,-2 12 1,4-21 23,0 1 1,0 0 0,0-1-1,0 1 1,1 0-1,-1-1 1,1 1 0,-1 0-1,1-1 1,0 1 0,0-1-1,0 1 1,1-1 0,-1 1-1,0-1 1,1 0 0,0 0-1,-1 1 1,1-1 0,0 0-1,4 2 1,0 0 55,0 0 0,0-1 1,0 0-1,0 0 0,0 0 1,9 1-1,44 9 189,-20-5-310,26 7-1157,-22-6-2534,-25-5-27,-1 1-2468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5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1 310 12928,'1'-34'7704,"2"1"-4265,0 17-3244,0 0 0,1 0-1,1 0 1,8-17 0,23-35-29,-10 19-7,-24 47-184,-1-1 0,0 0 1,1 1-1,0-1 0,0 1 0,0 0 1,0-1-1,0 1 0,3-3 0,-4 5 20,-1 0-1,1 0 0,-1-1 0,1 1 1,-1 0-1,0 0 0,1 0 0,-1-1 1,1 1-1,-1 0 0,1 0 1,0 0-1,-1 0 0,1 0 0,-1 0 1,1 0-1,-1 0 0,1 0 0,-1 1 1,1-1-1,-1 0 0,1 0 0,0 1 8,0 0-1,0-1 0,0 1 0,0 0 0,-1 0 0,1 0 0,0 0 0,-1 0 1,1 0-1,0 0 0,-1 0 0,1 0 0,-1 0 0,1 1 0,3 10-2,-3-8-19,0 0 1,0 0-1,1 0 1,-1 0 0,1-1-1,0 1 1,0-1 0,1 1-1,-1-1 1,1 0 0,-1 1-1,1-1 1,0-1 0,0 1-1,0 0 1,5 2 0,-1-2 39,-1 0 1,1 0 0,0-1 0,11 2 0,-12-3-30,-1 0 1,1 1-1,0-1 0,-1 1 1,1 1-1,-1-1 0,0 1 1,7 4-1,-8-3-45,1 0 1,-1 0-1,0 0 0,0 0 0,-1 1 0,0 0 1,1 0-1,-1 0 0,-1 0 0,5 10 0,-2 2-1712,0 1 0,3 20 0,-2-5-3053,-1-14 361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5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 12416,'-4'-12'9061,"0"24"-8539,3-10-520,0 0-1,0 0 1,1 0-1,-1 0 0,1 0 1,0 0-1,0 0 1,-1 0-1,1 0 0,1 4 1,-1 7-2,0 12-171,3 245 635,20 1-5818,-22-262 4084,1 0-1,1 0 0,4 12 1,-2-4-2506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6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10 169 9728,'-3'16'2129,"0"0"1,0 24 0,3-38-2012,0-1 0,0 0 1,0 1-1,0-1 0,0 0 1,0 1-1,1-1 0,-1 0 1,0 1-1,1-1 0,-1 0 1,1 0-1,-1 0 0,1 1 1,0-1-1,0 0 0,-1 0 1,1 0-1,0 0 0,0 0 1,1 1-1,0-1-1,0-1 0,-1 1 0,1 0 0,0-1 0,-1 1 0,1-1 0,0 1 0,0-1 0,-1 0 0,1 0 0,0 0 0,0 0 0,3 0 0,3-2 188,0 0 1,0 0 0,1-1-1,-2 0 1,12-5-1,-7 2 2,0-1-1,0 0 1,17-14-1,-26 18-247,1 0 0,-1 0-1,0 0 1,0 0 0,-1-1-1,1 1 1,-1-1 0,1 0 0,-1 0-1,-1 0 1,1 0 0,0 0-1,-1 0 1,0 0 0,1-5 0,-2 7-50,0 0 0,0 0-1,0 0 1,0 0 0,0 0 0,-1 0 0,1 0 0,-1 0 0,0 0 0,1 0 0,-1 0 0,0 0 0,0 0 0,0 1 0,0-1 0,-1 0 0,1 0 0,-3-2 0,-2-1-51,0-1 0,0 1 1,-10-5-1,13 7 17,-72-41-1381,24 15-1620,30 20-1624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6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28 12800,'-3'-6'1389,"3"5"-1091,-1-1 1,1 1-1,-1 0 1,0-1-1,1 1 1,-1 0-1,0 0 1,0 0-1,0-1 1,0 1-1,0 0 1,0 0 0,0 0-1,0 0 1,0 1-1,-1-1 1,1 0-1,-2 0 1,3 6 911,8 105-960,-2-60-286,21 178-19,-7-59-850,7 63-1922,-22-201 731,4-16-2650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7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9600,'4'2'833,"-1"1"1,0-1 0,1 0 0,0 0-1,-1 0 1,1-1 0,0 1 0,5 1-1,32 6 207,12 2-437,36 5-891,-41-10-373,1-3-1,-1-2 1,75-7 0,-123 6 666,3 0 109,0 0-1,-1 0 0,1-1 0,0 1 1,-1-1-1,1 0 0,-1 0 0,1 0 0,-1 0 1,1 0-1,-1 0 0,3-2 0,-5 3-88,0-1 1,0 1-1,0 0 0,0 0 0,0 0 1,0 0-1,0 0 0,0 0 0,0 0 1,0 0-1,0 0 0,0 0 0,0-1 1,0 1-1,0 0 0,0 0 0,0 0 1,0 0-1,0 0 0,0 0 0,0 0 1,0 0-1,0 0 0,0 0 0,0-1 1,0 1-1,0 0 0,0 0 0,0 0 1,0 0-1,0 0 0,0 0 1,0 0-1,0 0 0,0 0 0,0 0 1,0 0-1,0-1 0,0 1 0,0 0 1,-1 0-1,1 0 0,0 0 0,0 0 1,0 0-1,0 0 0,0 0 0,0 0 1,0 0-1,0 0 0,0 0 0,-1 0 1,-7 0 771,-9 4 59,10 0-677,0-1 1,0 1-1,0 0 0,1 0 0,0 1 0,0 0 1,0 0-1,0 0 0,-7 10 0,11-12-168,0 0 1,-1 0-1,1 0 0,1 0 0,-1 0 0,0 0 0,1 0 0,0 1 0,-1-1 0,1 1 0,1-1 1,-1 1-1,0-1 0,1 1 0,0-1 0,0 1 0,0-1 0,0 1 0,0-1 0,1 1 0,0 0 0,0-1 1,1 4-1,-1-4 20,1 0 0,0-1 0,0 1 0,0-1 0,0 1 0,0-1 0,1 0 0,-1 0 0,1 0 0,-1 0 0,1 0 0,0-1 0,-1 1 0,1-1 0,0 1 0,0-1 0,0 0 0,0 0 0,0-1 0,1 1 0,3 0 0,2 0 139,-1-1 0,1 1 0,0-1 0,-1-1 0,1 0 0,16-3 0,-13 0 146,0 1-1,-1-2 1,14-6 0,-21 9-215,0 0-1,0 0 1,-1 0 0,0-1-1,1 0 1,-1 1-1,0-1 1,0 0 0,0 0-1,-1-1 1,1 1-1,-1-1 1,3-3 0,-4 4-80,-1 1 1,1 0-1,-1 0 1,0 0-1,0-1 1,0 1 0,0 0-1,0 0 1,0 0-1,0-1 1,-1 1-1,1 0 1,-1 0 0,0 0-1,1 0 1,-1 0-1,0 0 1,0 0-1,-1 0 1,1 0 0,0 0-1,0 0 1,-1 1-1,1-1 1,-1 1-1,-2-3 1,-4-3-400,0 0 1,-1 0-1,-18-10 1,-1 6-1573,23 9 432,-1 0 0,1 0 0,-9-5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7.4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71 10496,'-21'-53'4949,"20"35"-768,1 23-2869,0 7-1096,2 0 1,2 13-1,2 27 10,0 80-81,30 377-1389,-35-497 845,0-6-3,-1-1-1,1 0 0,0 0 0,0 1 0,1-1 0,-1 0 1,4 6-1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7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11008,'14'19'5056,"35"-2"-3841,-28-10-31,15 1-256,0-4 32,5 1-480,-2-2-192,1 1-192,5-1-352,0 6-96,-1-1-1088,-4-4-416,-4-1-447,-9 2-129,-4-1-1632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38.1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87 8064,'0'1'275,"0"0"1,6 10 4685,-5-10-4685,1 0-37,-1 0 0,0 0 0,1-1-1,-1 1 1,1 0 0,-1-1 0,1 0 0,0 1 0,1-1 0,4 1 67,1-1 0,-1 0 1,10-1-1,-12 0 179,-1 1-195,1-1-1,-1 0 1,0 0-1,1 0 1,-1 0-1,0-1 1,0 0-1,0 0 0,0 0 1,0 0-1,0-1 1,5-4-1,-8 6-189,0 0 0,1-1-1,-1 1 1,0 0 0,0 0-1,0-1 1,-1 1 0,1-1-1,0 1 1,0-1 0,-1 1-1,1-1 1,-1 1 0,0-1-1,1 1 1,-1-1 0,0 0-1,0 1 1,0-1 0,0 0-1,0 1 1,0-1 0,0 1-1,-1-1 1,1 0 0,0 1-1,-1-1 1,1 1 0,-1-1-1,0 1 1,0-1 0,0 1-1,1 0 1,-1-1 0,0 1-1,-2-2 1,0 0-42,1 1 1,0 0-1,-1 0 1,1 0-1,-1 0 1,0 1-1,0-1 1,1 1-1,-1-1 0,0 1 1,0 0-1,0 0 1,0 0-1,-1 1 1,1-1-1,0 1 1,0 0-1,0-1 0,-1 2 1,1-1-1,0 0 1,-5 2-1,-1-1-43,0 2 1,1-1-1,-1 1 0,1 1 0,0-1 0,-16 11 1,14-8 3,1 1 0,-1 1 0,1 0 1,-11 12-1,17-17-21,0 0 0,1 0 0,-1 1 0,1-1 0,0 1 0,0-1 1,0 1-1,0 0 0,1-1 0,-1 1 0,1 0 0,0 0 0,1 0 0,-1 0 0,0 0 0,1 5 1,0-7-1,1 0 1,-1 0-1,1 0 1,0 0-1,-1 0 1,1 0-1,0 0 1,0-1-1,0 1 1,0 0-1,1-1 1,-1 1-1,0-1 1,1 1-1,-1-1 1,1 0 0,-1 1-1,1-1 1,0 0-1,1 1 1,5 2 13,0 0 0,0-1 0,11 3 1,-17-5-10,46 11-630,1-1 1,0-3-1,53 1 1,-59-5-1647,-30-3 837,-1 1-1,1 0 0,-1 1 0,15 5 1,10 8-3492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5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27 267 9216,'-11'-8'14599,"6"3"-12687,4 5-1943,0-1 1,1 0-1,-1 0 1,0 1 0,0-1-1,0 0 1,1 0-1,-1 0 1,0 0-1,1 0 1,-1 0-1,1 0 1,0-1-1,-1 1 1,1 0 0,0 0-1,-1 0 1,1 0-1,0-1 1,0-1-1,0-13 38,1-1 0,1 1 1,0 0-1,1 0 0,6-19 0,-6 27 9,0 0 0,0-1 0,1 1 0,0 1 0,1-1 0,-1 1 0,1-1 0,1 2 0,-1-1 0,1 0 0,10-7 0,-14 12 24,1 0 1,0 0 0,-1 1-1,1-1 1,0 0-1,0 1 1,0 0-1,1 0 1,-1 0-1,0 0 1,0 0-1,1 1 1,-1-1-1,0 1 1,4 0 0,-2 1 24,0-1 1,-1 1 0,1 0 0,-1 1-1,1-1 1,-1 1 0,0 0 0,0 0 0,8 4-1,-3 1-5,0 0 0,0 1 0,0 0 0,-1 1 0,0 0 0,-1 0 0,11 16 0,-11-13-163,-1 1 0,-1 0 0,0 1-1,0-1 1,-1 1 0,-1 0 0,-1 0-1,0 0 1,0 0 0,-2 29 0,0-41-339,2 26-193,2-17-2026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6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8576,'1'-11'9200,"1"34"-2485,-2-12-7692,4 29 1715,11 81 337,69 420 237,-80-483-2184,-3-18-2466,-1-39 3223,0 1-383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0.9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9 7808,'-12'-9'13850,"16"11"-13738,8 4 138,0 1 1,-1 0-1,0 0 1,-1 1-1,1 1 1,-2 0-1,1 0 0,-1 1 1,0 0-1,-1 0 1,12 21-1,0 5 96,-2 1 0,20 56 0,-21-47-84,-2 1 0,-3 1 0,-1 0 0,-3 1 1,4 97-1,-17 72 23,1-170-1066,-3 0-1,-20 71 1,-4-17-5395,28-86 2987,6-4-1637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8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68 8320,'1'-3'1141,"1"-1"-145,-1 0 1,0 0-1,0 0 0,2-8 1051,-9-5 1451,4 16-3098,-1-1 0,1 0 0,-1 0 0,1 1 0,-7-3 384,0 14-677,9-9-113,0 0 0,-1 1 0,1-1 0,0 0 0,0 1 0,0-1 0,0 0 0,0 1 0,0-1 0,0 1-1,1-1 1,-1 0 0,0 1 0,1-1 0,-1 0 0,1 0 0,-1 1 0,1-1 0,0 0 0,-1 0 0,1 0 0,0 0 0,0 0 0,0 0 0,0 0 0,1 1 0,1 1 23,1-1 0,-1 1 0,1-1 0,-1 0 0,1 0 0,0 0 0,5 2 0,-7-4 45,-1 0-1,1 0 1,-1 0-1,0 0 1,1 0-1,-1 0 1,1 0-1,-1 0 1,0-1-1,1 1 1,-1-1-1,0 1 1,1-1-1,1-1 1,19-12 951,-22 13-980,1 1 0,-1-1-1,1 0 1,-1 1 0,1-1-1,-1 0 1,1 1-1,-1-1 1,0 0 0,1 0-1,-1 1 1,0-1 0,0 0-1,1 0 1,-1 0 0,0 0-1,0 1 1,0-1 0,0 0-1,0 0 1,0 0 0,0 0-1,0 1 1,-1-1 0,1 0-1,0 0 1,0 0 0,-1 1-1,1-1 1,-1 0-1,1 0 1,-1 0 0,0-1 37,-1 0 1,1 0-1,-1 0 0,0 0 1,1 0-1,-1 0 0,0 0 1,0 1-1,-4-3 1,3 3-45,0 0 0,1 0 0,-1 0 0,0 1 0,0-1 0,0 1 0,0 0 0,1-1 0,-1 1 0,0 1 0,0-1 1,0 0-1,-3 2 0,0-1-51,0 1 1,0-1-1,0 2 1,0-1 0,-5 4-1,10-6 21,-1 1 0,1 0 0,0 0 0,0-1 1,0 1-1,0 0 0,0 0 0,0 0 0,0 0 0,0 1 0,0-1 0,0 0 0,1 0 0,-1 0 0,0 1 0,1-1 0,-1 0 1,1 1-1,-1-1 0,1 0 0,0 1 0,0-1 0,-1 1 0,1-1 0,0 1 0,0-1 0,0 0 0,1 1 0,-1-1 0,0 1 0,0-1 1,1 0-1,-1 1 0,1-1 0,-1 0 0,2 3 0,2 2-37,-1-1 0,1 0 0,-1 1 0,2-1 0,-1-1 0,9 8 0,32 25-2606,-14-15-4273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8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37 10880,'-8'-12'10455,"7"12"-10308,1 2-160,-1-1 1,1 1-1,0 0 0,0-1 1,0 1-1,0 0 0,1-1 1,-1 1-1,0 0 0,1-1 1,-1 1-1,1 0 0,-1-1 1,1 1-1,1 1 0,-2-2 81,1 0-1,0 0 1,0 0-1,0 0 1,0 0-1,0 0 1,0 0-1,0-1 1,0 1-1,1 0 1,-1-1-1,0 1 1,0-1-1,1 1 1,-1-1-1,0 1 1,0-1-1,1 0 1,-1 0-1,0 0 1,1 0-1,-1 0 1,1 0-1,-1 0 1,0 0-1,1 0 1,-1-1-1,0 1 1,0 0-1,1-1 1,-1 1-1,2-2 1,-1 1 43,0 0 0,-1 0 1,1 0-1,0 0 0,-1-1 1,0 1-1,1 0 1,-1-1-1,0 1 0,0-1 1,1 0-1,-1 1 0,-1-1 1,1 0-1,0 1 0,0-1 1,0 0-1,-1 0 0,1 0 1,-1 0-1,1-3 1,-1 4-98,0 0 1,0 0-1,-1 0 1,1 0-1,0 0 1,0 0-1,0 0 1,-1 0 0,1 0-1,0 0 1,-1 0-1,1 0 1,-1 0-1,1 1 1,-1-1-1,0 0 1,1 0 0,-1 0-1,0 1 1,1-1-1,-1 0 1,0 1-1,0-1 1,0 1-1,0-1 1,0 1 0,1-1-1,-1 1 1,0-1-1,0 1 1,0 0-1,0 0 1,0-1-1,0 1 1,0 0 0,0 0-1,0 0 1,0 0-1,0 0 1,0 0-1,0 1 1,0-1-1,0 0 1,0 0-1,0 1 1,0-1 0,-2 2-1,-25 12-154,26-13 131,1 0 0,-1-1 0,1 1 0,0 0 0,-1 0-1,1 0 1,0 0 0,0 1 0,0-1 0,0 0 0,0 0 0,0 1 0,0-1 0,0 0 0,1 1-1,-1-1 1,0 3 0,1-3-37,0 0-1,0-1 0,1 1 1,-1 0-1,1-1 1,-1 1-1,1 0 1,-1-1-1,1 1 0,-1-1 1,1 1-1,-1-1 1,1 1-1,0-1 1,-1 1-1,1-1 0,0 0 1,1 1-1,18 8-3789,-11-5 99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9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22 8320,'-1'-2'450,"-1"0"-1,1 0 1,-1 1 0,0-1 0,0 1-1,0-1 1,0 1 0,0 0 0,0-1 0,0 1-1,-18-3 7174,31 10-6622,0 0 1,-1 1-1,12 9 0,2 6-131,22 25 0,-8-7-247,-20-22-464,181 165 1218,-124-116-2940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9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8 12416,'-14'-7'9023</inkml:trace>
  <inkml:trace contextRef="#ctx0" brushRef="#br0" timeOffset="1">139 25 23167,'-82'349'2774,"61"-244"-2497,-13 189 0,33-189-1554,6-36-3238,-5-67 4126,0 0 0,1 0-1,-1-1 1,0 1 0,1 0-1,-1 0 1,1-1 0,0 1-1,0 0 1,-1 0 0,1-1 0,0 1-1,0-1 1,0 1 0,1-1-1,-1 1 1,0-1 0,1 0-1,-1 0 1,0 0 0,3 2-1,6 2-3684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49.9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9984,'-2'16'13343,"3"-15"-13296,-1-1-1,1 1 1,-1-1-1,0 1 1,1-1-1,-1 1 1,1-1-1,-1 0 1,1 1-1,-1-1 1,1 1-1,-1-1 1,1 0 0,0 1-1,-1-1 1,1 0-1,1 1 1,7 1 187,1-1 1,-1 0 0,1 0-1,-1 0 1,1-1 0,14-2 0,-1 0-86,98-7 62,34-1-4972,-136 12 1609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50.2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61 10880,'-4'16'7051,"5"-16"-6964,-1 0-1,0 1 1,0-1-1,0 0 1,0 0-1,0 0 0,0 1 1,0-1-1,0 0 1,0 0-1,-2 4 1470,2-4-1470,16-3 2157,31-12-690,74-12-1,-54 18-2216,126-3-1,-155 11-3255,59-10 0,-69 7-975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50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477 8 10752,'-1'-8'8869,"-7"17"-5063,3-1-4498,-47 100 2543,39-77-1623,-1 0 0,-2-2 0,-33 50 0,-105 97-183,3-5-4890,138-152 936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3:51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12032,'-2'5'10694,"24"14"-9712,-19-16-387,29 29 538,52 65 0,-31-32-593,187 241 553,-101-122-1248,-120-158-322,14 16-2774,-9-18-4077,-11-16 1889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0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85 6656,'-4'-3'10101,"-6"-5"-8683,6 1-897,-1 1-1,1-1 1,-1 1 0,-1 0-1,1 0 1,-1 0-1,0 1 1,-1-1-1,-11-6 1,16 11-502,1 0-1,-1 0 1,0 0 0,0 1 0,0-1 0,0 0 0,0 1 0,0 0 0,0-1 0,0 1 0,0 0 0,0 0 0,0 0 0,0 0 0,0 0-1,0 1 1,-3 0 0,2 0 38,0 0 0,1 1 0,-1-1-1,0 1 1,1 0 0,-1-1 0,1 1 0,0 0-1,0 1 1,-3 2 0,-2 4 117,0 1 0,1 0 0,1 0-1,-9 20 1,6-10-196,1 0 0,0 0 0,-4 28 0,10-38 7,-1 1 0,2-1 0,-1 1 0,2-1 0,-1 1 0,1-1-1,1 1 1,5 17 0,-7-28 14,3 11-59,0-1 0,1 1 0,9 15 0,-11-23 63,0 0 0,0 0 0,1 0 0,-1 0 0,1 0 0,0 0 0,0-1 0,0 1 0,0-1-1,0 0 1,1 0 0,-1 0 0,0 0 0,7 2 0,-4-2 0,-1-1 0,1 1 0,-1-1 0,1 0 0,0 0 0,-1-1 0,1 1 0,0-1 0,-1-1 0,1 1 0,0-1 0,-1 0 0,1 0 0,0-1 0,6-2 0,-1 0 53,-1-1 0,1 0 0,-1 0 0,0-1 0,-1 0-1,17-15 1,-23 18-48,0 0 0,0 0 0,0-1 0,0 1 0,-1-1 1,1 0-1,-1 0 0,0 0 0,0 0 0,-1 0 0,1 0 0,-1-1 0,0 1 0,0 0 0,0-1 0,0 1 0,-1-1 0,0 1 0,0-1 0,-1-4 0,0 1 91,0 0 1,-1 0 0,0 0-1,0 0 1,0 0-1,-1 1 1,-1-1-1,-5-9 1,9 16-97,0 1 0,-1 0 0,1-1-1,0 1 1,0 0 0,0-1 0,-1 1 0,1 0 0,0 0 0,0-1 0,-1 1-1,1 0 1,0 0 0,-1-1 0,1 1 0,0 0 0,-1 0 0,1 0 0,0 0 0,-1-1-1,1 1 1,-5 5-42,2 12-92,4-7 114,0 1 0,1 0 0,0 0 1,0-1-1,1 1 0,1-1 0,4 11 0,3 7-13,52 132 89,-41-111-25,3 8 341,31 100 0,-53-148-262,-1 1 0,-1-1 0,1 1 0,-1-1 0,-1 11 0,0-15-74,-1-1 1,1 1-1,-1-1 0,0 0 0,0 1 0,-1-1 0,1 0 0,-1 0 0,0 1 1,0-1-1,0-1 0,-1 1 0,-3 5 0,-1-2-6,0 0 0,-1 0 0,0-1-1,0 0 1,0 0 0,-1-1 0,0 0 0,1-1 0,-2 0-1,1 0 1,0-1 0,-1 0 0,-10 1 0,9-2-41,-1 0 1,0-1 0,1 0-1,-1-1 1,0 0 0,0-1-1,1-1 1,-1 1 0,1-2-1,-21-6 1,28 7-20,1 1 0,-1-1 1,1 1-1,0-1 0,0 0 1,0-1-1,0 1 0,0 0 1,1-1-1,-1 0 0,1 1 1,-1-1-1,1 0 0,0 0 1,0 0-1,0-1 0,1 1 1,-1 0-1,1-1 0,-1 1 1,1-1-1,1 1 1,-1-1-1,0 0 0,1 1 1,0-1-1,-1 0 0,1 1 1,1-1-1,0-5 0,2-8-183,1 0-1,1 1 0,0-1 1,2 1-1,-1 1 1,2-1-1,0 1 0,1 0 1,1 1-1,17-22 1,-5 11-1323,34-31 1,28-13-4830,-56 49 1562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3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17 7808,'0'-16'14186,"-6"22"-12879,4 2-1131,1-1 1,0 1 0,0 0 0,1 0-1,0-1 1,1 12 0,0 4 90,-1 35 67,-4 114-2,2-98-173,3-40-8051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1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73 10496,'-23'4'7874,"30"-6"-4858,80-20-1296,-28 6-1397,-10 1-359,6-2-1479,-47 16 266,-1-1 1,16 1 0,-8 3-2848,5 8-1909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4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9 7808,'4'-9'8735,"-17"9"-4633,11 0-3964,0 0 1,1 1 0,-1-1 0,1 0-1,-1 1 1,0-1 0,1 1-1,-1 0 1,1-1 0,0 1 0,-1 0-1,1 0 1,0 0 0,-1 0 0,1 0-1,0 0 1,0 0 0,-2 2-1,-13 24 205,13-22-185,-7 14 192,1 1 0,-11 35 0,9-22-99,-4 14 48,1 0 1,-13 94-1,24-111-230,1 0 0,1 0 0,2 0 0,1 0 0,1 0 0,7 30 0,-5-43-44,0-1 1,0 1-1,2-1 0,0 1 1,1-2-1,18 28 0,-18-32 2,0-1-1,1 0 1,0 0-1,0-1 1,1-1 0,1 0-1,-1 0 1,1-1-1,20 10 1,-11-6 77,18 6-2549,-34-16 796,-3-1 1466,-1 0 0,0 0 0,1 0 0,-1 0-1,1 0 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4.6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23 8704,'-2'-22'15250,"0"31"-15087,-58 254 1413,39-166-1286,7-17-1236,9-44-114,-11 36 0,14-61 130,2-9 458,0 0-1,0-1 1,-1 1-1,1 0 0,-1-1 1,1 1-1,-1 0 1,1-1-1,-1 1 0,-1 1 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5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12160,'3'11'11093,"11"11"-9537,-1 0-1144,140 264 1177,-102-198-1106,-15-27-2085,-12-20-3690,-12-25-1326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5.5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10624,'3'-1'406,"-1"1"0,1 0 0,-1 0 1,1 0-1,-1 0 0,1 1 0,-1-1 0,1 1 1,-1-1-1,1 1 0,-1 0 0,0 0 1,1 0-1,-1 0 0,0 0 0,0 1 0,0-1 1,0 1-1,0-1 0,2 4 0,8 5 961,20 25 0,-26-28-984,17 20 279,-1 2 1,-1 1-1,-2 0 0,-1 1 0,-2 1 0,-1 1 0,12 38 0,-14-29-460,-2 0-1,-2 1 1,-2 0 0,-2 0-1,0 62 1,-4-66-328,-1-8-867,-5 59 0,1-44-2704,3-16-1591,1-23 3393,0 6-3235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6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7552,'-3'6'13737,"11"-5"-13453,77 0 1901,20-1-2272,-36-1-7174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7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9088,'0'-19'5525,"2"19"-5103,-1-1-1,0 1 1,1 0 0,-1-1 0,0 1 0,1 0 0,-1 0-1,1 0 1,-1 0 0,3 0 0,98 0 1789,-35 0-4982,-65 0 2388,0 1 0,1-1-1,-1 0 1,0 1 0,0-1 0,0 1 0,0-1 0,0 1 0,0 0-1,0 0 1,0 0 0,-1 0 0,4 2 0,-4-2 190,13 8-4015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8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8 6784,'0'-7'9088,"-15"8"-2721,8 6-6177,0 0-1,1 0 1,0 1-1,-10 15 1,-15 36 270,23-40-337,1 0 0,0 1 1,2 0-1,-5 31 0,5-14 36,1 55 0,4-77-106,1-1-1,0 1 1,1-1 0,1 0 0,0 0 0,1 0 0,0 0 0,1 0 0,1-1 0,0 0 0,1 0 0,8 12 0,-9-18 23,0 0 1,0-1 0,9 6 0,6 7-3195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9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197 16 9344,'18'-15'9954,"-17"15"-9893,-1 0 1,0 0-1,0 0 0,0 0 0,1 0 0,-1 0 0,0 1 0,0-1 1,0 0-1,1 0 0,-1 0 0,0 0 0,0 0 0,0 1 0,0-1 1,0 0-1,1 0 0,-1 0 0,0 0 0,0 1 0,0-1 0,0 0 1,0 0-1,0 0 0,0 1 0,0-1 0,0 0 0,0 0 0,0 1 1,0-1-1,0 0 0,0 0 0,0 0 0,0 1 0,0-1 0,0 0 1,0 0-1,0 0 0,0 1 0,0-1 0,0 0 0,0 0 0,0 1 1,-5 9 652,0 1 1,-10 13 0,0 1-326,-44 91 75,-29 54-843,78-152-141,-12 19-4730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4:59.6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9856,'17'19'7990,"0"4"-3367,16 30-2290,28 64-2997,-44-87 632,0-1 1,42 51-1,-34-47-790,-8-12-2053,-3-10-2149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0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12 11136,'-5'5'7096,"5"-5"-7032,0 1 0,0-1 0,0 0 0,0 1 0,0-1 0,1 0 1,-1 0-1,0 1 0,0-1 0,0 0 0,0 1 0,0-1 0,0 0 0,1 0 0,-1 1 0,0-1 0,0 0 0,0 0 0,1 1 0,-1-1 0,0 0 0,0 0 0,0 0 0,1 1 0,-1-1 0,0 0 0,1 0 0,-1 0 0,0 0 0,0 0 0,1 0 0,-1 0 0,0 0 1,1 0-1,-1 1 0,0-1 0,0 0 0,1 0 0,-1-1 0,0 1 0,1 0 0,-1 0 0,0 0 0,1 0 0,-1 0 0,1 0 0,32-10 805,-25 7-1043,0 0 0,-1 1 0,1 0-1,0 1 1,13-2 0,8 3-2757,0 0-4442,-16 0 3427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1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9728,'6'3'224,"14"-1"8657,-19-2-8744,-1-1 0,0 1 0,0 0 1,0-1-1,0 1 0,0 0 0,1-1 1,-1 1-1,0 0 0,0-1 1,0 1-1,0-1 0,0 1 0,0 0 1,0-1-1,0 1 0,0 0 0,-1-1 1,1 0-1,1-3-14,0-1 0,0 0 0,1 0 0,0 0 0,-1 0 0,2 1 0,-1-1 0,0 1 0,1 0 0,0-1 0,0 1 1,0 1-1,6-7 0,-5 7-119,-4 2-8,1 0 0,0 0 0,-1 0-1,1 0 1,0 0 0,0 1 0,0-1-1,0 0 1,0 1 0,0-1 0,0 0-1,0 1 1,0-1 0,0 1 0,0-1-1,0 1 1,1 0 0,-1 0 0,0-1-1,0 1 1,0 0 0,0 0 0,1 0-1,-1 0 1,0 0 0,0 0 0,0 1-1,0-1 1,3 1 0,0 2-3,1 0 1,0 1-1,-1 0 0,0-1 0,0 1 1,0 1-1,3 4 0,23 36-748,-14-18-521,17 19-3287,-7-18-6399,-17-20 7570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1.8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12800,'9'5'4735,"0"-5"-3679,9 3 192,-13 1-192,8 1-672,5-2-160,5 1-192,-1-1-64,4 2 32,1-5-576,0 4-256,0-4-608,9 0-256,-5 0-767,4 0-353,5 0-1120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0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10240,'1'-1'9995,"2"10"-8929,3 8-504,0 0 0,-2 0 0,5 31 1,-4-22-391,1 7-195,-1-1-35,2-1 0,20 60 0,-7-38-703,-9-18-3033,-10-28 2390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0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9600,'3'-3'5447,"-2"3"-5311,8 2 2901,7 6-1220,-8-1-1483,-1-1 1,0 1-1,0 1 1,-1-1-1,1 1 0,-2 0 1,1 0-1,-1 1 1,0 0-1,4 11 1,2 10 652,14 54-1,-21-65-697,6 20-177,-3 0 0,0 1 0,0 72 0,-8-98-1045,0 0 0,-4 18-1,-1-1-2117,6-27 2297,0-1 0,0 1-1,0 0 1,0-1 0,2 6 0,-1-1-971,0 9-2872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2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18 7808,'0'-1'183,"0"0"0,0 1 1,0-1-1,0 0 1,-1 1-1,1-1 0,0 0 1,0 1-1,0-1 0,0 0 1,-1 1-1,1-1 1,0 1-1,-1-1 0,1 1 1,0-1-1,-1 0 0,1 1 1,-1-1-1,1 1 0,-1 0 1,1-1-1,-1 1 1,1-1-1,-1 1 0,1 0 1,-1-1-1,0 1 0,1 0 1,-1 0-1,0-1 0,1 1 1,-1 0-1,0 0 1,1 0-1,-1 0 0,0 0 1,1 0-1,-1 0 0,0 0 1,1 0-1,-1 0 0,1 0 1,-1 1-1,0-1 1,1 0-1,-1 0 0,0 1 1,1-1-1,-1 0 0,1 1 1,-1-1-1,1 0 0,-2 2 1,-3 2 156,-1 0 0,1 1-1,-1 0 1,2 0 0,-1 0 0,0 1 0,1 0 0,0 0 0,0 0 0,1 0-1,0 1 1,0-1 0,0 1 0,1-1 0,-3 12 0,1 8-120,0 0 1,0 51-1,4-61-90,-2 24-14,3 0 1,5 40-1,-4-64-104,1-1-1,1 0 1,0 0-1,1-1 1,1 1 0,0-1-1,1 0 1,12 19-1,-9-20-174,0-1 1,20 21-1,9 0-4863,-31-28 1805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2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56 11520,'-3'-7'10363,"11"-2"-8463,14-6-2393,-16 11 574,1 1-1,-1 0 1,1 0-1,0 0 1,0 1 0,0 0-1,0 1 1,14-2-1,-20 3-38,0 0 1,0 0-1,1 0 0,-1 0 0,0 1 0,0-1 0,1 0 1,-1 1-1,0-1 0,0 1 0,0 0 0,0-1 0,0 1 1,0 0-1,0 0 0,0-1 0,0 1 0,0 0 0,0 0 1,0 0-1,-1 0 0,1 0 0,0 0 0,0 3 0,1 1 83,0 0-1,0 0 1,-1 0-1,2 7 1,-3-11-122,1 11 116,0 1-1,-1 0 1,0-1-1,-1 1 0,-5 23 1,2-4 45,-8 46 55,6-39-262,-3 70 0,9-102 42,0-1 0,0 1-1,1-1 1,0 1 0,0-1-1,1 0 1,0 1 0,3 8-1,-4-13-175,0 0-1,1 0 1,-1 0-1,1 0 1,-1 0-1,1 0 0,0 0 1,-1-1-1,1 1 1,0 0-1,0-1 0,0 0 1,1 1-1,-1-1 1,0 0-1,0 0 0,1 0 1,-1-1-1,0 1 1,1 0-1,-1-1 0,1 0 1,-1 1-1,1-1 1,2 0-1,21 0-5774,-13 0 998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2.9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12 8832,'13'-12'12133,"-14"13"-11988,-1 0 0,1-1-1,-1 1 1,1 0 0,-1 0 0,1 0 0,0 0 0,0 1 0,-1-1 0,1 0 0,0 1 0,0-1 0,0 0 0,0 1 0,-1 2 0,1-2 32,-58 98 585,35-56-1162,-58 78 0,26-46-1052,22-29-2285,31-45 3077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3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 12032,'0'-3'7967,"4"6"-6975,5 6 64,-1-1-384,-4-1-96,10 17-320,-1-4-160,5 16 0,0-9-224,5 9-32,-1-8-640,5 4-288,-6-5-832,11-3-320,-10-5-3103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3.7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12160,'5'7'8191,"-1"-7"-7455,1 0-96,4 0-448,0 0-96,4 0-96,-4 0-160,8 5-32,-4-1-960,5-1-384,0 2-1119,0-1-449,0-1-1344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4.1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12288,'5'8'12173,"9"19"-11829,45 165 641,-41-127-2758,37 95 1,-51-151 1098,1 2-1260,0 0 0,0-1-1,9 12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4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10112,'18'11'4314,"4"6"-2628,-17-13-1154,0 0 0,-1 0 0,1 1 0,-1 0 0,0 0 0,4 7 1,1 1 200,7 8-53,-1 1 1,0 1-1,-2 1 0,0 0 1,-2 0-1,13 41 1,-12-15-179,-2 0 1,7 93-1,-19-20-1969,-1-86-1604,-12 49 0,6-48-1931,9-16 789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4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8192,'7'6'15566,"11"2"-11836,22 5-5564,-37-12 2825,34 12-1183,-14-5 514,27 7 1,-14-11-2461,-31-4 1001,1 0-1,-1 0 1,0-1 0,9-2 0,0-1-4441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2.2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272 168 8448,'0'-1'237,"0"-1"0,-1 1 0,1 0-1,-1 0 1,0 0 0,1-1 0,-1 1 0,0 0 0,0 0 0,0 0 0,0 0 0,0 0 0,0 0 0,0 1 0,0-1 0,0 0 0,0 0 0,0 1 0,0-1-1,-1 1 1,1-1 0,-2 0 0,0 1 391,-1-1 0,1 1 1,-1-1-1,1 1 0,-1 0 0,1 0 0,-8 2 0,9-1-494,0-1 0,0 1 0,0 0 0,0 0 0,0 0 0,0 1 0,0-1 0,0 0-1,1 1 1,-1-1 0,0 1 0,1 0 0,-1 0 0,-1 2 0,-19 31 556,19-28-520,-14 25 171,-13 39 0,2-6-292,18-42-39,0-1 0,2 2-1,-10 43 1,16-56-29,0 0 0,1 1 0,1-1 0,0 1 0,1-1 0,0 1 0,0-1 0,1 0-1,1 1 1,5 15 0,-4-17 30,0 1 0,1-1-1,0 0 1,1-1 0,0 0-1,0 0 1,1 0 0,0 0-1,1-1 1,0 0 0,0-1-1,0 0 1,1 0 0,0-1-1,1 0 1,-1 0 0,1-1-1,0-1 1,1 1 0,14 3-1,-11-5 153,0-1 0,0 0-1,0-1 1,0 0 0,0-2 0,1 1-1,-1-2 1,0 0 0,0 0 0,0-1-1,0-1 1,-1 0 0,1-1-1,-1-1 1,12-7 0,-12 7-72,-1-1 0,0-1 1,-1 0-1,0-1 0,0 0 1,-1-1-1,0 0 0,0 0 0,-1-1 1,-1 0-1,0-1 0,-1 0 0,0 0 1,0-1-1,6-18 0,-8 14-81,-1 0-1,-1 0 1,0-1 0,-1 1-1,-1 0 1,-1-1-1,0 1 1,-1-1-1,-1 1 1,-8-34 0,4 31-96,-1 0 1,0 0 0,-1 1 0,-2 0 0,1 0-1,-2 1 1,-1 1 0,-25-30 0,19 26-276,-1 2-1,-2 0 1,0 1 0,-37-24 0,43 33-223,0 1 1,-1 0 0,0 1 0,-1 0-1,1 2 1,-1 0 0,0 1-1,-25-3 1,26 5-1046,-1 1 0,0 1 0,1 0 0,-1 1 1,1 1-1,-26 6 0,-25 14-3043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6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20 7168,'6'-19'12065,"-6"19"-11960,-8 2 1051,-9 9-531,13-6-431,-1 0 0,1 0 0,0 0-1,1 0 1,-1 1 0,1-1 0,-3 7 0,-16 43 790,22-53-964,-7 20 98,1 1 0,2 0 0,0 0-1,1 0 1,2 1 0,0-1 0,2 0 0,0 1 0,8 41 0,-6-54-120,-1 0-1,1 1 1,1-1 0,0-1 0,1 1 0,0 0 0,1-1 0,0 0 0,0-1 0,1 1 0,0-1 0,1 0 0,0-1 0,0 0-1,1 0 1,0-1 0,11 8 0,17 6-1832,-35-20 1065,1 0 0,0 0 1,0 0-1,-1-1 0,1 1 1,0-1-1,3 1 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6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1 7808,'2'5'12777,"-4"-2"-13384,-12 40 2314,6-15-1281,-54 182-826,55-181-473,-3 12-1178,0-16-2960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6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9728,'-3'0'6083,"3"6"-3527,6 13-1688,-4-15 67,48 122 1350,-28-75-2181,17 36-2328,-32-71-1319,1 0 0,13 20 0,-12-23-147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7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10880,'3'-6'6634,"6"4"-3792,13 2-2213,-14 0 225,6 0-443,0 1 1,0 0-1,-1 1 0,1 0 0,-1 1 0,1 0 0,13 7 1,-23-9-347,0 1 1,0 0 0,0 0 0,0 0 0,0 1-1,-1-1 1,1 1 0,-1 0 0,0 0 0,0 0 0,0 0-1,0 1 1,0-1 0,-1 1 0,1 0 0,-1-1 0,0 1-1,0 0 1,-1 1 0,1-1 0,-1 0 0,0 0 0,0 1-1,0-1 1,-1 0 0,1 7 0,-1-9-50,-1 7 0,2-1 0,-1 0 0,1 0 0,2 9 0,-3-15-64,1 0 0,0 0 0,0 0-1,-1 0 1,1 0 0,1 0-1,-1 0 1,0-1 0,0 1 0,1 0-1,-1-1 1,0 1 0,1 0-1,0-1 1,-1 0 0,1 1 0,0-1-1,0 0 1,0 0 0,3 1 0,24 7-1813,2-2-3782,7 2-4048,-11-2 4353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7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6144,'0'8'15126,"2"-5"-15714,3 0 973,0-1 0,1 0 0,0 0 0,11 1 0,36 4-518,-29-5-1842,1-2-4310,-8-1-68,-3 1 1628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8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17 8704,'4'-17'10621,"-8"23"-8997,-16 22-456,-28 58 0,-80 147-2326,126-230 973,-3 5-65,0-1 1,-11 14 0,16-20-8,-1 0 0,0 0-1,0 0 1,0 0 0,0 0 0,0 0 0,0 0-1,-1 0 1,1 0 0,0 0 0,0-1 0,-1 1 0,1-1-1,0 1 1,-1-1 0,1 1 0,0-1 0,-1 0 0,1 0-1,-1 1 1,1-1 0,-1 0 0,1 0 0,0-1 0,-1 1-1,-1 0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8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10496,'13'7'9439,"19"13"-5999,-5-3-2789,-6 0-563,-1 2 0,-1 0 1,-1 1-1,31 43 0,0 0-572,-22-30-290,22 26-2043,-43-53 649,1 0 1,0 0 0,11 7-1,-1-6-3698,0-6 2058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8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9600,'-4'0'7039,"8"5"-6015,5-1-32,0-1-288,5 2-96,4-1-352,3-1-224,6 2-64,0-2-128,0-3-32,0 0-960,0 0-448,-2 0-2847,7 0-1953,-5 4 2688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9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8320,'0'-1'347,"0"0"1,0 0 0,0 0-1,0 0 1,0 0 0,0 0 0,1 0-1,5-10 4521,-4 9-4520,0 1 64,0 0 0,1 1 1,-1-1-1,1 0 1,-1 1-1,0-1 1,4 1-1,-4-1-530,8 1 333,1 1-1,0 0 1,-1 0-1,1 1 1,-1 0-1,0 1 1,13 5 0,-17-6-108,8 2 237,0 1-1,0 0 1,0 2 0,-1-1-1,0 1 1,0 1 0,-1 1 0,15 12-1,-24-18-295,-1 0-1,0 0 1,0 1-1,0 0 1,0-1 0,0 1-1,0 0 1,-1 0-1,0 0 1,0 0-1,0 0 1,0 0 0,-1 0-1,0 0 1,0 0-1,0 0 1,-1 7-1,-1 7-21,-1-1-1,-8 28 0,10-44-23,-12 40 22,8-31-46,2 1-1,-1-1 0,1 0 0,1 1 1,0 0-1,0 0 0,1-1 0,1 1 1,0 13-1,0-23-6,0 1 1,1 0-1,-1-1 0,0 1 1,1-1-1,-1 1 0,1-1 0,-1 1 1,1-1-1,0 1 0,-1-1 1,1 1-1,0-1 0,0 0 1,0 0-1,0 1 0,0-1 1,0 0-1,1 0 0,-1 0 1,0 0-1,1 0 0,-1 0 1,0-1-1,1 1 0,-1 0 1,1-1-1,-1 1 0,1-1 1,2 1-1,0-1-569,1 0 0,0 0 0,0 0 0,0-1-1,-1 1 1,1-1 0,0 0 0,8-4 0,11 0-5546,-7 1 1894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09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9728,'17'32'3862,"-12"-22"-2969,0 1-1,0-1 1,2 0 0,-1-1 0,1 1 0,11 10-1,11 6 754,50 33 0,-50-39-1117,-1 1-1,33 33 1,-53-45-504,0 0-1,0 0 1,-1 1-1,-1 0 0,1 0 1,-2 0-1,1 1 1,-1 0-1,-1 0 0,6 21 1,-8-22-227,-1-1-1,0 1 1,0 0 0,-1-1 0,0 1 0,0-1-1,-1 1 1,0 0 0,-1-1 0,0 0-1,-1 1 1,0-1 0,0 0 0,-7 12-1,-5 4-2114,0-1-1,-2 0 1,-29 31-1,36-39-1468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2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299 3 10112,'-1'-1'318,"0"1"1,1 0-1,-1-1 1,0 1-1,0 0 1,0 0 0,1 0-1,-1 0 1,0 0-1,0 0 1,0 0-1,0 0 1,1 0-1,-1 0 1,0 0-1,-6 4 2868,5-2-2868,-1 0 172,0 0-1,0 1 0,0 0 0,0 0 0,-4 5 0,-1 4-10,1 1 0,1 0 0,0 0 0,-5 19 0,-1 1-26,-37 112 107,-70 142-2654,118-286 2071,-2 8-635,-2-1 0,-8 13 0,-1-4-3175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3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7808,'12'-7'8301,"4"5"-4460,20 2-2497,-18 1 113,40-3 367,94-16 0,-122 15-1421,54 2 0,-49 1-308,8 2 48,0 1-1,76 15 0,68 9 710,-42-9-637,-63-6 134,151 0 0,-90-2-336,-6-1-79,123-17 295,-51 1-191,131-25 74,-220 30-107,47-4 16,141-4-38,-217 11 61,216-16 297,-67 9-434,6 0 410,-86-2-189,82 15-218,82-9 364,-131-3-202,374 5 46,-511 3-148,-1 3-1,88 20 1,-125-23 32,1-1 0,-1 0-1,0-2 1,0 0 0,25-3 0,194-2 11,-144 6 176,40 8-162,-113-10-23,1 0 0,-1-1 0,26-6 0,-23 4 25,1 2 0,40 0-1,-53 2-71,210 0-2059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6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20 7040,'4'-20'13711,"-13"29"-12169,-9 15-877,-23 43 1,34-54-653,-56 108 29,-70 121 22,124-229-218,6-11-95,2 1-1,-1-1 0,0 1 0,0-1 1,1 1-1,-1 0 0,1-1 0,0 1 1,0 0-1,-1 5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7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9984,'0'0'7359,"0"0"-7248,0 1 0,0-1 0,-1 0-1,1 1 1,0-1 0,0 0 0,0 1-1,0-1 1,0 1 0,1-1-1,-1 0 1,0 1 0,0-1 0,0 0-1,0 1 1,0-1 0,0 0 0,1 1-1,-1-1 1,0 1 0,51 29 2262,-37-19-1969,1 1-1,-2 0 1,24 27-1,28 48 98,-35-46-472,100 163 136,-124-193-254,8 12-1112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8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10112,'-3'7'11933,"3"-6"-11882,1 0-1,-1-1 1,1 1-1,-1 0 1,1 0 0,0-1-1,-1 1 1,1 0 0,0-1-1,0 1 1,0-1 0,0 1-1,18 6 463,0-2 0,0 0 1,34 3-1,-7-1-432,-4-1-607,21 4-5679,-49-6 995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8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 11392,'-3'-4'11033,"1"16"-9299,4 40-1564,13 79-1,-9-93-134,2 12-494,18 59 0,-23-101-110,2 13-2149,-4-5-3189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8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9216,'38'25'6976,"-32"-21"-6330,0 0 1,0 0 0,1 0 0,10 4 0,15 8 657,-16-6-968,0 0 0,0 2 0,-1 0 1,-1 0-1,0 1 0,-1 1 0,-1 1 0,0-1 0,14 24 0,-19-27-377,-1 0 0,0 1 0,-1 0 0,-1 0 0,1 1 0,-2-1 0,0 1 0,0 0 0,-1 0 0,-1 0 1,0 0-1,-1 0 0,0 0 0,-4 21 0,1-20-977,0 0 0,0 0 0,-2 0 0,0-1 0,0 0 0,-12 20 1,3-12-3655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19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5 8576,'-5'-5'4965,"5"5"-4815,-13 1 3256,-9 6-1234,19-5-2064,0 0 1,1 1-1,-1-1 0,1 1 1,0 0-1,0-1 1,0 1-1,0 0 0,-2 5 1,-11 28 300,15-36-404,-4 13 38,1-1 1,0 1-1,-1 18 0,1-10-40,-5 38-43,-2 68 0,11 39 91,1-141-833,1 0-1,1 0 1,1 0 0,13 39-1,1-28-1910,-1-3-1568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20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8192,'-5'0'16030,"10"0"-15090,-3 0-892,0 1 1,0-1-1,-1 0 0,1 0 1,0 1-1,0-1 0,0 1 1,-1-1-1,1 1 0,0 0 1,-1 0-1,1 0 0,-1 0 1,1 0-1,-1 0 0,1 0 1,-1 0-1,0 0 0,0 1 1,1-1-1,-1 1 0,0-1 1,0 1-1,0-1 1,-1 1-1,1-1 0,0 1 1,-1 0-1,1 0 0,-1-1 1,1 1-1,-1 0 0,0 0 1,1 1-1,-1 4 22,1 0 1,-1 0-1,-1 0 1,1 0-1,-1 0 1,0-1-1,-4 13 1,2-11-81,1 0-35,-1 0-1,1 0 0,-1 10 1,2-17 44,1 0-1,0 1 1,0-1 0,0 0 0,0 1-1,0-1 1,0 0 0,0 1 0,0-1-1,1 0 1,-1 1 0,1-1 0,-1 0 0,1 1-1,-1-1 1,1 0 0,-1 0 0,1 0-1,0 0 1,0 0 0,0 1 0,0-1 0,-1-1-1,1 1 1,3 2 0,-1-2-5,1 0 0,0 0 1,0 0-1,0-1 0,0 1 0,-1-1 1,1 0-1,0 0 0,0 0 0,5-1 1,8 0-1239,34 1-8302,-32 0 4149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24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 8704,'7'-5'12352,"26"-6"-11873,-32 10-465,9-2 25,0 1 0,0 0 0,0 0-1,20-1 1,-29 3 1,-1 1 0,1-1-1,0 0 1,0 0-1,0 0 1,-1 0-1,1 1 1,0-1 0,-1 0-1,1 1 1,0-1-1,-1 1 1,1-1 0,0 1-1,-1-1 1,1 1-1,-1-1 1,1 1-1,-1-1 1,2 2 0,-1 0 50,0 0 0,0 1 0,1-1 1,-2 0-1,1 1 0,1 3 0,-1 0-18,0 0 0,0 0-1,-1 0 1,1 0 0,-2 8 0,-2 4-60,-6 20 1,5-25-10,1-1 1,0 1-1,1 0 1,0 14-1,2-19 9,0-4 36,-1 1 0,2-1-1,-1 0 1,0 1 0,1-1-1,2 8 1,-2-11-38,-1 0 0,1 1 0,0-1 0,-1 0 1,1 0-1,0 0 0,0 0 0,0 0 0,0 0 0,0-1 0,0 1 0,0 0 1,0 0-1,0-1 0,1 1 0,-1-1 0,0 1 0,0-1 0,1 1 1,-1-1-1,0 0 0,0 1 0,1-1 0,-1 0 0,0 0 0,1 0 0,1 0 1,14 0 172,10 0-2528,0-5-4245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24.9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256 0 8192,'-3'5'10568,"1"-2"-10955,-20 17 1381,-33 40 0,21-22-982,-57 78-108,57-69-1739,20-25-2462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3.4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10240,'18'-39'9274,"-2"48"-8074,1 9-875,-1 0-1,-1 0 1,0 2 0,22 38 0,-21-30-228,2-1 0,36 43 0,-27-44-64,2-1 1,58 40 0,75 44-1108,-47-31-6790,-101-68 3736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25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0 9600,'-8'4'6099,"7"-3"-5888,3 9 2381,13 13-1633,-14-22-773,12 14 198,0-1-1,21 18 0,7 6-210,85 105-136,-122-139-342,0 0-1,0 0 1,0-1-1,8 5 1,-11-7-31,1 0-1,-1 0 1,1 0 0,0-1 0,-1 1 0,1-1 0,0 1 0,-1-1-1,1 1 1,0-1 0,0 0 0,-1 0 0,1 0 0,0 0 0,0 0-1,0-1 1,-1 1 0,3-1 0,6-3-3733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25.8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 8960,'-1'-9'8014,"2"9"-7871,14-2 3927,-10 2-4410,40-10 2117,-34 7-1498,-1 0 0,1 1 1,-1 0-1,12 0 1,-21 2-262,0 0 0,0 1 0,0-1 0,0 0 0,0 0 0,-1 0 0,1 1 1,0-1-1,0 0 0,0 1 0,0-1 0,0 1 0,-1-1 0,1 1 0,0-1 0,-1 1 1,1 0-1,0-1 0,0 2 0,1 1 28,-1-1 1,0 0-1,1 0 1,-1 1 0,0-1-1,-1 0 1,2 4-1,0 2 66,-1 1 1,0-1-1,0 12 1,-1 138 212,-1-155-311,1-1 1,1 1 0,-1-1-1,0 1 1,1 0-1,-1-1 1,1 1-1,0-1 1,0 1-1,0-1 1,0 1-1,0-1 1,0 0 0,1 0-1,-1 1 1,1-1-1,0 0 1,-1 0-1,1 0 1,0-1-1,2 3 1,9 6-3541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29.5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8192,'-12'10'14347,"19"-8"-14897,83-2 2339,-41 0-2572,-1 0-4719,-34-4-242,-5 3 1835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0.3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 9344,'2'-14'13110,"14"1"-10672,-10 10-2538,0 0-1,1 0 0,-1 0 0,8-1 1,-7 2 300,0 0 1,0 1-1,0 0 1,0 1 0,0-1-1,15 3 1,-21-2-142,1 0-1,0 0 1,-1 1 0,1-1 0,0 1 0,-1 0-1,1 0 1,0-1 0,-1 1 0,0 0-1,1 0 1,-1 0 0,1 0 0,-1 1-1,0-1 1,0 0 0,0 1 0,0-1 0,0 0-1,0 1 1,0-1 0,0 1 0,0-1-1,-1 1 1,1 0 0,-1-1 0,1 1 0,-1 0-1,1 0 1,-1-1 0,0 1 0,0 0-1,0 3 1,0 105-1344,0-105 1166,0-1 1,1 0 0,0 1-1,0-1 1,0 0 0,1 0-1,-1 0 1,1 0 0,0 0-1,3 5 1,3 2-63,16 20 0,-20-26 87,1 0 213,-1 0 0,0 0 1,0 0-1,-1 1 0,4 6 1,-6-10-80,-1-1 1,1 1-1,-1 0 1,1 0-1,-1 0 0,0 0 1,1-1-1,-1 1 1,0 0-1,0 0 1,0 0-1,-1 0 0,1 0 1,0 0-1,-1-1 1,1 1-1,-1 0 1,0 0-1,1 0 1,-1-1-1,0 1 0,-2 2 1,-1 1-51,0 0 0,0 0 0,-1-1 0,0 1 0,0-1 0,0 0 0,0-1 0,0 1 0,-8 2 0,-15 7-3261,22-9 2540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0.7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246 0 10112,'-25'20'10749,"-18"23"-8146,-5 5-2393,34-34-195,-20 24-1,23-23-620,-24 22-1,28-31-514,1 0-1,-1 0 1,-8 14 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1.0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1 8832,'-12'0'10053,"17"7"-8459,-1 0-1160,1 0-1,1-1 0,-1 0 0,1 0 0,0 0 0,11 7 1,8 8 187,3 4-293,51 36 0,-34-28-2664,-22-10-3275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2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 8064,'-6'7'16333,"11"-2"-16971,-1-3 837,0-1-1,0 0 1,0 0 0,0-1-1,0 1 1,0-1-1,0 0 1,0 0 0,7-1-1,1 0 35,171-6 412,-94 7-11050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3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18 8960,'-10'-17'12163,"16"28"-10844,6 14-916,-1-1 0,-1 1 0,-1 1 0,-2-1 0,0 2 0,4 37 0,-10-58-431,13 76-1837,2-31-7132,-11-35 3968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4.1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0 9344,'-5'3'10120,"5"-2"-9979,0 0 0,1-1 0,-1 1 0,0 0 0,0-1 0,1 1 0,-1 0 0,0-1 0,1 1-1,-1-1 1,1 1 0,-1-1 0,1 1 0,-1-1 0,1 1 0,-1-1 0,1 0 0,-1 1 0,1-1 0,0 0 0,0 1 0,8 0 341,1 0 1,-1 0 0,19-3 0,-5 1-292,28 1-337,55 0-784,-71 0-2900,0 0-3295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5.2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 6912,'-5'0'10938,"5"5"-8986,2 15-1189,0 1 0,9 35 0,1 1-497,19 163-1525,-30-206-60,-2-13 765,1 1 0,0-1 1,0 1-1,0-1 0,1 1 1,-1-1-1,0 1 0,1 0 1,-1-1-1,0 1 0,1-1 1,1 3-1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3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22 12800,'18'-9'5791,"8"6"-3391,-17 3-1952,0 0-64,9 0-320,-5 0-64,5-5 0,-4 5-512,4-4-128,-5 4-672,1 4-288,-5 1-767,0 2-289</inkml:trace>
  <inkml:trace contextRef="#ctx0" brushRef="#br0" timeOffset="1">107 299 9600,'4'3'4384,"10"-6"-1281,-10 3-2079,1 0-192,4-4-416,0-1-192,4 5-128,1 0-96,4 0 32,-6 0-1024,6 0-384,-5 0-1215,5-3-513,-4-1-896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6.1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175 0 7040,'-11'3'11663,"8"-1"-11375,-5 6 327,0 1 0,1 0 0,0 0 0,0 1 0,1 0 0,-6 12 0,-10 16-98,20-35-471,-11 15-5,2 1 0,0 1-1,1 0 1,-8 22 0,9-25 49,8-15-339,0 0-1,-1 0 1,1 0-1,0 0 1,0 0 0,1 0-1,-1 0 1,0 3 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6.4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10112,'1'5'9879,"-1"-4"-9737,43 37 3203,20 17-2605,-19-23-569,20 17-1164,-54-40-2721,18 20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7.8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56 8448,'-22'-24'11957,"32"20"-10155,4-2-1241,-2 1-182,0 0-1,15-3 0,-23 7-288,-1 0 0,1 0 0,0 1-1,0-1 1,-1 1 0,1 0 0,0 0 0,0 1 0,0-1 0,-1 1 0,1 0-1,4 1 1,-6-1-3,1 1 0,-1-1-1,0 0 1,0 1 0,0-1-1,0 1 1,-1 0 0,1 0-1,0-1 1,-1 1 0,1 0 0,-1 0-1,1 1 1,-1-1 0,0 0-1,0 0 1,0 1 0,0-1-1,-1 0 1,2 5 0,0 5 84,-1-1 0,0 1-1,-1 13 1,0-17-88,-1 23 73,3 46 15,-1-68-212,0-1 1,1 0 0,0 0 0,0 0 0,1 0 0,0 0-1,4 8 1,6 1-2083,4-6-5071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8.9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7680,'2'5'12050,"9"-7"-11967,-4 3 238,0 0 1,0 0 0,10 2 0,13 3 97,85-1-608,-65-5-3323,-48 0 2952,0 0-1,0 0 1,0 0-1,0 0 1,-1 1-1,1-1 1,0 1-1,0-1 0,3 2 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9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 8960,'-3'5'8055,"4"5"-5781,6 11-1766,1-2-71,14 24 0,-4-11-191,-11-18-965,16 22 1,1-7-4042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39.7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5 8064,'9'-4'9941,"-10"6"-9088,-97 153 1105,64-98-1788,30-50-330,-15 26-2343,2-2-4375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40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9728,'4'5'4306,"1"11"-3073,-1-4 433,1 0-791,30 67 2526,-29-69-3264,0 0 0,0-1 0,1 1 0,1-1 0,13 13 0,45 30-258,-20-21-4579,-28-22-654,-5-2 1498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41.1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8704,'3'3'11648,"-1"-2"-11556,1 0 0,-1 1-1,1-1 1,0 0 0,-1 0 0,1-1-1,0 1 1,4 0 0,25 0 318,-21 0-366,0 0 0,1-1 1,-1 0-1,0-1 0,1-1 1,13-3-1,-20 4-427,0 0 1,0 0-1,0 0 1,1 1-1,-1 0 1,7 0-1,-3 0-1611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41.6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10624,'3'4'6411,"1"10"-4436,-2-4-1178,23 61 1260,-12-38-1846,12 49 1,-5 13-4382,-20-95 4020,0 1-1,0-1 1,0 1 0,0-1 0,0 0 0,0 1 0,0-1-1,0 1 1,0-1 0,0 1 0,0-1 0,1 1-1,-1-1 1,0 0 0,0 1 0,0-1 0,1 1-1,-1-1 1,0 0 0,0 1 0,1-1 0,1 2-902,-2-2 902,1 1 0,-1-1 0,1 0 0,-1 0 0,1 0-1,-1 0 1,0 1 0,1-1 0,-1 0 0,1 0-1,-1 0 1,1 0 0,-1 0 0,1 0 0,-1 0 0,1 0-1,-1-1 1,0 1 0,1 0 0,0 0 0,7-4-3130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41.9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10368,'7'2'4535,"-6"5"-2381,-1-6-2048,0-1 0,0 1 1,0-1-1,0 1 1,0-1-1,0 1 0,0-1 1,0 1-1,0-1 0,0 1 1,0-1-1,0 1 0,1-1 1,-1 1-1,0-1 0,0 1 1,0-1-1,1 0 0,-1 1 1,1 0-1,6 3 309,-1 1 0,2-1 1,-1 0-1,11 4 0,20 11 346,-32-15-523,1 1 0,-1 0 0,0 0 0,-1 1 0,1-1-1,-1 1 1,0 1 0,0-1 0,5 11 0,-8-13-154,0 0 1,0 1-1,0-1 0,-1 1 1,1 0-1,-1-1 1,0 1-1,-1 0 0,1 0 1,-1 0-1,0-1 1,0 1-1,-1 0 0,1 0 1,-1 0-1,-2 8 1,-2 0 58,2-5-54,0-1 0,0 1 1,-1 15-1,3-22-91,1 1 1,0 0 0,0 0 0,0 0-1,0-1 1,0 1 0,0 0-1,1 0 1,-1-1 0,1 1 0,-1 0-1,1-1 1,-1 1 0,1 0-1,0-1 1,0 1 0,0-1 0,0 1-1,0-1 1,0 1 0,0-1-1,1 0 1,1 2 0,1 0-17,0-1-1,1 1 1,0-1 0,0 0-1,-1 0 1,1 0 0,0-1-1,1 1 1,5 0 0,6-1-1945,24 0 0,-39-1 1752,16 0-2904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5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44 5376,'0'-12'6944,"0"11"-6715,-1 0 1,1 0-1,-1 1 1,1-1 0,-1 0-1,0 0 1,1 0-1,-1 1 1,0-1 0,0 0-1,1 1 1,-1-1-1,0 0 1,0 1 0,0-1-1,0 1 1,-1-1 0,-18-6 3012,17 7-3115,-1 0 0,1 0-1,0 0 1,0 0 0,-1 1-1,1-1 1,0 1 0,0 0-1,0 0 1,0 0 0,0 0-1,0 1 1,0-1 0,0 1-1,0 0 1,1 0 0,-1 0-1,1 0 1,-5 5 0,0 1-88,0 2 0,0-1 1,1 1-1,0 0 0,1 0 1,0 1-1,0-1 0,2 1 1,-6 22-1,4-7 172,1 1 0,1 0 0,1 33 0,2-50-185,1 1-1,0-1 1,1 0 0,0-1 0,1 1-1,0 0 1,0-1 0,1 1-1,0-1 1,1 0 0,8 13 0,1-3 32,1 0 1,1-1 0,30 28 0,-39-41-16,-1 0 1,1-1 0,-1 1-1,1-1 1,1-1-1,-1 1 1,0-1-1,1-1 1,0 1-1,-1-1 1,1 0-1,14 1 1,-16-3 23,0 0 1,0 0 0,0 0-1,-1 0 1,1-1 0,0 0-1,0 0 1,-1-1-1,1 0 1,-1 0 0,1 0-1,-1 0 1,0-1-1,1 0 1,-2 0 0,1-1-1,0 1 1,7-8 0,-6 4-21,-1 0 1,0-1 0,0 1 0,-1-1 0,6-13 0,-2 0 11,7-22 0,-11 28-49,-1-1 1,0 0-1,-1 1 1,-1-1-1,0 0 1,-1 0-1,-1 0 1,-1 0-1,0 0 1,-1 0-1,0 1 1,-10-26-1,9 30-167,-1 0 0,0 1 0,-1-1-1,0 1 1,-1 1 0,0-1 0,0 1 0,-1 0-1,0 1 1,0 0 0,-1 0 0,0 1 0,-1 0-1,0 1 1,0 0 0,0 0 0,-20-7 0,-48-11-5331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0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0 8192,'-7'5'19465,"16"-1"-21619,14 1 2534,1-1 0,35 2-1,-36-5-257,0 1 0,0 2 0,23 6 0,65 33 113,-103-43-89,-3 1-771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0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10496,'0'12'16429,"17"-12"-17407,-8 0 2171,46 3-515,99 17-1,-76-8-1082,-40-11-4649,-25-1-511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4.3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0 230 8960,'4'-8'4084,"-3"8"-3933,3-4 1736,14 5 2294,-15 0-3869,0 0 0,0 0 0,-1 0 0,1-1 0,0 1 0,0-1 0,0 1 0,0-1 0,-1 0 0,1 0 0,3-1 0,35-8 877,-2 1-527,120 1 223,-74 5-554,274-29 741,-230 22-751,-94 7-290,175 0 243,-112 3-271,-20-7-4,0 0 13,373 3 116,-256-9 114,-88 4-132,13 0 26,229-12-203,75-5 206,10 0-38,-234 8-78,43 0 50,-48 10-73,-175 7-76,12 0-460,-12 0-3678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5.7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280 0 8704,'-3'4'14402,"-22"29"-14255,7-13 8,0 1 1,1 1-1,0 1 1,2 0-1,-24 50 1,-52 172-266,79-210 97,7-20 1,1-6-198,1 0 0,0 0-1,1 0 1,0 0-1,-1 14 1,0-14-972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6.0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 8704,'-4'-12'9909,"16"25"-9332,0 1 0,-1 0 0,0 1 0,-1 0 0,-1 1 0,8 16 0,20 34-40,-27-51-483,1-1 0,1-1 1,0 1-1,1-2 1,0 0-1,1 0 0,0-1 1,1-1-1,26 14 1,2-4-147,16 9-654,-53-25-1247,0 0 0,0 0-1,10 9 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6.6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 10112,'0'-12'7685,"6"9"-5557,4 0-1726,1 1 1,-1 1 0,1 0 0,0 0-1,21 3 1,-2-2 119,-14 1-175,1 0 0,19 3 0,-28-2-199,-1-1-1,1 1 1,-1 1 0,0-1-1,1 1 1,11 8 0,-16-9-63,-1 0 0,1 0-1,-1 1 1,0-1 0,1 1 0,-2 0 0,1 0-1,0 0 1,0 0 0,-1 0 0,0 0 0,1 0-1,-1 0 1,0 0 0,-1 1 0,1-1 0,0 5-1,0 5 218,0 1 0,-2 26 0,-8 22-134,-1 6-171,10-60 15,-1 1 1,2-1-1,-1 1 1,1-1-1,4 17 1,-4-23-12,-1 1-1,1 0 1,1-1 0,-1 1-1,0-1 1,0 0 0,1 1-1,0-1 1,-1 0 0,1 0-1,0 0 1,0 0 0,0 0 0,0-1-1,0 1 1,5 2 0,0 0-67,1-1 1,0 0 0,0 0 0,9 1 0,-2 0-245,31 7-5354,-3-3-8773,-25-4 10080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7.1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70 10880,'0'-1'345,"1"0"1,-1-1 0,0 1-1,0 0 1,0 0 0,1 0-1,-1 0 1,1 0 0,-1 0-1,1 0 1,-1 0 0,1 1 0,-1-1-1,3-3 1038,-2 4-1037,0-1-1,0 0 1,0 1 0,0-1-1,0 1 1,1-1 0,3-2 26,1 1 0,-1 0 1,10-2-1,-2 1 446,8-2-326,1 1 0,-1 0 1,25 0-1,-11 1-93,99-8 235,-62 8-3947,-56 3 67,-1 1 1,25 5-1,-13 1-1079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7.7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98 9216,'-1'-1'445,"0"0"0,0-1 0,0 1 0,1-1 0,-1 1 0,0 0 1,1-1-1,-1 1 0,1-1 0,-1 0 0,1 1 0,0-1 0,-1 1 0,1-1 0,0 0 1,0 1-1,0-1 0,1 1 0,-1-1 0,0 1 0,0-1 0,1 0 0,-1 1 0,1-1 1,1-1-1,0-3 6,1 0 0,0 0 0,1 0 0,6-9 0,-8 13-394,0 0 0,-1 1 0,1-1 0,0 1 0,0 0 0,0-1 0,0 1 0,0 0 0,0 0 0,0 0 0,0 1 0,0-1 0,0 0 0,0 1 0,1 0 0,-1-1 0,0 1 0,3 0 0,2 1 34,0-1 0,-1 1 0,0 1 0,1 0 0,-1-1-1,0 2 1,1-1 0,-1 1 0,-1 0 0,1 0 0,0 1 0,8 6-1,-5-2 43,1 0 0,-1 1 0,0 0 0,-1 0 0,12 18 0,-16-20-69,0 0 1,0 0-1,-1 0 1,0 1-1,0-1 0,-1 1 1,0 0-1,0-1 1,-1 1-1,0 0 1,0 0-1,-1 0 0,0 0 1,0 0-1,-1 0 1,0 0-1,0 0 1,-1-1-1,0 1 0,-1 0 1,1-1-1,-1 1 1,-1-1-1,-5 9 0,0-2-56,-1 2-13,-14 28 0,22-40-4,1 0 0,-1 0-1,0 1 1,1-1 0,0 1 0,0-1-1,1 1 1,-1 0 0,1-1 0,0 1-1,0 0 1,1 5 0,0-7 2,0 0 0,1 0 0,-1 0 0,1-1 0,-1 1 0,1 0 0,0-1 0,0 1 0,0-1 0,0 1 0,1-1 0,-1 0 0,1 0 0,-1 0 0,1-1 0,0 1 0,-1 0 1,1-1-1,0 0 0,0 0 0,0 0 0,5 1 0,4 1 5,0 0-1,1-1 1,-1-1 0,20 1 0,40-5-1032,-62 2 59,0-1 1,0 0 0,0 0 0,0-1 0,10-5-1,-11 4-831,0 1-1,1-1 1,17-3-1,8 2-2742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8.0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236 5 9472,'6'-4'12281,"-23"21"-7360,7-7-6844,-57 64 1929,31-36-214,16-17-120,-22 24-2274,2 3-4447,31-36 2719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8.4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9216,'-4'2'5314,"9"12"-2741,11 6-1271,0-1-1,2-1 0,38 32 0,-30-27-975,28 29-1,-23-15-377,43 71 0,-18-24-5300,-44-68 1401,8-3-1921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5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 8448,'1'-8'13327,"6"28"-12612,1 0 0,14 23 0,-13-26-199,-1 0 0,0 0-1,9 34 1,-13-33-1148,0 0 0,-2 1 0,0-1 0,-1 1 0,-1-1 0,0 1 0,-2-1 0,0 1 0,-6 21 0,3-13-5282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8.9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53 7552,'0'-52'11135,"5"57"-10127,-3 1-807,0-1 0,0 1 0,0-1 0,-1 1-1,0-1 1,0 11 0,2 5 111,10 43 309,40 118 0,0-44-1421,-31-82-2485,-16-40 1226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9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23 9472,'-9'-3'3584,"13"-1"-2784,5 1 640,-4 3 127,7-5-383,10 1-32,10 1-512,4 3-224,0 0-256,-2 0-128,3 3 0,-6 1-544,-4 1-128,0 2-800,-4 1-287,-2-1-3201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5:59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60 9856,'-1'-22'9394,"3"20"-9003,9-5 4222,0 3-4320,-7 2-1059,11-3 967,-1 0 0,1 2 0,0-1-1,0 2 1,0 0 0,19 0 0,-23 2-127,0 1 0,0 0 0,0 0-1,0 1 1,-1 1 0,1-1-1,-1 2 1,1 0 0,12 7 0,-20-10-29,-1 0 1,0 0-1,0 0 1,1 1 0,-1-1-1,0 1 1,0 0-1,-1-1 1,1 1 0,0 0-1,-1 0 1,1 0 0,-1 0-1,1 0 1,-1 1-1,0-1 1,0 0 0,0 1-1,0-1 1,0 1-1,-1-1 1,1 1 0,-1-1-1,0 1 1,0-1 0,1 1-1,-2-1 1,1 1-1,0 0 1,0-1 0,-2 4-1,-1 4 160,-1-1 1,0 1-1,-1-1 0,1 0 0,-2-1 0,-8 12 0,11-15-190,-1 1 0,0 0 0,1 0 0,0 0 0,1 0 0,-1 0 0,1 1 0,0-1 0,1 1 0,-2 8 0,3-10-16,0 0-1,0 0 0,1 1 0,-1-1 1,1 0-1,0 0 0,0 0 0,1 0 1,-1-1-1,1 1 0,0 0 0,1 0 1,-1-1-1,4 5 0,28 36-28,-23-33 89,0 2 0,-1 0 1,-1 0-1,0 1 0,8 18 0,-17-32-41,0 0-1,0 0 1,0 0-1,1 0 1,-1 0-1,0 0 1,0 0-1,-1-1 0,1 1 1,0 0-1,0 0 1,0 0-1,-1 0 1,1 0-1,0 0 1,-1 0-1,1 0 0,-1-1 1,1 1-1,-1 0 1,1 0-1,-1-1 1,1 1-1,-1 0 1,0-1-1,1 1 0,-1 0 1,0-1-1,0 1 1,0-1-1,1 0 1,-1 1-1,0-1 1,0 1-1,-1-1 0,-5 3 11,0-1 0,0 1 0,-10 0 0,16-2-32,-94 11-1446,63-9-2038,-48 11 0,77-14 2999,1 0 1,0 1-1,-1 0 1,1-1-1,0 1 1,-1 0-1,1 0 0,0 0 1,0 1-1,0-1 1,0 0-1,0 1 1,0 0-1,0-1 0,0 1 1,1 0-1,-3 2 1,-2 12-4312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0.8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172 54 7552,'5'-19'6266,"-6"4"-181,0 13-5928,0 0-1,0 1 1,0-1-1,0 1 1,0 0-1,-1-1 1,1 1-1,0 0 1,-1 0-1,1-1 0,-4 0 1,5 2-132,-1-1 1,0 1 0,0 0-1,0 0 1,1 0-1,-1 0 1,0 0-1,0 0 1,0 0-1,0 0 1,0 0 0,1 0-1,-1 0 1,0 0-1,0 1 1,0-1-1,1 0 1,-1 1-1,0-1 1,0 0 0,1 1-1,-1-1 1,0 1-1,1-1 1,-1 1-1,0 0 1,1-1-1,-1 2 1,-16 18 233,2 1 0,0 0 1,1 2-1,-13 29 0,18-35-98,2 1 0,0 0 0,1 0-1,0 0 1,-4 31 0,8-35-104,1-1 0,1 0 0,0 1 0,1-1 0,0 1 0,1-1-1,1 0 1,7 23 0,-2-15-25,1 0 0,0-1 0,2 0 0,0-1 0,1 0 0,1-1 0,1-1 0,1 0 0,0 0 0,1-2 0,33 26 0,-36-31-452,-10-6-83,1-1-1,-1-1 0,1 1 0,-1 0 0,1-1 0,0 0 0,0 0 1,8 3-1,1-8-5016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1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259 25 9856,'13'-25'11722,"-22"45"-11532,-1-2 0,0 0 0,-1 0 1,-17 20-1,-15 23-90,-39 79-352,34-42-3688,23-51-3308,20-35 3611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1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30 10240,'0'-2'416,"-2"-25"7760,3 26-8076,-1 1-28,1 0 1,0 0-1,-1 0 1,1 0-1,0 1 1,-1-1-1,1 0 1,-1 0 0,1 0-1,-1 0 1,1 1-1,0-1 1,-1 0-1,1 1 1,-1-1-1,1 1 1,49 37 1800,-15-10-1336,11 7-364,149 117-1444,-186-144 806,4 2-1485,-1 1 0,19 23 0,-17-14-2556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1.9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23 11776,'5'-3'4384,"-1"3"-3393,8-4 1825,-3-1-1984,5 2-160,4-1-480,4 1-96,1 3-96,4 0-640,0 0-224,-2 0-672,2 3-320,0 1-2175,9-1-2049,-4 6 2144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2.3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12288,'0'2'5855,"1"13"-3673,43 126-41,-18-68-1568,-12-33-3829,35 69 0,-40-94 894,0-5-1723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2.6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9472,'0'2'3061,"10"13"-359,-4-3-1635,1-1 0,0 1 0,1-2 0,1 1 0,16 16 0,108 99 975,-124-117-2008,-1 0 0,1 1 0,-2 0 0,1 1 0,-1-1-1,-1 2 1,0-1 0,5 15 0,-8-19-303,-1 0 0,0 0 1,0 1-1,-1-1 0,0 0 0,0 13 0,-1-15-309,-1 0-1,1-1 0,-1 1 0,0-1 0,0 1 1,-1-1-1,1 1 0,-1-1 0,0 0 0,0 0 1,-4 6-1,2-1-2408,3 2-895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3.0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3 10368,'-11'-3'6340,"11"4"-6173,-16 6 5336,31 1-4079,32 3-180,-30-7-900,21 7 0,-33-10-291,0 1 1,0 0-1,-1 1 0,1-1 0,-1 1 0,1 0 0,-1 0 0,7 7 1,-9-7-7,0 0 1,0-1 0,0 2-1,0-1 1,-1 0 0,1 0-1,-1 0 1,0 1 0,0-1-1,0 1 1,0-1 0,-1 1-1,0-1 1,1 1 0,-1 4-1,-1 6 92,0 0 0,-5 20 0,4-26-113,-2 15 32,1-11-68,0 0-1,1 0 0,1 1 1,0-1-1,1 0 0,2 23 1,-2-33-15,1 0 0,0 0 0,-1 0 0,1 0 0,0 0 0,1 0 0,-1 0 0,0 0 0,0 0 0,1-1 0,-1 1 1,1-1-1,0 1 0,-1-1 0,1 1 0,0-1 0,0 0 0,0 0 0,0 0 0,2 1 0,3 1-1649,1 0-1,-1-1 1,1 0-1,11 1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7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193 3 9856,'-15'-3'7313,"13"4"-6907,-15 8 2732,10-3-2797,1 0-1,-10 11 1,13-13 126,-12 15-368,1 1-1,1 0 1,0 1 0,2 1-1,0 0 1,2 0 0,0 1-1,2 0 1,0 0 0,2 1-1,0-1 1,2 1 0,-1 44-1,4-43-41,1-1 0,0 0 0,2 0 0,9 33-1,-10-50-50,1 1 0,0 0 0,0-1-1,1 1 1,0-1 0,0 0 0,6 7-1,-7-10-2,1 0 0,0 0 0,0-1 0,0 1 0,0-1 0,0 0 0,1 0 0,-1-1 0,1 1 0,0-1-1,0 0 1,6 1 0,-4 0-106,1-1 0,-1-1-1,1 0 1,0 0 0,0 0 0,-1-1-1,1 0 1,12-2 0,-13 0-520,0 0 0,0 0 0,0 0 0,0-1 1,12-7-1,-1 0-1089,37-21-10133,-32 19 8133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5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297 81 7424,'1'-8'11118,"2"1"-9874,-2 6-1090,0 0 0,-1 0 1,1 0-1,-1 1 0,1-1 0,-1 0 0,1 0 1,-1 0-1,1 0 0,-1 0 0,0 0 0,0 0 0,1 0 1,-1 0-1,0 0 0,0 0 0,0 0 0,0 0 1,0 0-1,0 0 0,-1 0 0,1 0 0,0 0 0,-1-1 1,1 0-21,-1 0-1,1 0 1,-1 0 0,0 1 0,0-1 0,0 0 0,0 1-1,0-1 1,0 1 0,0-1 0,-1 1 0,-1-2 0,0 1-54,0-1 1,-1 1 0,1 1 0,0-1 0,-1 0 0,1 1 0,-1 0 0,1 0 0,-1 0 0,0 0 0,-5 0 0,3 1-51,1 0 1,0 1-1,0 0 1,-1 0 0,1 0-1,0 0 1,-9 5 0,2-2-27,1 2 0,0 0 1,0 0-1,0 1 0,0 1 1,1 0-1,1 0 0,-14 14 1,11-8-10,1 1 0,0 0 0,1 0 1,1 1-1,-10 21 0,17-30-7,-1-1 0,1 1-1,1-1 1,-1 1 0,1 0-1,0 0 1,1 0 0,0 0-1,0 0 1,1 7 0,-1-10 14,1 3 49,0 1 0,0-1 1,0 0-1,1 0 0,1 0 1,-1 0-1,1 0 0,0 0 1,7 10-1,-4-7 68,1-1 0,0 0 0,1 0 0,0-1 0,16 13-1,-10-10-34,0-2 0,1 1-1,0-2 1,1 0-1,0-1 1,0 0-1,0-1 1,23 4-1,-26-7-262,-1-1 0,1-1 0,-1 0 0,1-1 0,0 0 0,-1-1 0,1 0 0,0-1 0,-1 0 0,0-1 0,1-1 0,-1 0 0,20-10 0,39-26-3185,-58 32 617,18-17-1,-17 12-2307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5.9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5 9728,'-4'-4'13298,"5"12"-14026,5 19 1631,-3-13-529,0 0 0,-1 1 1,1 18-1,3 52 14,0-1-339,-5-65-35,1 0 0,6 30 0,-4-31-337,-1 0-1,1 29 1,-4-18-3501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6.3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97 10368,'-14'-12'9306,"15"25"-7605,6 14-1324,2 0 0,0 0 0,2-1 0,1 0 0,16 25 0,-23-44-212,0 1 1,1-1-1,0 0 1,0 0-1,0 0 1,1-1-1,0 0 1,0-1-1,1 1 1,0-1-1,0-1 1,0 1-1,11 3 1,-13-6-35,0 0 0,1 0 0,0-1 0,-1 0 0,1 0-1,0-1 1,-1 0 0,1 0 0,0-1 0,0 1 0,-1-1 0,1-1 0,-1 1 0,1-1 0,-1 0 0,0-1 0,1 0 0,7-4 0,-10 4-65,1 0 0,-1 0 0,-1 0 0,1 0-1,0 0 1,-1-1 0,1 0 0,-1 1 0,0-1 0,0-1 0,-1 1 0,1 0 0,-1-1 0,0 1 0,0-1 0,-1 1 0,1-1 0,-1 0 0,1-5 0,-1 3-52,-1 0 1,0 0 0,0 0 0,-1 0-1,1 0 1,-1 0 0,-1 1 0,1-1-1,-1 0 1,-1 1 0,1-1 0,-1 1-1,-4-7 1,-58-83 201,46 70-165,-20-23-787,75 65-14032,-15-4 10022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7.9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347 21 8576,'0'-11'8412,"0"11"-8178,-4-10 3850,-1 15-2740,-6 6-1083,1-1 0,-10 16 0,-11 11-271,-2-3 25,0 1 0,3 2-1,-47 73 1,50-65 36,-17 34-2406,43-78 2139,1-1 0,0 1 0,-1 0 0,1 0 0,0 0 0,-1-1-1,0 1 1,1 0 0,-1 0 0,1-1 0,-1 1 0,0 0 0,1-1 0,-1 1 0,0-1 0,0 1 0,1-1-1,-1 1 1,0-1 0,0 0 0,0 1 0,0-1 0,0 0 0,0 0 0,1 1 0,-1-1 0,0 0 0,-1 0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8.3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9 10368,'-4'-8'9802,"32"24"-8870,0 1 0,-1 1 0,45 42 0,-41-27-991,-1 1 1,-2 1-1,-1 2 0,22 42 1,1-9-4897,-34-53 1051,8-5-2074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8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11392,'0'0'8639,"4"0"-7615,5 0-384,9 0-64,5 0-320,4 0-160,0 0 0,-2-4-64,2 4-32,-4 0-480,-5 0-160,0 4-1152,-9-1-448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9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10496,'-4'3'6079,"8"-3"-4799,1 0-288,8 0-32,5 0-448,5 0-224,4 0-192,0 0-96,-2 0 96,2 0-768,0 0-352,-4 4-864,-5 1-415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09.6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10880,'-5'0'13750,"6"9"-15090,35 173 3348,15-3-2388,-49-173 357,29 120-6430,-26-105 3291,3-4-1526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3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0 115 7936,'5'6'15646,"-2"-2"-15245,1 0 0,0 0 0,1-1 0,-1 0 0,8 4 1,-6-6-86,0 0 0,1 0 1,-1-1-1,0 0 0,10-1 1,3 0-18,50-2 654,87-16-1,-139 17-783,29-2 48,70 2 0,-70 3 78,69-8 0,-48-1-219,1 4 0,-1 2 0,74 8 0,132-6 83,-119-4-72,-72 4-65,248-8 206,-152 4-201,3 3-128,-6-6 271,22-5-63,109-1-116,-59 3 109,27-2-116,58 7 30,-199 6 4,157-9 190,4 0-187,-257 8-42,450-7 111,-340 6-110,-80 1-2285,-49-4-3743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4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10496,'-3'4'10733,"5"6"-7206,9 9-1500,-2-11-1750,-1 0 0,1 0 0,1-1 0,-1 0 0,1 0-1,0-1 1,1-1 0,-1 0 0,1 0 0,0-1 0,16 4 0,192 48 341,-140-29-462,-69-22-101,0 0 0,1 0 0,-2 1 0,1 1 0,9 7 0,-16-12-28,-1 1-1,1 0 1,0 1 0,-1-1 0,0 0 0,0 1 0,0-1 0,0 1 0,0 0 0,-1-1 0,1 1-1,-1 0 1,0 0 0,0 0 0,-1 0 0,1 0 0,-1 0 0,0 0 0,0 0 0,0 0-1,-1 0 1,1 0 0,-1 0 0,-1 5 0,-3 6 2,0-1-1,0 0 1,-1 0 0,-15 23 0,15-26-102,-64 101-820,55-91-1320,-23 25 0,36-44 1800,-21 21-5372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7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9472,'10'-17'11077,"34"114"-10113,-7-12-851,27 67-132,-9-21-1338,-54-128 1180,17 30-1352,-17-31 1274,0-1-1,-1 0 1,1 1-1,0-1 1,0 0-1,0 0 1,1 1-1,-1-1 1,0 0-1,0 0 1,1 0-1,-1-1 1,0 1-1,1 0 1,-1 0-1,1-1 1,-1 1-1,1-1 1,1 1-1,6-1-3642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11 9216,'13'-10'16623,"-13"22"-16139,0 0 0,0 0 1,-1 0-1,-1 0 0,0 0 0,-1 0 0,0 0 0,-5 11 0,-65 118-290,46-95-203,-33 80 0,20 7-28,39-127 55,-1-1 0,1 1 0,1-1-1,-1 1 1,1 0 0,0-1 0,0 1 0,1 0 0,0-1 0,0 1-1,0-1 1,0 1 0,1-1 0,0 1 0,0-1 0,1 0-1,-1 0 1,1 0 0,0 0 0,1-1 0,-1 1 0,1-1 0,0 0-1,0 0 1,7 6 0,-1-3 28,0 0-1,1 0 1,0-1 0,0-1 0,0 0-1,0 0 1,14 3 0,88 16 261,-87-20-292,-6 0-247,150 31-9845,-142-29 3459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5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 10880,'-5'-21'18762,"5"32"-17808,14 167 391,-5-87-1314,17 220-57,-25-208-977,-1-59-9146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6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5 110 9472,'-2'-45'8825,"0"-2"-4237,2 29-1298,0 28-853,0 17-1290,0 292 1113,0-107-8605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9.4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3 8064,'0'-3'12767,"-2"13"-10205,0 14-2740,2 180 2590,0 1-2971,0-74-7507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19.80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 9344,'-1'0'5068,"24"13"509,-8-9-4929,2 1-1,-1-2 1,0 0 0,1-1 0,-1-1 0,18 0 0,104-16 492,-136 15-1130,85-12-180,87 0 0,-61 16-3655,-74 1 694,1 5-559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0.5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32 10112,'-7'-18'6847,"7"16"-5596,-1-1 1,0-6 971,2 11-1966,1 0 0,-1 0 1,0-1-1,0 1 0,0 0 1,-1 0-1,2 4 0,5 23 745,6 53 0,-10-65-851,2 66 111,-1-12-236,1 41-665,-5-64-1980,-1 3-4853,1-39 2672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0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9984,'9'3'4512,"18"4"-3072,-27-2 127,14-1-159,-1-1 32,10-3-352,-2 0-192,10-3-512,-4 3-160,14-4-96,-5-1-512,3 5-192,-3 0-1216,-5 0-512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1.6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 9728,'0'-13'16678,"0"37"-16055,0 161-699,0-104-8291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2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 11008,'0'-4'5056,"5"13"-4033,-5-2-1279,0 1-128,4 4-863,1-5-321,4 14-2592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2.3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71 311 10624,'-10'8'10370,"9"-8"-10123,-1 0 21,1-1 0,0 1 0,0 0 0,0-1 0,0 1-1,-1-1 1,1 1 0,0-1 0,0 0 0,0 1 0,0-1 0,0 0-1,-1-1 1,-3-5-122,0-1 0,0 1 0,1-1 0,0 0 0,0-1 0,1 1 0,0 0 1,0-1-1,1 0 0,1 0 0,-1 0 0,1 1 0,1-1 0,-1 0 0,3-18 0,-1 18-158,0 0 0,1 0 1,0 1-1,1-1 1,0 1-1,0-1 0,0 1 1,1 0-1,1 0 0,-1 1 1,1-1-1,1 1 0,-1 0 1,1 0-1,0 1 0,8-7 1,-11 11 2,0 0 1,-1 0 0,1 0-1,0 1 1,0-1-1,1 1 1,-1 0-1,0 0 1,0 0-1,1 0 1,-1 0 0,7 0-1,-8 1 13,0 1 0,0-1 0,0 0 0,0 0 1,0 1-1,0-1 0,0 1 0,0 0 0,0 0 0,0 0 0,0 0 0,-1 0 0,1 0 0,0 0 0,-1 0 0,1 1 0,0-1 0,-1 1 1,0-1-1,1 1 0,-1-1 0,2 4 0,4 7-7,-1 0 1,0 1-1,-1 0 1,5 17-1,10 57-1037,-2-8-4894,-18-77 5508,0-1 0,1 1 0,0-1-1,-1 1 1,1-1 0,0 1 0,0-1-1,-1 0 1,1 1 0,0-1 0,0 0-1,2 2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08.0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36 8320,'-20'-36'7320,"21"43"-4766,8 17-2215,1-1 349,2 0 0,0-1 0,21 28 0,9 15-494,27 39-178,-58-90 83,1 0 1,0-1 0,1 0 0,23 18 0,-31-28 63,-1 0 1,1 0-1,-1-1 1,1 0-1,0 0 1,0 0-1,0-1 1,0 1-1,0-1 0,1 0 1,-1-1-1,0 1 1,0-1-1,1 0 1,-1 0-1,10-3 1,-14 3-102,1 0 1,0-1-1,-1 1 1,1-1 0,-1 1-1,1-1 1,-1 0 0,1 0-1,-1 0 1,1 0 0,-1 0-1,0 0 1,0 0 0,0 0-1,1 0 1,-1-1-1,0 1 1,0 0 0,1-3-1,-1 0-18,1 1-1,-1-1 0,0 1 0,0-1 0,0 0 1,-1 1-1,1-1 0,-1-5 0,-1-7-63,0 1 0,-1-1-1,-5-18 1,6 29 49,-11-50-941,-3 0 0,-22-55 0,21 76-2746,5 12-2924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2.8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19 11008,'-7'-16'8547,"6"15"-8219,-1 1 10,1-1-1,0 1 0,-1 0 1,1 0-1,0-1 1,-1 1-1,1 0 0,-1 0 1,1 1-1,-1-1 1,1 0-1,-2 1 0,-3 0 47,1 1-1,-1 0 1,1 1-1,-1-1 0,-4 5 1,7-5-319,1 0-1,-1 0 1,1 0 0,0 0 0,0 1 0,0-1-1,0 1 1,1-1 0,-1 1 0,0 0-1,-1 4 1,-8 33 97,8-28-125,-3 13 0,2-1 0,0 1 1,0 49-1,4-68-33,0 0-1,1 0 0,0 0 1,0 0-1,0-1 1,0 1-1,1 0 1,0 0-1,1-1 0,2 6 1,-3-8 18,0 1 1,1-1-1,-1 0 0,1 0 0,0 0 1,0 0-1,0 0 0,0 0 1,1-1-1,-1 0 0,1 1 1,-1-1-1,1-1 0,0 1 0,7 2 1,4-1-48,-1 0 1,1-1 0,0-1-1,0 0 1,22-2 0,80-12-5736,-107 11 4599,21-2-3004,-5 1-1269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3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4 9088,'-3'-4'16298,"6"12"-16981,-1-3 852,0 1-1,0-1 0,0 0 0,-1 1 1,1-1-1,-1 1 0,0-1 0,-1 8 1,1 7-357,-4 19 1,1-16 23,-2 31-1157,0 5-1952,3-20-4164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3.6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8448,'0'-4'3968,"13"8"-3552,-4 8-672,0-4 0,10 11-1760,-1-2-800,9 14 32,-6-7 32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4.0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42 213 11008,'-3'19'13115,"-4"-18"-10202,-5-3-1630,9-1-1199,1 0 0,0 0 0,1 0 1,-1-1-1,1 1 0,-1-1 0,1 1 0,0-1 0,0 0 0,0 1 0,1-1 0,-1-6 0,1 2-79,-1-1-1,1 0 0,0 0 1,1 1-1,0-1 0,0 1 1,1-1-1,0 1 0,1-1 1,0 1-1,0 0 0,6-9 1,-7 12-3,1 1 0,0 0 1,0 0-1,0 0 0,0 0 1,1 1-1,-1-1 0,1 1 1,0 0-1,0 0 0,0 0 1,1 1-1,-1-1 0,0 1 1,1 0-1,0 1 0,0-1 0,-1 1 1,1 0-1,0 0 0,0 0 1,0 0-1,5 1 0,1 0-55,-1 1-1,0 0 0,0 0 0,0 1 1,0 1-1,0-1 0,0 2 0,-1-1 1,1 1-1,-1 1 0,0 0 1,0 0-1,-1 1 0,0 0 0,0 0 1,0 1-1,0 0 0,-1 0 0,0 1 1,-1-1-1,0 2 0,0-1 0,-1 1 1,0 0-1,8 19 0,0 10-3631,-10-12-2587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24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32 9216,'0'-7'11082,"-21"-3"-7084,18 8-3685,0 0 1,-1 0 0,1 0-1,-1 1 1,1-1-1,-1 1 1,-5-1 0,6 2-248,0 0 1,0-1 0,0 1 0,0 1 0,0-1 0,0 0 0,0 1 0,0-1 0,0 1 0,0 0 0,0 0 0,1 0 0,-1 1 0,0-1 0,-3 3 0,2-1-21,0 0 1,1 1-1,-1-1 1,1 1-1,0 0 1,0 0-1,0 0 1,-4 8 0,3-3 9,0 1 0,0 0 0,1 0 0,0 0 0,1 1 0,0-1 0,0 1 0,1 14 0,1-17 2,0 1-1,1 0 1,1 0 0,3 15-1,-3-19-33,-1-1 0,1 0 0,0 1 0,0-1 0,0 0 0,1 0 0,-1 0 0,1-1 0,0 1 0,0-1 0,7 6 0,-3-4 6,0-1 0,0-1 0,0 1 0,0-1 0,1 0 0,0-1 0,-1 0 0,1 0 0,0-1 0,0 0 0,0 0 0,8-1 0,17 0-211,50-7-1,-71 5 16,16-1-511,35-4-2859,-50 6 667,-1 1 0,25 3 0,-10 1-2891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6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65 7296,'0'0'2448,"-17"5"5013,13-6-7209,1 0 1,0 1-1,-1-2 1,1 1-1,0 0 1,0 0-1,0-1 1,0 0-1,0 0 1,1 1-1,-1-2 0,0 1 1,1 0-1,0 0 1,-3-4-1,1 2-57,-1 0 0,1 0 0,-1 0-1,-5-3 1,4 4 2,0 0-1,0 1 1,0 0 0,-1 0 0,-10-2-1,14 4-167,1-1 1,-1 1-1,0 0 0,0 0 0,1 0 0,-1 0 0,0 0 0,0 1 0,1-1 0,-1 1 0,0 0 0,1 0 0,-1 0 0,0 0 0,1 0 1,-4 3-1,0 1-50,-1 1-1,1 1 1,0-1 0,1 1 0,0 0 0,0 0 0,0 0 0,1 1 0,0 0 0,-4 11 0,3-6 12,1 0 0,1 0 0,0 0 1,1 0-1,1 0 0,-1 17 0,2-25 3,1 1 0,-1-1 0,1 0 0,0 0-1,0 0 1,0 0 0,1 0 0,0 0 0,0 0-1,0-1 1,1 1 0,-1-1 0,1 1 0,0-1 0,0 0-1,1 0 1,-1 0 0,1-1 0,7 7 0,-5-6 36,1 0 0,0 0 1,-1-1-1,2 1 1,-1-1-1,0-1 1,0 1-1,1-2 1,-1 1-1,1-1 0,0 0 1,12 0-1,-11-1 16,1 0 1,-1-1-1,0 0 0,1 0 0,-1-1 0,0-1 1,0 1-1,9-5 0,-14 5-41,0 0 0,0 0 0,-1 0 0,1-1 0,-1 0 0,0 1 1,1-1-1,-1 0 0,-1-1 0,1 1 0,0 0 0,-1-1 0,1 0 0,-1 1 0,0-1 0,-1 0 0,1 0 0,-1 0 0,2-7 1,0-10 28,-1-40 1,-2 63-38,0 1-1,1 0 1,-1 0-1,1-1 1,-1 1 0,1 0-1,2 4 1,5 18-66,22 108 26,-13-51 304,-1-12 571,10 105 1,-26-163-696,1 1 1,-1-1 0,-1 0 0,-4 22 0,4-30-137,0 1-1,0-1 1,-1 0-1,1 0 1,-1 0-1,0 0 1,0 0-1,-1-1 1,1 1-1,-1-1 1,0 1-1,1-1 1,-2 0-1,1 0 1,0 0-1,-1-1 1,-3 4-1,-1-3-5,0 1-1,0-1 1,0 0-1,0-1 1,0 0-1,-1 0 1,1-1-1,-1 0 1,-9 0-1,-1-2-37,0 0-1,1 0 0,-23-6 1,37 6-4,0 0-1,1 0 1,-1 0-1,1 0 1,-1-1 0,1 1-1,0-1 1,-5-2 0,7 3 21,0 0 0,0-1 1,0 1-1,0 0 1,0 0-1,0 0 0,0-1 1,1 1-1,-1 0 0,0-1 1,1 1-1,-1-1 1,1 1-1,-1-1 0,1 1 1,0-1-1,-1 1 1,1-1-1,0 1 0,0-1 1,0 1-1,0-1 0,1 1 1,-1-3-1,5-11-120,1 0-1,0 0 1,1 1 0,13-23-1,-13 27 63,122-194-4865,-71 126-1285,-44 57 2186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6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10752,'-2'3'11002,"-1"11"-9493,3 27-850,-3 134-384,2-90-2750,2-76 59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7.3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0 9088,'0'0'8229,"-5"7"-5584,0 10-2384,0 1 1,1 0-1,1 0 0,1 0 1,-1 36-1,3 5-542,-1 26-1647,7-3-3767,-2-50 1381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7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6 8960,'-1'-1'255,"0"0"0,0 1 0,1-1 0,-1 1 0,0 0 0,0-1 0,0 1 0,0 0 0,0-1 0,0 1 1,0 0-1,0 0 0,0 0 0,0 0 0,0 0 0,0 0 0,0 0 0,0 0 0,0 0 0,0 1 0,0-1 0,0 0 1,0 1-1,0-1 0,0 0 0,0 1 0,0 0 0,0-1 0,0 1 0,1-1 0,-2 2 0,-5 3 545,1 0 0,-11 12 0,12-12-781,-3 4 194,0 0 0,1 1 0,0 1 0,1-1 0,0 1 0,0 0 0,1 0 0,-4 14 0,-22 95 357,30-115-556,-6 30 116,0 0 0,-1 56-1,7-37-30,10 84 0,-3-99-44,1 0 0,20 61 0,-21-83-125,1 0 0,0-1 0,2 1 0,0-1 0,0-1 0,2 0 0,21 25 0,-28-36-411,0-1 0,0 0 0,0 1 0,0-2 0,7 5 0,-8-6-268,0 1 0,0-1 0,0 0 0,1 0 1,-1 0-1,0 0 0,1 0 0,5-1 0,5 0-3507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8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29 10112,'-9'-28'8965,"4"36"-6960,-2 4-1646,1 0 1,0 0-1,0 1 1,2 0-1,-5 17 0,2-8-136,-6 26-476,-11 74 1,16-73-1110,5-29-260,2 1 0,0 31 0,2-26-2216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2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32 10880,'0'-2'532,"0"-1"97,1 0 1,-2 1-1,1-1 0,0 0 1,0 1-1,-1-1 1,0 0-1,-1-4 2065,2 18-2344,2 0-1,3 17 1,1 8-157,0 26-282,24 103-1,15-20-4546,-37-125 2732,1-3-1168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10.7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1 538 8448,'3'-7'4982,"-1"20"-2831,-2 37-1570,-1-33 152,15 200 1097,23 53-1094,-35-262-720,65 341 384,25-57 74,24-16 70,-92-227-164,3-1 0,1-1 0,51 63 0,-74-104-347,-1-1 1,1 0-1,0 0 0,0 0 0,1 0 0,-1-1 0,1 0 1,0 0-1,0-1 0,1 0 0,-1 0 0,1 0 0,-1-1 1,1 0-1,0 0 0,0 0 0,0-1 0,0 0 0,0-1 0,0 0 1,0 0-1,14-2 0,105-21 724,-98 17-607,55-12 139,-14 2-191,114-10 0,83 18-45,-11-2-90,43-8 32,-55 6 90,4 11 32,-84 6 299,52-1 139,35-15-118,-138 10-288,87-3-10,33-8 91,-195 10-231,166-12 354,7-19-49,34-9-107,595-61-223,-794 99 15,-14 1 9,411-33-2,-324 29 4,118-3 0,-200 10 0,87 1-27,167-21 1,-59 2 129,-2 21-19,-52 0-154,39-8 248,161 6-164,-309 6-11,-36-2 57,34-1 0,-66-4-54,0 0 0,1 0 0,-1 0 0,0-1 0,0 1 0,1 0 0,-1 0 0,0 0 1,0 0-1,0 0 0,1 0 0,-1-1 0,0 1 0,0 0 0,0 0 0,0 0 0,1 0 0,-1-1 0,0 1 0,0 0 0,0 0 1,0 0-1,0-1 0,0 1 0,0 0 0,0 0 0,1-1 0,-1 1 0,0 0 0,0 0 0,0-1 0,0-12 58,-5-13-29,-92-450-288,24 102 127,53 279-89,-38-153-236,-20 5 414,67 214 25,-2-1 0,-1 2 0,-2 0 1,-31-44-1,31 51-23,-41-47 11,50 61-43,-1 0 0,1 1 0,-1 0 0,0 0 0,-1 0 0,-14-6 0,15 10 53,1 0 0,-1 0 1,0 1-1,0 0 0,0 0 0,-13 1 1,21 0 13,-235-9-165,101 3 191,95 6-96,-65 8-1,39-1-28,-33 2 65,-409 21 4,145-36 16,355 6 12,-152-2-88,-34-1 223,-191-25-149,-42-42 133,425 69-117,-48-8-10,0 3-1,0 1 0,-1 3 1,0 2-1,-60 7 0,97-6-23,-164 21 36,-389 46 564,428-56-648,78-5 89,-166 17-12,7 4-1,1 2 54,-22 1-96,-42 26-3,6 19 102,-23-1 19,234-66 100,-68 2 1,-65 10-75,-28 41-190,81-19 353,-9-12 77,-2-20-285,-3-1 53,134-7 11,-48-2 1,42-2-427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8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9728,'0'4'1371,"0"0"0,1 0 0,0 0 0,2 7 0,8 18 1744,0 3-1779,-5-16-1083,0 0 0,1-1 0,0 0 1,1 0-1,1 0 0,16 19 0,73 76-185,-43-51-607,-18-20-709,-18-20-2144,28 39 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38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8832,'11'-2'1751,"-1"1"0,18 0 0,-27 1-1658,0-1 0,0 1 0,0 0 0,0 0 0,1 0 0,-1 1 1,0-1-1,0 0 0,0 0 0,0 1 0,0-1 0,0 0 0,0 1 0,0-1 0,0 1 0,0 0 0,0-1 1,0 1-1,0 0 0,1 0 0,2 3 315,9 6 279,-1 1 0,0 1 0,-1-1 0,0 2 0,16 23 0,-20-26-559,15 21 797,-2 0 0,27 54 0,-37-62-690,-1 0-1,-1 0 0,-1 1 1,-1 0-1,3 26 0,1 118-1394,-10-53-2656,0-51-333,0-34-469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2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8064,'5'8'11331,"-4"-8"-11180,7 0-519,80 0 3270,43 0-2807,-129 0-416,0 0 0,1 0 0,-1 1 0,0-1 0,1 1 0,-1-1 0,0 1 0,4 2 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2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9088,'13'-4'6944,"-8"4"-5857,-2 0 1,6 0-320,0 0-96,4 0-384,-4 0-96,9 0-64,-4 0-64,4-3-64,-5 3-768,5-5-288,-4 1-864,4 1-383,-6-2-2241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3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1 8064,'-14'12'8949,"10"-7"-8306,0-1 1,0 0 0,-9 7-1,9-8-379,-1 1 0,0 0 0,1 1-1,-6 7 1,-1 4-55,2 1-1,0 0 1,1 1 0,0-1-1,2 2 1,0-1 0,-6 32-1,5-7-1,2 0-1,1 61 0,4-89-139,2 0-1,-1 0 1,2-1 0,0 1-1,1-1 1,0 1 0,1-1-1,0 0 1,9 15 0,-7-19-50,0 1 1,1-1 0,18 18 0,-16-17-41,13 8-2063,-14-15-2047,-7-3 3543,-1-1 0,3 1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3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12 8064,'0'-12'11013,"-1"14"-10544,-113 289 1195,87-211-3509,23-70 921,0 0-946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4.1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9088,'-5'-17'10425,"11"23"-9667,12 19 416,24 43 0,9 12-946,39 30-478,-71-90-1715,32 24-1,-49-42 1443,1-1-1,-1 1 1,1-1 0,0 1 0,0-1-1,0 0 1,5 2 0,5 1-3653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4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8832,'-5'20'11471,"5"-17"-10575,4 4 1767,5-1-3278,-5-4 619,0 0 0,0-1 0,0 0 0,0 0 0,0 0 0,0-1 0,6 1-1,16 3-1394,-12 0-115,-10-3 311,0 1 0,0-1 0,0 0 0,1 0-1,5 0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5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8960,'6'-3'11758,"-4"14"-11861,-1 0 613,6 11-175,3 26 1,-5-19-223,10 63 44,-12-63-813,1 0-1,2-1 0,12 38 0,-14-48-1579,-4-5-2498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5.7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9216,'4'-4'5329,"-3"4"-5220,10 7 2818,10 12-754,-14-9-1907,0 1-1,-1 0 1,0 0-1,-1 0 1,0 1-1,4 17 1,16 78 650,-20-79-742,21 149 91,-22-59-7479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57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433 20 8320,'4'-19'9445,"-6"19"-9343,1 0 0,0 0 0,-1 0 0,1 1 0,-1-1 0,1 1 0,0-1 0,-1 1 0,1 0 0,0-1 0,0 1 0,0 0 0,-1 0 0,1 0 0,-2 2 0,-14 18 557,13-14-342,-75 119 2253,-42 61-1937,27-45-599,66-98-33,14-25-273,2 1 0,0 0-1,-11 29 1,15-22-2869,7-7-3627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6.2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62 10624,'0'0'10949,"11"-13"-9579,-3 5-1071,-2 2-80,1 0-1,0 0 1,14-8-1,-20 13-167,1 0 0,0 0-1,0 0 1,0 0 0,0 0-1,0 1 1,0-1 0,0 1-1,0-1 1,0 1 0,0 0-1,0 0 1,1 0 0,-1 0-1,0 0 1,0 1 0,0-1 0,0 0-1,0 1 1,0 0 0,4 1-1,-5-1 2,0 0 1,1 0-1,-1 1 0,0-1 0,0 0 1,0 1-1,0-1 0,0 0 0,0 1 1,-1-1-1,1 1 0,0 0 0,-1-1 1,1 1-1,-1-1 0,1 1 0,-1 0 1,0 2-1,2 33 292,-2-32-305,-1 13 74,-1 1 0,0-1-1,-7 21 1,-2 18-132,11-55-14,-1 1 0,1-1 0,-1 1 0,1 0-1,0-1 1,0 1 0,0 0 0,1-1 0,-1 1 0,1-1-1,-1 1 1,1 0 0,0-1 0,0 0 0,0 1 0,0-1-1,0 1 1,1-1 0,-1 0 0,1 0 0,-1 0 0,1 0-1,0 0 1,0 0 0,0 0 0,0-1 0,0 1 0,0-1-1,0 1 1,1-1 0,1 1 0,4 1-778,-1-1 1,1 0 0,-1-1-1,1 1 1,-1-2-1,9 1 1,25 4-6530,-22-1 2823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6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17 6400,'-1'-17'9360,"1"17"-9096,-1 0 0,0 1 0,0-1 1,-7 6 3171,8-6-3172,-1 2 1,-9 15 387,0 1-240,2-2-210,1-1 0,-9 25 1,-19 101 37,29-99-95,1 1 1,2 53-1,3-76-123,2 1-1,1-1 1,0 0-1,1 0 0,2 0 1,12 32-1,-8-26-114,13 24-1116,-20-44 240,1 0 0,0 0 0,7 7 0,-10-12 386,1 0 1,-1 1 0,1-1 0,0 0-1,-1 0 1,1 0 0,0 0-1,0 0 1,0 0 0,3 0 0,9 4-3466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7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8960,'3'-8'1807,"-2"5"-916,0 0 1,0 0-1,0 0 1,0 0-1,-1 0 1,1-3-1,0 4-560,0 0 0,0 0 0,1 0 0,-1 0 0,0 1-1,1-1 1,-1 0 0,1 1 0,-1-1 0,1 1-1,3-2 1,3-4 46,-3 3-237,0 0 0,0 1 0,1 0 0,-1-1 0,1 2 0,0-1 0,-1 1 0,1 0 0,12-3 0,-15 5-103,0-1 1,0 1-1,0 0 1,0 0-1,0 0 0,0 0 1,0 0-1,0 1 1,0 0-1,3 0 1,-4 0 6,-1 0 1,1-1 0,-1 1 0,1 0-1,-1 0 1,1 0 0,-1 0-1,1 0 1,-1 1 0,0-1 0,0 0-1,0 1 1,0-1 0,0 0-1,0 1 1,0 0 0,0-1 0,0 3-1,2 3 88,-2 0 1,1 0-1,-1 1 0,0-1 0,-1 0 1,1 0-1,-1 1 0,-1-1 0,-1 12 0,-4 8 178,-9 32-1,4-22-154,1 0-174,3-14 36,2 1 1,0 0 0,1 0 0,-1 27 0,5-48-22,0-1 1,0 1-1,0-1 1,1 1 0,-1-1-1,1 0 1,-1 1-1,1-1 1,0 0 0,0 1-1,0-1 1,0 0 0,0 0-1,1 0 1,-1 0-1,1 0 1,1 2 0,-1-2-5,1-1 1,-1 1-1,1 0 1,0-1-1,-1 1 1,1-1-1,0 0 1,0 0 0,0 0-1,-1 0 1,1-1-1,0 1 1,6-1-1,58 3-1614,3-6-4014,-63 2 3367,-1 0 1,1-1-1,12-4 1,-9 2-919,8-1-813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7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20 8960,'9'-19'10799,"-12"29"-9751,-3 2-565,-17 90 594,4-9-1093,9-47-618,-4 11-2246,6-25-2955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8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9216,'5'0'7573,"-4"-1"-7440,6 12 2584,-6-9-2325,10 14 493,-1 1 0,14 29 0,-16-28-808,1 0 0,14 18 0,-17-26-356,1 0-1,1 0 1,0-1 0,0 1 0,1-2 0,0 0 0,1 0 0,15 10 0,32 10-6228,-43-20 2305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8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 10112,'3'2'10052,"8"4"-7778,15 2-2073,-10-7-94,0 0-1,1-1 0,-1-1 0,0 0 0,0-2 1,25-6-1,-20 3-2624,-1 0 0,24-13 0,-30 12-2207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9.1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9984,'10'-3'10103,"-4"3"-9872,0-1 1,0 1-1,0 0 0,0 1 0,0-1 0,0 1 1,-1 0-1,1 1 0,8 2 0,-11-2-143,-1 0 0,1 1 0,-1-1 0,1 0 0,-1 1 1,0-1-1,0 1 0,0 0 0,0 0 0,-1 0 0,1 0 0,-1 0 0,1 0 0,-1 0 0,0 0 0,-1 0 0,1 1 0,0-1 0,-1 0 0,0 1 0,0 4 0,0 9 38,-1 0 1,-1-1-1,-5 20 0,1-9 99,-6 71 121,11-82-373,1-1 1,0 1-1,1-1 1,4 19-1,-4-31-2,0 0 0,0 0-1,0 0 1,1 0 0,-1 0-1,1 0 1,-1 0 0,1-1-1,0 1 1,0 0 0,0-1-1,1 0 1,-1 0 0,1 0-1,-1 0 1,1 0 0,-1 0-1,1 0 1,0-1 0,0 1-1,0-1 1,0 0 0,0 0-1,5 1 1,-1-1-509,0 1-1,0-1 1,1 0 0,7-1-1,-6 0-1455,-1-1 0,17-3 0,-7 0-2870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9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9984,'2'-8'4957,"7"15"-851,-2 0-3634,32 23 1429,-23-18-1390,19 18 0,-21-17-156,-1 1 0,0 0 1,-1 1-1,19 31 0,-7-1 11,-3 2 0,31 93 1,-43-106-1944,8 67-1,-13-56-3271,-3 1-3696,-1-30 4865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49.9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10240,'-1'-4'9423,"17"6"-6101,-5 0-4148,74 12 1722,4 1-3324,-31-1-6599,-40-10 4723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0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165 105 7296,'-3'-34'4405,"2"31"-3693,0-1 0,1 0 0,0 0 0,0 1 0,0-1 0,0 0 0,1-4 0,0 5-473,-1 0-1,0 0 0,1 1 1,-1-1-1,-1 0 0,1 0 1,0 1-1,0-1 0,-2-3 1,2 6-210,0-1-1,-1 1 1,1 0 0,0-1 0,0 1-1,-1 0 1,1-1 0,0 1 0,-1 0 0,1 0-1,0-1 1,-1 1 0,1 0 0,-1 0 0,1 0-1,0-1 1,-1 1 0,1 0 0,-1 0-1,1 0 1,-1 0 0,1 0 0,0 0 0,-1 0-1,1 0 1,-1 0 0,1 0 0,-1 0 0,1 0-1,0 0 1,-1 0 0,1 1 0,-1-1-1,1 0 1,0 0 0,-1 0 0,1 1 0,-1-1-1,1 0 1,0 0 0,-1 1 0,1-1 0,-1 1-1,-1 1 39,-1 0 0,0 0-1,1 1 1,-1-1 0,1 1-1,-3 3 1,-8 17 501,-17 41 0,23-49-435,-8 18-24,3 1 0,0 1 0,2-1-1,-5 38 1,11-44-50,1 0 0,1 1-1,2 0 1,1-1 0,7 45-1,-4-58-184,0 0-1,0-1 1,2 1-1,0-1 0,0 0 1,1-1-1,1 1 1,0-1-1,1-1 0,0 0 1,1 0-1,1-1 1,-1 0-1,2 0 0,0-2 1,0 1-1,0-1 1,21 10-1,-27-16-1029,1 1 0,0-1 0,14 4 0,-5-3-3622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58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44 9600,'-1'-2'534,"-1"0"0,1-1 0,-1 1 1,1-1-1,0 1 0,0-1 0,0 0 0,0 1 1,0-5-1,0-7 5686,2 14-6076,0 1-1,1 0 1,-1 0 0,0 0-1,0 0 1,0 0 0,0 0-1,0 0 1,0 0 0,0 1-1,-1-1 1,1 0 0,0 0-1,0 1 1,0 1 0,53 95 1424,-39-73-1364,1-1 1,1 0-1,40 41 1,71 55 345,-31-32-361,20 26 99,-99-93-274,8 6-2887,-22-23 1743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1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13 8320,'0'-12'11093,"-1"14"-10816,-71 206 774,56-154-1307,-9 30-1274,9-28-3319,12-45 759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1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8960,'-2'5'5030,"8"8"-1837,8 8-451,57 61-448,4-5-3991,-66-68 502,-1 0-1,9 13 1,11 21-6041,-26-40 6426,12 18-2928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2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10752,'0'-2'597,"0"0"1,0 1 0,0-1-1,0 1 1,1-1 0,-1 0-1,1 1 1,-1-1 0,1 1-1,3-6 2392,0 3-2392,-2 2-243,1 0 0,0-1 0,0 1 0,0 0-1,0 0 1,6-2 0,4-1-343,1 1-1,24-6 1,-36 10 205,6-2-70,1 1-1,0 0 1,0 0 0,-1 1-1,19 2 1,-24-2-96,0 1 0,1-1 1,-1 1-1,0 0 0,0 0 1,0 1-1,0-1 0,0 0 1,0 1-1,0 0 0,0 0 0,0 0 1,-1 0-1,1 0 0,-1 1 1,0-1-1,1 1 0,2 4 1,-2-2 12,0 1 1,-1-1-1,0 1 1,1 0-1,-2 0 1,1 0-1,-1 0 1,0 1-1,0-1 1,0 0-1,-1 0 1,-1 11 0,-2 2 70,0 0 1,-11 33 0,9-36-110,1 0 0,0 0-1,1 1 1,-1 23 0,3-35-30,2 1 0,-1-1 0,0 0 0,1 0 0,0 0-1,0 0 1,1 0 0,0-1 0,2 6 0,-3-7-160,0-1 0,1 0 0,0 1 0,0-1 1,-1 0-1,1 0 0,1 0 0,-1 0 0,0-1 0,0 1 0,1 0 0,-1-1 1,1 0-1,-1 1 0,1-1 0,0 0 0,-1 0 0,4 0 0,12 2-1469,12 0-6766,-19-2 4739,4 0-403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2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11136,'-14'5'8063,"14"-2"-6879,0 1-64,5 1-416,-1-2-192,10-3-288,-1 0-224,5-3-32,14-6-608,-1 6-288,-1 3-736,-7 0-288,-5 0-1727,4 3-673,14 9 512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2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 10240,'3'-14'12089,"3"9"-13128,1 1 1182,-1-1 1,1 2-1,0-1 0,1 1 1,-1 0-1,0 0 0,1 1 1,0 0-1,13-2 0,1 2 37,1 1 0,25 1 0,-37 0-44,-1 1 0,1 0 0,0 1 0,-1 0 0,1 1 0,-1 0 0,0 1 0,19 9 0,-25-11-77,-1 0 1,1 1-1,-1-1 1,1 1-1,-1 0 0,0 0 1,0 0-1,0 0 1,-1 0-1,1 1 0,-1 0 1,0-1-1,0 1 1,0 0-1,0 0 0,-1 0 1,1 0-1,-1 0 0,0 0 1,-1 0-1,1 1 1,0-1-1,-1 0 0,0 0 1,-1 7-1,-1 4-58,-1 1 0,-1-2 0,-8 24-1,7-27-6,1 1 0,1-1-1,0 1 1,0 0-1,1 0 1,1 0 0,0 16-1,2-16-299,0 0 0,2-1 0,-1 1 0,1-1 1,1 1-1,0-1 0,1-1 0,0 1 0,1 0 0,8 12 0,-12-22-81,-1 1 1,1-1-1,-1 1 0,1-1 1,-1 0-1,1 1 1,0-1-1,0 0 0,0 0 1,0 0-1,0-1 0,0 1 1,0 0-1,0-1 0,2 1 1,2 0-1307,0 0 0,1-1 0,-1 0 1,7-1-1,20-2-3107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3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12 11392,'10'-11'7970,"-16"14"-5498,-1 1-2213,0 0 0,1 1 0,0 0 0,-10 12 0,-5 3-55,-3 2-27,1 0 1,-32 41 0,22-21-1136,16-21-2299,-25 38 0,24-31-2391,13-16 2006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3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10112,'7'-5'6757,"5"14"-4592,89 53 1640,-53-27-3974,43 43 0,-39-35-2399,-14-15-2075,-16-12 137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4.0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8448,'-13'4'7626,"27"-6"-4137,3 0-2903,96 2 911,-38 0-5154,-62 0 1188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4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12288,'0'0'4575,"0"4"-3583,0 4 384,0 4-128,0 4-352,4 7-64,1 5-448,-1 4-160,1-1-160,-1 1-64,5 4 32,0-5-384,0-2-160,0-2-896,3-3-288,2 0-1023,4 0-353,4 0-1344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4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36 11776,'-18'0'6799,"23"0"-4639,47-15-107,-27 8-1605,28-4 0,-45 10-361,0 0 1,0 0-1,0 1 1,0 0-1,0 1 0,0 0 1,14 3-1,-18-3-37,0 1-1,0-1 1,0 1-1,-1 0 0,1 0 1,0 0-1,-1 1 1,1-1-1,-1 1 0,0 0 1,0 0-1,0 0 1,0 0-1,-1 1 1,1-1-1,-1 1 0,0-1 1,0 1-1,0 0 1,0 0-1,-1 0 1,1 0-1,-1 0 0,1 8 1,0 0 15,-1-1 1,-1 1-1,1 0 1,-2 0 0,0 0-1,0 0 1,-6 19-1,6-26-105,0-1 0,0 1 0,0 0 0,0 0 0,1 0-1,0-1 1,0 1 0,0 0 0,0 0 0,1 0 0,0-1 0,0 1-1,0 0 1,1-1 0,0 1 0,0-1 0,0 1 0,5 7 0,9 16-264,-13-23 293,0 1 0,1 0 1,0-1-1,5 7 0,4 1 79,-7-6 6,1-1 0,-1 2 0,0-1 0,0 1 0,8 14 0,-13-20-15,-1 0 0,1 1 0,-1-1 0,0 0 0,1 1 0,-1-1 0,0 0 1,-1 1-1,1-1 0,0 0 0,-1 1 0,1-1 0,-1 0 0,0 0 0,0 1 0,0-1 0,0 0 0,0 0 0,0 0 0,-2 2 0,0 1-40,-1 0 1,0 0-1,0-1 1,0 1-1,0-1 1,-10 7-1,-45 24-638,19-15-3167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59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5 119 7936,'-4'-4'7514,"4"-16"-3594,0 19-3806,0 0 1,0 0-1,1 0 0,-1-1 1,0 1-1,1 0 0,0 0 1,-1 0-1,1 0 0,-1 0 0,1 0 1,0 0-1,0 0 0,1-2 1,18-13 482,-9 7-274,-2 1-75,0 0 0,16-10 1,-22 16-131,1 0 0,0-1 1,0 2-1,0-1 1,0 0-1,0 1 1,1 0-1,-1 0 1,0 0-1,6 0 1,-9 1-53,0 0 0,1 0 1,-1 0-1,0 0 0,0 0 1,0 1-1,0-1 0,0 0 1,1 1-1,-1-1 0,0 1 1,0-1-1,0 1 0,0 0 1,0-1-1,0 1 0,-1 0 1,1 0-1,0-1 0,1 3 1,-1-2 7,0 1 1,0 0 0,0 1 0,0-1-1,0 0 1,0 0 0,-1 0-1,1 0 1,-1 1 0,1 1-1,-1 7 92,0-1-1,-1 0 0,-2 18 0,2-25-134,-11 69 321,-7 50-400,18-114 37,1-1 1,-1 0-1,1 1 0,0-1 1,3 14-1,-2-18 18,-1-1 1,1 1-1,0-1 1,0 1-1,0-1 1,1 0-1,-1 0 1,0 0-1,1 1 1,-1-1-1,1-1 1,0 1-1,0 0 1,0 0-1,0-1 1,0 1-1,0-1 1,0 1-1,4 0 1,8 4-24,1-2 1,0 0-1,0 0 1,0-2-1,21 2 1,1 1-676,-13-1-450,-4-1-2681,39 2 1,-38-5 1026,-2 0-1631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5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12288,'7'15'7312,"9"19"-5835,36 85 565,15 42-788,-51-121-1148,-2 1 1,-2 1 0,-2 0-1,6 46 1,-14-64-97,3 15-118,-2 46 1,-3-74-213,0-1 1,-1 1 0,-1-1 0,0 1 0,0-1-1,-1 0 1,0 1 0,-1-2 0,-7 14 0,-8 4-1872,18-26 1695,0 0 0,0 0 0,0 0 0,0 0 0,-1 1 0,1-2-1,0 1 1,-1 0 0,1 0 0,-1 0 0,1-1 0,-1 1 0,1-1 0,-1 1 0,-2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5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26 9856,'0'-3'607,"0"2"-279,-1-1 1,1 1-1,0-1 0,-15-15 6808,4 25-5953,9-5-998,-1 0 0,0 0 0,1 1-1,0-1 1,0 1 0,0-1 0,0 1 0,1 0-1,-3 6 1,-7 41 213,10-43-340,-6 39 37,3 2 0,2-1 0,2 0 0,10 82 0,-7-109-345,0-1 0,2 0-1,0 0 1,1-1 0,10 21 0,-8-24-993,0 0-1,2 0 1,14 19-1,-5-13-1635,7-5-1265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6.1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11008,'9'-13'6539,"-6"12"-5994,-2 0-350,0 1 0,1-1-1,-1 1 1,1 0 0,-1-1 0,1 1 0,-1 0 0,1 0 0,-1 0 0,1 1 0,2-1 0,23 4 542,6 0-73,43 10 1,-65-11-583,-1 0 0,0 1 0,0 0 0,-1 0 1,1 1-1,-1 1 0,0-1 0,12 11 1,-14-9 29,1 0-1,-1 0 1,0 1 0,-1 0 0,0 0 0,0 1 0,6 13 0,-10-17-69,1 1 1,-1 0-1,0 0 1,0 0-1,-1 1 1,0-1-1,0 0 1,-1 0-1,1 1 1,-1-1-1,-1 0 1,1 1-1,-3 6 1,0 0 1,-1-1 1,0 0 0,-1 0-1,-1-1 1,1 1 0,-10 11 0,12-18-22,0 0-38,0 0 0,0 0 0,0 0 0,1 0 0,-2 7 0,3-11 4,1 0 1,0 1-1,0-1 0,0 0 0,-1 0 0,1 1 0,0-1 0,1 0 0,-1 1 1,0-1-1,0 0 0,1 1 0,-1-1 0,0 0 0,1 0 0,-1 1 0,1-1 0,0 0 1,-1 0-1,1 0 0,0 0 0,0 0 0,-1 0 0,1 0 0,0 0 0,0 0 0,2 1 1,1 1-99,0-1 0,0 1 0,1-1 0,-1 0 1,1 0-1,-1-1 0,1 1 0,8 1 0,1-2-1839,24 1 0,-23-2-1596,22 2-1,-11 5-717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6.6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8576,'1'-2'372,"1"-1"0,-1 1-1,0 0 1,0 0 0,1 0 0,-1 0 0,1 0 0,0 0 0,2-2 0,-3 4-182,0-1 1,0 1-1,0-1 1,0 1-1,0-1 1,0 1-1,0 0 1,0-1-1,0 1 1,1 0-1,-1 0 1,0 0-1,0 0 1,0 0-1,0 0 1,0 0-1,0 0 1,1 0-1,-1 1 1,0-1-1,0 0 1,0 1-1,0-1 0,0 1 1,1 0-1,6 4 179,-1-1-1,0 2 0,0-1 0,-1 1 0,1 0 0,-1 0 0,0 1 1,-1-1-1,0 1 0,0 1 0,4 7 0,5 13-205,18 51 1,-23-53 158,16 39 29,27 75 119,-41-106-426,-3-12-250,-1 1 1,-1 0-1,4 29 1,-10-47-157,0-1 0,0 0 0,0 0 0,-1 0 0,0 0 0,0 0 0,0 1 0,0-2 0,-1 1 0,1 0 0,-1 0 0,0 0 0,-3 4 0,-6 12-3317,7-5 426,7-2-352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7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8 9984,'-3'-7'8072,"-13"24"-5462,7 0-2344,-1 0 1,2 1-1,0 0 1,1 1-1,-8 35 0,6-21-104,-39 181-247,46-204-568,0-1 0,0 0-1,-1 1 1,0-1 0,0 0 0,-1 0 0,-1-1 0,1 1 0,-1-1 0,-10 13 0,5-8-1678,5-1-1439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7.6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11136,'3'1'362,"0"0"1,0 0 0,0 0-1,-1 0 1,1 1 0,0-1-1,-1 1 1,1-1 0,-1 1-1,0 0 1,0 0 0,1 0-1,-1 1 1,-1-1 0,1 0-1,0 1 1,0-1-1,-1 1 1,1 0 0,1 5-1,60 157 2529,-52-139-2917,2-1 0,1 0 1,1-1-1,0-1 0,23 24 0,-27-34-865,0-1 0,1-1-1,1 0 1,0-1-1,1 0 1,28 16 0,-20-14-3445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8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12160,'0'-5'5567,"0"13"-2879,5-4-1760,4 1 0,4 2-320,5 1-32,5-4-352,-1-1-192,5 2-64,-6-5-192,2 0-96,-5 0-608,0 0-192,0 0-832,-5 0-352,1 0-2943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8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11392,'-9'7'10909,"9"0"-11723,1 49 1439,12 95-1,-8-121-1247,2-1 1,0-1 0,2 1 0,1-1-1,15 27 1,9 6-9399,-20-39 6224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6:58.7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10880,'8'2'757,"-1"0"0,1 1 0,-1-1 0,0 2 0,0-1 0,0 1 0,-1 0 0,10 7 1,-8-4-154,-1 0 0,0 0 1,-1 1-1,0 0 1,0 0-1,6 12 1,-1 1-331,-2 0 1,0 1-1,-1 0 0,9 42 1,8 93-143,-22-128-300,-1 0 0,-1 0 1,-6 56-1,2-65-795,-1 0-1,-7 23 1,5-26-1534,-1 0 1,-16 28-1,6-18-1593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1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5 483 7552,'-5'8'8185,"6"-7"-7937,14-3 3041,109-25 124,-92 19-2724,-2-2 1,1 0-1,55-30 0,-22 10-75,-34 20-427,0 0 0,1 2 1,42-6-1,-16 4 301,141-18 61,-176 25-459,0-2 0,23-7 0,-4 1 19,51-10 272,163-14 1,61-14-30,-301 46-304,21-3-47,38-1 1,-48 5 21,228-4 76,-42 4-112,-98 0 77,199 24 0,-179-19-53,-1 1-22,-44 5 94,-26-4-130,77 17 0,-61-5 88,0-3 1,1-4-1,103 0 0,52 1 2,-231-10-43,198 1 171,-112-4-113,-38 2-56,200-3 252,-42 1-61,-122 3-226,73 7 60,40 0 154,-11-20-79,-10 3 1,164-15-89,77-18-62,-291 29 48,166-14 0,-86 13 92,50-3-237,-109 15 142,-55 2 2,118-14-1,314-32 333,-323 32-326,88 11 75,-192 12-35,31 2-26,274-11 3,-269-11-54,-55 2 5,36 7-11,9 0 12,32-9-33,-92 10 111,-45 2-71,0-2 0,28-3 0,-31 2 20,0 1 1,32 2-1,-11 0-138,63-1-1229,-95 1 870,0 0 0,15 3 0,-15-2-832,0 0 1,17 0-1,-42 16-6144,7-4 2459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5:59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28 7168,'-4'-20'8106,"4"20"-7996,0 0 0,0-1 0,0 1 0,0 0 0,0-1 0,-1 1 0,1 0 0,0-1 0,0 1 0,0 0 0,0-1 0,0 1 0,-1 0 0,1-1 0,0 1 0,0 0 0,-1-1 110,1 1-110,0 0 0,0 0 0,-1 0 0,1-1 0,0 1 0,-1 0 0,1 0 0,0 0 0,-1 0 0,1-1 0,0 1 0,-1 0 0,1 0 0,0 0 0,-1 0 0,1 0 0,0 0-1,-1 0 1,1 0 0,0 0 0,-1 0 0,1 0 0,0 0 0,-1 1 0,-5-1 1643,5 0-1658,-1 1 0,1-1-1,0 0 1,-1 1 0,1 0 0,0-1-1,-1 1 1,1 0 0,0 0 0,0-1 0,0 1-1,0 0 1,0 0 0,-2 2 0,-12 16 225,15-19-313,-3 4 44,1 0 0,-1 0-1,1 1 1,0-1 0,0 0-1,1 1 1,-3 7-1,0 4 36,-11 30 100,2 2-1,2 0 1,2 0-1,-5 83 1,13-42 249,13 113-1,47 121 372,-50-288-670,1 0-1,2-1 1,1 0 0,2 0 0,21 33 0,-26-49-330,2-1-1,0-1 0,1 0 0,0-1 0,2 0 0,0-1 0,0-1 0,1 0 0,1-1 0,26 14 1,-8-8-5034,-15-8-3155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2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 7808,'-5'0'15323,"-12"10"-15372,9-3 143,0 0 0,1 0 1,0 1-1,0 0 0,1 0 0,0 0 0,-5 11 0,0 0 11,2 2-1,-7 21 1,-3 14 195,-16 94 0,35-150-298,-8 42 273,3 1 0,1 0-1,2 44 1,3-61-123,8 47 0,-7-61-137,1 0 0,1 0 0,0-1 0,1 1 0,10 19 1,-7-18 8,1-1 0,0 0 0,1-1 0,0 0 0,1-1 1,23 19-1,-18-18-44,-1-1-1,2 0 1,-1-2 0,1 1 0,21 5 0,-10-3-530,12 4-1960,-14-11-2766,-12-4 55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3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37 8832,'9'-36'12703,"-10"40"-12292,-17 41 208,-13 44-234,-21 54-333,19-69-671,-11 30-1081,35-81-1349,2-1 0,-7 40 0,13-50-1698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3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10624,'1'2'5018,"23"56"1169,-15-41-5793,0 0 1,22 29 0,-10-19-310,1-1 1,2-2 0,0 0-1,37 27 1,-23-23-2471,45 24 0,-29-20-3508,-30-19 1723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4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10496,'4'8'4832,"5"4"-3489,-9-8-31,5-1-320,-1 2 64,5-1-416,-1-4-64,10 0-320,0 0-224,9 0-128,-5 0-448,10 0-128,-5 0-768,-2 0-288,-2 0-1151,4 0-481,-5 0-480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4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12 10240,'-18'-12'11157,"19"16"-10539,12 102 337,-6-71-1211,1-1 0,2 0 0,2 0 0,0-1 0,3-1 0,28 49 0,-34-68-1752,18 20 0,-15-19-594,2 1-1814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5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9728,'1'6'10853,"4"1"-10365,1 0 0,1 0 0,-1-1 1,8 6-1,9 10 239,-10-7-608,-1 1 1,-1 1 0,-1 0 0,11 24 0,-2-5 33,-14-27-166,11 20 157,-1 0 0,17 47 0,-29-68-362,-1 0 0,0 1 1,0-1-1,-1 1 0,0 0 0,0-1 0,-1 1 0,0 0 1,-1 0-1,0-1 0,0 1 0,-1 0 0,0-1 0,-4 10 1,0-3-1808,-17 27 1,7-14-1911,7-12-198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6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25 8064,'-1'-2'682,"1"1"-128,-1-1 0,0 0 0,0 1-1,0-1 1,0 1 0,0-1-1,0 1 1,0-1 0,0 1-1,-1 0 1,-13-5 5232,15 8-5628,0-1 0,0 1 0,0 0 0,1 0 0,-1-1 0,0 1-1,1 0 1,-1-1 0,3 4 0,0 2-91,1-1 1,0 0-1,0-1 1,1 1-1,-1-1 1,1 1-1,0-1 1,1-1-1,0 1 1,-1-1-1,1 0 1,0 0-1,1-1 0,-1 0 1,1 0-1,0 0 1,-1-1-1,1 0 1,13 2-1,-10 0-907,4-1-4272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06.5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 10240,'-5'-12'11162,"6"14"-11100,-1 0 0,1 1 0,-1-1 0,0 0 0,0 0 0,0 0 0,0 0 0,0 0 0,-1 3 0,0 9 214,1 15-1012,1 0 0,7 42 0,1-4-8250,-4-45 4890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34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0 8832,'-8'1'9391,"1"2"-7673,4 0-1573,-1 1 1,1 0 0,0-1 0,0 1-1,0 0 1,1 1 0,-1-1 0,1 0-1,-3 9 1,-13 48 540,14-47-547,-6 27 60,2 0 0,1 0 0,-1 55 1,7-67-124,2-1 0,1 1 0,1 0 0,2-1 0,14 48 1,-16-66-51,1 0 0,1 0 0,-1-1 0,2 0 0,-1 0 0,1 0 0,1-1 0,7 8 0,2 1 49,1-1 0,30 20-1,-41-31-681,25 19-766,-22-14-2601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25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7 7040,'-1'-5'7845,"-8"3"-5533,7 2-2175,1 0 0,-1 0-1,0 0 1,0 0 0,0 1 0,0-1 0,1 0-1,-1 1 1,-3 1 0,2 0-55,0 1 1,0 0 0,0 0 0,0 0-1,0 0 1,1 1 0,-1-1-1,1 1 1,0 0 0,-3 7-1,-1 5 81,-5 22 1,8-27-72,-6 20 102,1 0 1,2 1 0,-4 57 0,10-75-121,0-1 1,1 1 0,1-1-1,0 1 1,0-1-1,2 0 1,-1 0 0,2 0-1,0 0 1,0-1 0,11 18-1,-9-19-25,0 0-1,1 0 1,0-1-1,0 0 1,1 0-1,1-1 1,0 0-1,0 0 1,1-1-1,17 10 1,-16-10-234,6 4-1372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27.9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14 125 8960,'-13'-7'6928,"13"5"-6697,-1-17 4248,1 11-3755,1 8-666,-1-1 1,0 0-1,0 1 0,0-1 1,0 0-1,1 1 1,-1-1-1,0 1 0,0-1 1,1 0-1,-1 1 0,1-1 1,-1 1-1,0-1 0,1 1 1,-1-1-1,1 1 0,-1 0 1,1-1-1,1 0 1,15-7 520,-9 4-219,11-5 14,9-5-101,49-16 1,-69 27-206,0 1 0,0 0 0,0 1 1,1-1-1,-1 2 0,0-1 0,1 1 0,-1 0 0,0 1 1,1 0-1,10 3 0,-16-3-10,-1 0 0,0 0 0,1 0 0,-1 1 0,0-1 1,1 1-1,-1 0 0,0 0 0,0 0 0,-1 0 0,1 0 0,0 0 0,-1 0 1,1 0-1,-1 1 0,0-1 0,1 1 0,-1-1 0,0 1 0,-1-1 0,1 1 0,0 5 1,2 5-7,-2 0 1,0 1-1,0 16 0,-1-22-9,-2 20 113,0 1 0,-10 40 0,1-8-266,10-55 93,1-1 1,-1 0 0,1 0 0,0 1 0,0-1 0,1 0 0,0 0 0,1 6-1,-1-8 11,0-1 0,0 1-1,0-1 1,1 1-1,-1-1 1,1 1-1,-1-1 1,1 0-1,0 0 1,0 0-1,0 0 1,0 0-1,0 0 1,0-1 0,1 1-1,-1-1 1,5 2-1,65 28-114,-38-18 112,-2 2 0,32 18 0,-55-28 57,-1 1 0,0 0 1,0 0-1,0 1 1,-1 0-1,0 0 0,-1 0 1,1 1-1,-1 0 0,-1 0 1,9 18-1,-12-22 23,0 1 0,0-1-1,-1 1 1,0 0 0,0-1-1,0 1 1,0 0 0,-1 0 0,0 0-1,0-1 1,0 1 0,-1 0-1,0 0 1,-1 6 0,0-5-19,-1 1 0,0-1 0,0 0 0,0 0 0,0 0 0,-1 0 1,0-1-1,-1 1 0,-4 4 0,-8 5-20,-1 0 1,0-1-1,-1-1 1,-37 19-1,14-10-691,-53 20 1,92-40 201,0-1-1,0 0 1,0 0 0,-1-1 0,1 1 0,0-1-1,-7 1 1,10-1 269,-1 0 0,0 0-1,1 0 1,-1-1 0,0 1-1,1 0 1,-1 0 0,0-1-1,1 1 1,-1 0 0,1-1-1,-1 1 1,1 0 0,-1-1-1,1 1 1,-1-1 0,1 1-1,-1-2 1,0 1-118,1 0-1,-1 0 1,1 0 0,-1 0-1,1-1 1,0 1-1,0 0 1,-1 0 0,1 0-1,0-1 1,0 1 0,0 0-1,1-2 1,4-18-3582,4 0-437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26.1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1 8960,'0'0'2896,"-13"13"1680,7-2-3975,1 0 0,1 0 0,0 1 0,-4 20 1,-4 52-217,6-36-235,0-6-185,2-10-54,-1 0 1,-2 0-1,-12 35 0,11-34-2812,7-11-4661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26.5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9600,'4'3'7220,"0"5"-4431,0 12-3182,-3-13 1080,5 14-420,0-2-1,1 1 1,14 26-1,-15-36-263,0 0 0,0 0 0,1-1-1,0 0 1,0 0 0,1-1 0,15 13-1,34 25-711,-29-22-2443,-27-23 2927,-1-1 1,1 1-1,0-1 0,-1 1 1,1-1-1,0 0 1,-1 1-1,1-1 0,0 0 1,0 0-1,-1 0 0,1 0 1,0 1-1,0-1 0,1 0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26.9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9728,'0'4'6432,"5"-4"-5569,-1 0 33,10 0-352,-5 0-160,13 0-224,-5 0-128,10 0 64,-5 0-64,5 0 64,-4 0-288,-1 0-32,-4 0-1088,-1 0-415,1 0-3041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27.3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 10112,'0'-12'8336,"0"23"-6708,0 21-1886,2 14 455,2 0 1,2-1-1,20 76 0,-23-110-285,5 22-687,18 41 1,-25-71 129,0-1-1,-1 1 0,1 0 1,0-1-1,-1 1 1,0 0-1,0-1 0,0 5 1,0-6 514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27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8448,'3'2'663,"1"-1"1,-1 1-1,0 0 0,-1 0 1,1 1-1,0-1 1,-1 1-1,1-1 0,-1 1 1,0 0-1,4 5 1,8 9 846,11 12-449,-1 1 0,-1 1 0,34 61 0,-26-40-259,-21-37-737,-2 0 0,0 1 1,10 28-1,-16-37-643,0 1-1,0 0 1,-1 0-1,0-1 1,0 1 0,-1 0-1,0 0 1,-1 0-1,1 0 1,-4 11-1,3-11-1803,0-1-1,0 1 1,0 9-1,1 3-2038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38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317 1 7936,'0'0'11605,"-14"7"-9573,9-3-1897,0-1 1,0 1-1,-1-1 1,1-1 0,-1 1-1,0-1 1,-7 2-1,-44 9-81,46-11-8,-17 1 54,0-1 1,-50-2 0,29-1-323,48 1 136,2 16 209,23 38 71,6 17 119,-15-27-291,22 61-2,-1-5 22,18 40-84,-53-137 50,1 0 0,-1 0 0,0 0-1,0-1 1,0 1 0,-1 0 0,1 0-1,-1 0 1,1 1 0,-1 3 0,0-6-6,0-1 0,0 1 1,0 0-1,0-1 1,0 1-1,1 0 0,-1 0 1,0-1-1,0 1 1,1 0-1,-1-1 1,0 1-1,1-1 0,-1 1 1,1 0-1,-1-1 1,1 1-1,-1-1 0,1 1 1,-1-1-1,2 1 1,0 0 43,-1 0 1,1 0 0,0 0 0,0-1-1,0 1 1,0 0 0,0-1 0,2 1-1,3-1 64,-1 0 0,1 0 1,-1 0-1,10-2 0,2-2-126,27-4-685,-17 9-3334,-19 3 1021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39.7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 7 7296,'-10'-6'9328,"2"12"-8038,-1 3-1066,1 0-1,0 0 1,0 1-1,1 0 1,1 0-1,0 0 1,0 1-1,1 0 1,0 0-1,1 1 1,0-1-1,1 1 1,0 0-1,-1 16 1,2-12-82,1 1 1,1 0 0,1-1-1,0 1 1,1-1-1,1 1 1,1-1-1,0 0 1,12 29 0,-12-36-59,0 0-1,1 0 1,0-1 0,1 0 0,0 0 0,0 0 0,0-1 0,1 0 0,0 0-1,15 10 1,-12-10-1497,1-1 0,15 8-1,-20-11-429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0.2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213 1 9344,'-5'-1'9789,"-5"9"-8064,-9 9-2280,-4 16 835,1 2 0,1 1 0,-29 71 0,19-41-1170,24-49-157,-5 8-1263,-1-11-2226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0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9984,'3'0'6594,"3"5"-4047,6 9-1933,-10-13-55,22 28 92,25 39-1,-31-43-255,0 0 0,34 35-1,5-10-2095,18 18-1867,-61-49-1168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1.1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9344,'9'5'6656,"-4"-2"-5761,-2 1-63,6-1-256,-5 2-32,5-1-320,0-1-128,5 2-64,-5-1-32,4-1 64,-4 2-608,5-1-192,-5-1-672,4-3-319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28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126 73 8704,'-8'-8'4581,"7"7"-4254,0 1 0,0 0 0,1-1 1,-3 1-1,-5-3 2341,5 0-2134,1 1 1,0-1-1,0 0 1,0 1-1,0-1 1,1 0-1,-1 0 1,1 0-1,-2-5 1,-5-10 1586,8 18-2074,-1-1 0,1 1 1,0-1-1,-1 0 0,1 1 0,0-1 0,-1 1 0,1-1 0,-1 1 0,1 0 1,-1-1-1,1 1 0,-1-1 0,1 1 0,-1 0 0,1-1 0,-1 1 0,1 0 1,-1 0-1,0 0 0,1-1 0,-1 1 0,0 0 0,1 0 0,-1 0 0,0 0 1,-1 0-19,1 1 0,0-1 1,0 1-1,0-1 0,0 1 1,0-1-1,0 1 1,0 0-1,0-1 0,0 1 1,1 0-1,-1 0 0,-1 1 1,-2 3-16,1-1 0,0 1 0,0 0 1,-4 10-1,1 2-2,1 1-1,0 0 1,2 0 0,0 1 0,-1 23-1,4 99-61,1-117 14,15 129-113,-10-120 149,18 99-2,-16-103-8,0-1 0,17 40 0,-21-61-10,-1-1 0,1 1 0,0-1 0,0 0 0,0 0 0,1 0 0,0-1 0,10 9 0,-10-11 23,-1 0 0,0 0 0,1 0 0,-1-1 0,1 1 0,-1-1 0,1 0-1,0-1 1,0 1 0,0-1 0,0 0 0,0-1 0,9 1 0,-6-1 7,0-1 0,0 0 0,0 0 0,-1-1 0,1 0 0,0 0 0,-1-1 0,1 0 0,-1 0 0,0-1 0,0 0 0,8-6 0,-6 3 12,0 0-1,-1 0 1,0-1 0,-1 0-1,0-1 1,0 0 0,-1 0-1,8-14 1,-12 20 10,0 0-1,0 0 0,-1 0 1,0 0-1,1 0 1,-1 0-1,0 0 1,0-1-1,-1 1 1,1-1-1,-1 1 0,0 0 1,0-1-1,0 1 1,0-1-1,0 1 1,-1 0-1,-1-7 1,-2 4 28,0 0 0,-1 0 1,0 1-1,0-1 1,0 1-1,0 0 1,-10-6-1,8 5-37,2 3-22,1-1 0,-1 1 0,0 0 0,-11-5 0,14 7-6,-1 0 0,1 0 0,-1 0 0,0 1 1,1-1-1,-1 1 0,0 0 0,1 0 0,-1 0 0,0 0 0,1 0 0,-1 1 0,-4 0 0,0 2-40,1-1 0,1 1-1,-1 1 1,0-1 0,1 1 0,-1 0 0,1 0-1,0 1 1,1-1 0,-5 6 0,-1 2-787,1 0 0,0 0 1,-10 19-1,13-12-2569,6-19 3310,0 0 0,0 1 0,0-1 0,0 0-1,0 0 1,0 1 0,0-1 0,0 0 0,0 0-1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1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13 10112,'-6'1'10065,"12"21"-8717,7 13-921,21 41 0,-9-23-316,32 57-2308,-53-104 1559,9 16-1371,-3-11-2341</inkml:trace>
  <inkml:trace contextRef="#ctx0" brushRef="#br0" timeOffset="1">144 1 8704,'5'1'767,"-1"-1"0,0 1 0,0 1 1,0-1-1,0 0 0,0 1 0,0 0 0,-1 0 0,1 0 1,5 5-1,9 3 868,-3 0-1115,0 0 0,-1 0 0,0 1 0,-1 1 0,0 0 0,-1 1 0,12 16 0,-11-12-638,-1 0 0,-1 1 0,-1 1 1,0 0-1,-1 0 0,-2 1 0,0 0 0,0 0 0,5 38 0,-12-10-5337,0-36 831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2.1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5 9088,'-4'-5'7177,"3"5"-6953,-8 1 3403,-10 8-1946,15-5-1566,1 1 0,-1-1 0,1 0 0,0 1 0,0 0 0,0 0 0,1 0 0,0 0 0,0 0 0,0 0 0,0 1 0,-1 6 0,1 5-36,0-1 1,0 30-1,2-30-81,1-1 1,1 1-1,1 0 1,0-1-1,1 1 0,1-1 1,0 0-1,1-1 1,0 1-1,12 17 1,-7-14-682,2 0 0,20 24 1,-15-23-2104,35 29 0,-35-32-1779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2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34 9856,'3'-5'6532,"-2"4"-6221,15-5 1690,-4 2-1240,-6 1-539,0 1 1,0-1 0,0 1-1,0 0 1,1 0 0,-1 1-1,1 0 1,7-1 0,-12 2-131,0 0 0,0 0 0,0 0 1,0 0-1,0 1 0,0-1 0,0 0 0,0 1 1,0-1-1,0 1 0,0 0 0,0 0 0,0 0 1,-1 0-1,1 0 0,0 0 0,-1 0 0,1 1 1,-1-1-1,1 0 0,-1 1 0,1-1 0,-1 1 1,0 0-1,0-1 0,0 1 0,0 0 0,0 0 1,0 0-1,-1 0 0,2 2 0,2 19 139,-1 1 0,0 0 0,-2 0 0,-2 37 0,0-11-260,0-31-104,0-7 50,1 22 0,0-32 28,1 0-1,-1 0 0,0 0 0,1 0 1,-1 0-1,1 0 0,-1 0 1,1-1-1,0 1 0,0 0 0,0 0 1,0-1-1,0 1 0,0 0 0,0-1 1,1 1-1,2 2 0,-3-4-73,1 1-1,-1-1 1,1 1-1,-1-1 0,1 1 1,-1-1-1,1 0 1,-1 0-1,1 0 1,0 0-1,-1 0 1,1 0-1,-1 0 0,1-1 1,0 1-1,2-1 1,28-12-2810,-26 11 2128,19-9-2138,-3 3-1669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2.9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0 10368,'-17'16'9914,"9"-6"-7931,-16 30 27,-16 49-3368,32-69 745,-26 61-2996,26-66-523,-13 20 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3.3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10752,'9'3'5062,"1"6"-2552,4 3 24,14 10-1783,-1 1-1,40 43 1,-21-19-1003,-7-10-906,28 29-6004,-49-50 2768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3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 9472,'-13'7'6784,"13"-2"-5153,0-1-991,0-1-32,4 2-320,1 0-96,13-5-64,-5 0-64,10 0 32,-1 0-832,4 3-384,-4 1-1183,1 4-545,-5-1-1472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4.1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0 10496,'-3'6'8467,"3"-6"-8375,1 1 0,-1-1 0,1 1-1,-1-1 1,1 1 0,-1-1 0,1 1-1,-1-1 1,1 0 0,-1 1 0,1-1-1,0 0 1,-1 0 0,1 1 0,0-1-1,44 3 678,-36-4-583,-1 2-1,1-1 1,-1 1 0,1 0-1,13 4 1,-18-3-84,0-1 0,1 1 0,-1-1 0,0 1 0,-1 0 1,1 1-1,0-1 0,0 1 0,-1 0 0,0-1 0,1 1 0,-1 1 0,0-1 0,-1 0 0,1 1 0,0 0 1,-1-1-1,0 1 0,0 0 0,0 0 0,-1 0 0,1 1 0,-1-1 0,0 0 0,0 0 0,0 1 0,0 6 1,0 16 342,-4 34 1,1-1-276,2-58-206,0 5 42,0 1 0,0-1 0,1 0 0,0 0 0,3 12-1,-3-17-48,-1-1 0,1 0 0,-1 1 0,1-1-1,0 0 1,0 0 0,0 1 0,-1-1-1,1 0 1,0 0 0,0 0 0,1 0-1,-1 0 1,0 0 0,0 0 0,0-1-1,1 1 1,-1 0 0,0-1 0,1 1-1,-1-1 1,0 1 0,1-1 0,-1 0-1,1 1 1,-1-1 0,1 0 0,-1 0-1,1 0 1,-1 0 0,1 0 0,-1-1-1,0 1 1,1 0 0,1-1 0,27-8-4633,0 0-3763,-20 8 4429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4.5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22 9728,'-2'-21'9822,"8"27"-9159,1 0-400,-1-1 0,1 0 0,0 0 0,0 0 0,14 6 0,-3-1 15,3 2 38,70 45 764,-77-47-980,-1 1 1,0 0-1,-1 0 1,15 18-1,-21-21-88,-1 1-1,0-1 0,0 1 1,0 0-1,-1 1 1,-1-1-1,1 1 0,-2 0 1,1 0-1,-1 0 0,0 11 1,-1-9-425,0 1 0,-1 0 0,-1 0 1,0 0-1,-1 0 0,0 0 0,-1-1 0,-5 17 1,-17 32-6127,15-37 1969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48.9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1 646 8320,'2'-5'5466,"5"-5"-3951,-5 7-1321,100-75 2844,-57 46-2854,-3-3 0,0-1 0,69-78 0,-66 64-734,2 2 1,95-74 0,-57 62-1675,-4 8-2101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0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81 131 7808,'-16'10'2096,"1"0"0,0 0 0,-19 20 0,34-30-2007,0 0 1,0 0-1,1 1 1,-1-1-1,0 0 1,1 1-1,-1-1 1,0 0-1,1 0 1,-1 0-1,0 1 1,1-1-1,-1 0 1,0 0-1,1 0 1,-1 0-1,1 0 1,-1 0-1,0 0 1,1 0-1,-1 0 1,1 0-1,-1 0 1,1 0 0,-1 0-1,0 0 1,1 0-1,8-2 329,0 0 1,-1-1-1,1 1 0,-1-2 1,16-7-1,-4-1-321,20-14 0,11-15-979,-33 26-1165,39-25 0,9 5-2219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0.8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 8448,'-5'-3'13643,"11"16"-14247,25 58 1465,49 124-623,2 54-353,-44-144-4175,-35-95 3021,2 4-2165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8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5 7808,'-13'12'14015,"15"-12"-13987,1 0 1,-1-1-1,1 1 0,-1-1 0,0 0 0,1 1 0,-1-1 0,4-3 1,-4 3-16,1 0 1,-1 0-1,1 0 1,-1 0 0,1 0-1,-1 0 1,1 1-1,0-1 1,2 1 0,-4 0 21,0 0 0,-1 1-1,1-1 1,0 0 0,-1 1 0,1-1 0,-1 1 0,1-1 0,-1 1 0,1-1 0,-1 1 0,1-1 0,-1 1 0,1-1 0,-1 1 0,1 0-1,-1-1 1,0 1 0,1 0 0,-1-1 0,0 1 0,0 0 0,0 0 0,0-1 0,1 1 0,-1 1 0,2 20 462,-3 15-256,-1 0 1,-13 65 0,12-88-247,1 0 1,1 0 0,0 0-1,1 0 1,3 27-1,-3-39 5,1 0 0,0 0 0,-1-1 0,1 1 0,0-1 0,0 1 0,0-1 0,0 1 0,0-1 0,0 1 0,0-1 0,1 0-1,-1 1 1,0-1 0,1 0 0,-1 0 0,1 0 0,-1 0 0,1 0 0,0-1 0,-1 1 0,1 0 0,0-1 0,-1 1 0,1-1 0,2 0 0,6 2-1418,0-1 0,0 0 0,15-1 0,-15 0-2012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8.5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 6 9600,'-9'-5'9564,"8"5"-9421,-14 15 2546,13-13-3182,-6 8 555,0 1 0,0 1 0,-7 14 0,1-3-54,-15 27-24,11-18-451,-41 53 1,49-74-46,5-5 4,0-1 0,1 1 0,-5 7 0,4-7-1786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8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10240,'1'0'6163,"1"9"-4588,1 1-663,7 13-392,1 0 0,1 0 0,20 27 0,-6-16-265,1 0-1,39 36 1,-6-8-4427,-55-55 1703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9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9216,'6'-4'13314,"6"9"-11704,6 1-913,-17-6-644,0 0 1,0 0 0,0 0 0,0 0 0,0 0 0,0 0 0,0 0-1,0 1 1,0-1 0,0 0 0,0 0 0,0 1 0,-1-1 0,1 1-1,0-1 1,0 0 0,0 1 0,0 0 0,-1-1 0,1 1-1,0 0 1,-1-1 0,1 1 0,0 1 0,0-1 8,-1 1 0,1 0 0,-1 0 0,0 0 0,0-1-1,1 1 1,-1 0 0,-1 0 0,1 0 0,0 0 0,0-1 0,-1 1 0,0 2 0,-3 12 181,2-7-174,0 0-1,0 0 1,-1 19-1,3-24-86,0 0 1,0 0-1,1 1 0,-1-1 0,1 0 1,2 7-1,-3-10 18,1 0 0,-1 0 0,1 0 0,0 0 0,-1 0 0,1-1 0,0 1 0,-1 0 0,1 0 0,0 0 0,0-1 1,0 1-1,0 0 0,0-1 0,0 1 0,0-1 0,0 1 0,0-1 0,0 0 0,0 1 0,0-1 0,0 0 0,1 0 0,-1 0 0,0 1 0,0-1 0,2-1 0,33 3-1619,-23 0-3334,26 6 1,-25-3-88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4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8064,'0'0'12453,"10"0"-11787,112 0 166,-120 0-850,0 1-1,-1-1 1,1 0-1,0 1 1,0-1-1,-1 1 0,1-1 1,-1 1-1,4 1 1,-4-1-574,1 0 1,0 0-1,0-1 1,0 1-1,0 0 0,0-1 1,-1 1-1,1-1 1,4 0-1,2 0-1765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5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25 7040,'5'-21'10924,"-5"18"-10089,-18 51 1203,14-34-1944,2 1 0,0 0 0,1 0 0,1 23 0,0-25-148,0-11 62,0 0 0,0 0 0,0 0 1,1 0-1,-1 0 0,1 0 0,0 0 1,0 0-1,-1 0 0,1 0 1,0 0-1,1-1 0,-1 1 0,0 0 1,0-1-1,1 1 0,-1-1 0,1 1 1,-1-1-1,1 0 0,0 1 0,-1-1 1,1 0-1,0 0 0,0 0 0,0-1 1,0 1-1,0 0 0,0-1 0,4 1 1,2-1-31,1-1 1,-1-1 0,16-4 0,-16 4-1505,1 0 1,-1 0 0,18-1-1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6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9472,'2'13'10688,"4"13"-9273,0 2-1588,3 41 204,3 16-47,-9-72-44,1 1-1,0-1 0,0 1 1,8 12-1,-11-23-143,1 0 1,0 0-1,-1 0 1,1 0-1,0-1 0,1 1 1,2 2-1,-4-4-74,0-1 0,0 1-1,0 0 1,0-1 0,0 1 0,0-1-1,0 1 1,0-1 0,0 1 0,0-1 0,1 0-1,-1 1 1,0-1 0,2 0 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6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1 8704,'-4'30'11633,"-8"6"-8987,-20 34-3091,10-21 590,13-28-2239,-14 23 0,20-40 1068,-1 2-853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7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9216,'4'-12'9962,"1"20"-8287,18 35 232,-5-7-1608,48 68 1,-54-88-654,26 24-1,-28-31-2730,19 13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7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9472,'0'0'7450,"5"12"-4079,-4-11-3301,1 0 1,-1 0-1,0 0 0,1 0 1,-1 0-1,1-1 1,-1 1-1,1-1 1,0 1-1,-1-1 1,1 1-1,0-1 0,2 0 1,27 0 168,-14-1-152,21 0 5,-17 0-590,1 1-1,24 3 1,-40-2-701,0 0 0,0 1 0,1 0 0,4 3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1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16 9088,'0'-12'12746,"0"14"-12543,-4 7-187,1 0 0,0 0 0,1 0 0,0 1 0,0-1 0,0 13 0,9 165 117,-4-157-158,2-1-1,0 1 0,2-1 1,12 31-1,-16-52 42,1 0-1,0 0 1,0 0 0,1 0 0,0-1-1,0 0 1,1 0 0,0 0 0,0-1-1,0 0 1,1 0 0,9 6 0,-12-10 43,0 1 0,0 0 0,1-1 1,0 0-1,-1 0 0,1-1 1,0 1-1,0-1 0,0 0 0,0 0 1,0-1-1,0 1 0,0-1 0,0 0 1,0-1-1,0 1 0,0-1 1,0 0-1,0 0 0,0-1 0,0 1 1,6-4-1,-7 3 17,0-1-1,-1 0 1,1 1 0,0-2-1,-1 1 1,0 0 0,0-1-1,0 1 1,0-1-1,0 0 1,-1 0 0,0 0-1,4-8 1,-1-2 87,0 0-1,6-28 1,-9 30-126,0-1 0,-1 0 0,-1 1 0,0-1 1,-1 0-1,0 1 0,-1-1 0,0 1 0,-1 0 1,0-1-1,-1 1 0,-9-19 0,-7-7-26,-1 1 0,-38-49 0,59 86-10,-4-6-15,-2-4-89,0 1 0,-1 1 0,0-1 0,0 1 1,-1 1-1,0-1 0,-16-11 0,22 19-136,0-1 1,0 0 0,0 1 0,-1-1-1,1 1 1,0-1 0,0 1 0,0 0 0,-3 0-1,5 0 116,-1 0 1,1 0-1,-1 0 0,1 0 0,-1 1 0,1-1 0,-1 0 0,1 0 1,0 0-1,-1 0 0,1 0 0,-1 1 0,1-1 0,0 0 1,-1 0-1,1 1 0,0-1 0,-1 0 0,1 1 0,-1 0 0,1-1-55,0 1 0,0-1 0,0 1 0,0 0 0,0-1 0,0 1 0,0-1 0,0 1 0,0-1 0,0 1 0,0-1 0,0 1-1,1 0 1,-1-1 0,0 1 0,0-1 0,1 1 0,-1-1 0,0 1 0,1-1 0,0 1 0,9 10-3134,0 1-869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8.2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9728,'13'5'12660,"-3"14"-14148,-6-12 2422,6 9-851,0 0 0,-2 1 0,10 26 0,12 54-4049,-22-67 363,-3-15-626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18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9984,'-3'3'10414,"19"1"-8749,-9-3-1439,-1 0 0,0 0 0,1 1-1,-1-1 1,0 2 0,0-1 0,0 1-1,0 0 1,8 6 0,-11-7-123,0 0 0,-1 0 1,0 1-1,1-1 0,-1 1 0,0-1 1,0 1-1,0 0 0,-1 0 1,1 0-1,-1 0 0,0 0 1,1 0-1,-1 0 0,-1 0 0,1 1 1,0-1-1,-1 0 0,0 0 1,1 4-1,-2 7 196,-1 0 0,-5 24-1,4-29-266,1-1 0,1 1 0,-1 0 0,1 0 0,1 0 0,0 0 0,0 0 0,1 0 0,2 11 0,-2-17-28,0 1 0,0-1 0,1 0 0,-1 1 0,1-1 0,0 0 0,0 0 0,1-1 1,-1 1-1,0 0 0,1-1 0,-1 1 0,1-1 0,0 0 0,0 0 0,0 0 0,0 0 0,5 2 0,-1-2-555,1 1 0,-1-1 0,0 0 0,1 0 0,0-1 0,-1 0 0,13-1 0,-12 1-2010,0-1-1,17 4 0,-4 0-2696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47.9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1 512 5504,'4'1'12262,"21"-10"-11714,18-17-164,37-25-75,293-207 209,-296 205-1641,87-44 0,-137 85-1362,0 6-1845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49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0 714 5888,'0'0'8106,"14"-12"-7114,50-30 395,7-4-401,81-49-1,-54 31-722,10-2-177,103-85-1,-155 105-198,62-48 323,-86 70-1656,61-32 1,-53 39-2859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26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125 137 7296,'15'-32'6370,"11"-20"-4223,-26 50-2040,1 1 0,0-1 1,0 0-1,-1 1 0,1-1 1,-1 0-1,1 1 0,-1-1 1,0 0-1,0 0 0,1 0 1,-1 1-1,-1-1 0,1 0 0,0 0 1,0 0-1,-1 1 0,1-1 1,-1 0-1,0-1 0,0 2-69,1 0 0,-1 0 0,1 0 0,-1 0 0,0 0 0,0 0-1,0 0 1,1 1 0,-1-1 0,0 0 0,0 1 0,0-1 0,0 1 0,0-1-1,0 1 1,0-1 0,0 1 0,0-1 0,0 1 0,0 0 0,-1 0 0,1 0-1,0-1 1,0 1 0,0 0 0,0 1 0,0-1 0,0 0 0,-1 0 0,1 0-1,0 1 1,0-1 0,-2 1 0,-1 1-21,0 0-1,0 0 1,1 0 0,-1 0 0,0 1-1,1 0 1,0 0 0,-1 0-1,1 0 1,0 0 0,1 0-1,-1 1 1,-4 7 0,-2 6-25,-14 34 0,14-28 19,1-5 8,1 1-1,1 0 1,1 0-1,0 0 1,2 1-1,0 0 1,0 25-1,2-36 7,2 0-1,-1 0 1,1-1-1,1 1 1,0 0-1,0-1 1,0 1-1,1-1 1,1 0-1,-1 0 1,1 0-1,0-1 1,1 1-1,0-1 1,0 0-1,1 0 1,0-1-1,12 12 1,-7-10 26,1-1 1,-1 0-1,1-1 1,1 0-1,-1-1 0,1 0 1,0-1-1,0-1 1,0 0-1,0 0 1,1-2-1,-1 1 1,1-2-1,-1 0 0,1 0 1,22-5-1,-33 5-28,1-1 0,0 0 0,-1 0 0,1-1-1,-1 1 1,1-1 0,-1 0 0,0 1 0,6-5 0,-8 5-26,-1 0 0,1 1 1,0-1-1,0 0 1,-1 0-1,1 0 0,-1 1 1,1-1-1,0 0 1,-1 0-1,0 0 1,1 0-1,-1 0 0,0 0 1,1 0-1,-1 0 1,0 0-1,0 0 1,0 0-1,0 0 0,0 0 1,0 0-1,0 0 1,0 0-1,0 0 1,-1 0-1,1 0 0,0 0 1,-1 0-1,1 0 1,0 0-1,-1 0 1,1 0-1,-1 0 0,0 0 1,1 0-1,-1 1 1,0-1-1,1 0 1,-3-1-1,1 0-3,-1 0 0,0-1 0,0 1 0,-1 0 0,1 1 0,0-1 0,-1 1 0,1-1 0,-1 1 0,1 0 0,-1 0 0,-5 0 0,-4-1-75,-28 0 0,28 2-251,0 1 1,0 1-1,0 0 1,0 0-1,0 1 1,0 1-1,1 0 1,-1 1-1,1 0 1,1 1-1,-22 14 0,31-19 165,1 0-54,0-1-1,0 1 1,0 0 0,0-1 0,0 1-1,0 0 1,1 0 0,-1 0 0,0 0 0,0 0-1,1 0 1,-1 0 0,0 0 0,1 0-1,-1 0 1,1 0 0,0 0 0,-1 1 0,1-1-1,0 0 1,-1 2 0,8 12-3592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42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8576,'-14'5'11647,"20"7"-9183,-4-10-2373,0 0 0,1 0 0,-1-1 0,1 1-1,-1-1 1,1 0 0,-1 0 0,1 0 0,0 0 0,-1 0 0,1 0-1,0-1 1,0 1 0,5-1 0,6 2 173,100 18 702,47 8-641,-133-26-346,-23-3-238,-1 1 0,1 0 1,0 1-1,-1-1 0,6 2 0,-9-1-187,1 0-1,-1-1 0,0 1 1,0 0-1,1 0 0,-1 0 1,0 0-1,0 0 1,1 2-1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42.6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0 9216,'-4'6'10851,"13"-2"-7947,-2-2-3337,8-1 883,0 0-1,25-2 1,-12 0-290,1 1-156,134 5-2088,-159-4 1247,0 0-1,0 0 1,0 0-1,0 0 0,0 1 1,5 2-1,-2-1-1101,7 2-2626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44.0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8448,'17'-1'15603,"-6"1"-15448,-1-2 0,1 0 0,16-5 0,5-3 161,1 1-1,0 1 0,0 2 1,0 1-1,1 2 1,49 1-1,715 2 1626,-651 7-1803,-5 1 12,-134-8-149,74 0 191,92 11-1,138 22-175,-243-25 54,147 27 175,-19 6-352,-125-27 134,292 29 66,-287-38-15,123 5 31,-160-8-90,35 0-37,81 4-55,177 0 168,-207-8-67,138 18-23,-213-13-5,52-2 0,-56-1 0,171-14-214,-170 9-73,16 4-645,-38 1-2888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46.9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1 762 7296,'0'0'7445,"1"-10"-5973,31-60 81,-17 41-1272,-2 1-104,2 0-1,1 1 0,22-28 0,-22 33-107,135-184-53,-114 155-1095,3 2 0,50-49 0,4 10-3289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48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0 345 8064,'5'-7'7136,"-1"-5"-6368,1 4-1,8-13-415,-5 2-64,14-8 32,-4 3-256,23-17-32,-10 10 96,17-16 64,-7 11-1120,-1-4-511,-4 8-3297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2.1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147 0 9344,'-2'5'11805,"-5"8"-8831,-11 23-3956,2 7 950,2 0 0,-13 74 0,12-52 117,2 0-534,7-29-2196,-14 41 0,11-56-1488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49.0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47 7936,'-1'-6'12407,"8"0"-12281,2-3 240,-8 7-292,1-1 1,0 1 0,0 0 0,0 1 0,0-1-1,1 0 1,-1 0 0,0 1 0,1 0 0,-1-1-1,1 1 1,-1 0 0,1 0 0,0 0-1,-1 1 1,4-1 0,-5 1-28,-1 0-1,0 0 1,1 0 0,-1 0-1,1 0 1,-1 0 0,0 0-1,1 0 1,-1 0 0,0 1-1,1-1 1,-1 0 0,0 0-1,0 0 1,1 1 0,-1-1-1,0 0 1,1 0 0,-1 1-1,0-1 1,0 0 0,0 1-1,1-1 1,-1 0 0,0 1-1,0-1 1,0 0 0,1 1-1,0 15 593,-6 12-274,-2-8-286,4-11-109,0 0 0,0 0 0,1 0-1,-2 11 1,4-17-10,0-1-1,0 1 0,0 0 0,1 0 1,-1 0-1,1 0 0,-1 0 0,1 0 1,0-1-1,0 1 0,0 0 0,1 0 1,-1-1-1,0 1 0,1-1 0,0 0 1,3 4-1,1 0 22,1 0-1,0-1 1,1 1-1,-1-2 1,15 8-1,13 8-92,-33-19 143,-1 0 1,0 0 0,1 0 0,-1 0-1,0 1 1,1-1 0,-1 1 0,0-1-1,0 1 1,0-1 0,0 1-1,0-1 1,-1 1 0,2 2 0,-2-3 4,0 0 0,0 0 0,0 0 0,1 0 0,-1 0 0,0 0 0,0 0 0,-1 0 0,1 0 0,0 0 0,0 0 0,0 0 0,-1 0 0,1 0 0,0 0 0,-1 0 0,1-1 1,-1 1-1,1 0 0,-1 0 0,1 0 0,-1 0 0,0-1 0,1 1 0,-2 1 0,-6 4-6,-8 8-512,-28 17 1,37-27-566,1 1-1,1-1 1,-1 1 0,1 0 0,-10 11 0,7-3-4067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2.3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192 30 7552,'-1'-1'329,"1"1"0,-1-1 0,0 1 0,0-1 0,0 1 0,0-1 0,0 1 0,0 0 0,0 0 0,0-1 0,0 1 1,0 0-1,-1 0 0,1 0 0,0 0 0,-1 0 0,1 0-237,0 1 1,0-1-1,0 0 0,0 0 1,0-1-1,1 1 0,-1 0 1,0 0-1,0 0 0,0-1 1,0 1-1,0 0 0,0-1 1,1 1-1,-2-1 1,-5-11 2490,7 12-2502,0-1 0,0 1 0,0-1 0,-1 1 1,1-1-1,0 1 0,0 0 0,0-1 0,-1 1 0,1-1 0,0 1 1,0 0-1,-1-1 0,1 1 0,0 0 0,-1-1 0,1 1 0,0 0 0,-1-1 1,1 1-1,-1 0 0,1 0 0,-1-1 0,1 1 0,0 0 0,-1 0 1,1 0-1,-1 0 0,1 0 0,-1 0 0,1 0 0,-1 0 0,1 0 1,-1 0-1,1 0 0,-1 0 0,1 0 0,-1 0 0,1 0 0,0 0 0,-1 0 1,1 0-1,-1 1 0,0-1 0,-2 1 5,-1 1 0,0-1 0,1 1 0,0 0 0,-1 0 0,1 0 0,0 0 0,0 1 0,0-1 0,0 1-1,0 0 1,1 0 0,-3 3 0,-3 5 64,1 0 0,-8 18 0,4-7-2,1 1 0,2 0 0,0 1 0,-7 38 0,13-49-124,0 1 0,1 0 0,0 0 0,1 0 1,0 0-1,2 0 0,-1 0 0,2-1 0,6 23 1,-6-27 24,1 0-1,0-1 1,1 0 0,-1 0 0,2 0 0,-1 0 0,1-1 0,0 0 0,12 11 0,3-2-73,0 0 1,25 13-1,17 11-1392,-62-39 1055,0 0-1,0 0 0,0 0 0,0 0 1,0 1-1,0-1 0,0 0 1,0 0-1,0 1 0,-1-1 1,1 0-1,0 1 0,-1-1 0,1 2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2.8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 7808,'-2'2'12646,"-10"18"-12167,1 7-224,-9 35 1,3-7-223,-37 116-1143,42-127-2580,11-40 2436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3.2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10112,'4'-6'4723,"-4"6"-4615,10 6 2227,8 15-382,16 32-250,11 18-1116,-37-61-545,0 0 0,0-1 1,1 0-1,17 14 1,10 1-380,44 23 0,-23-15-2264,-54-31 2375,6 5-1363,0-1 0,1 0 1,14 5-1,-4-6-2096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3.5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10368,'0'0'3936,"5"0"-3040,4 5 224,-5-2-129,5-3-191,5 0 64,4 0-352,3-3-64,2 3-256,-1-5-128,1 5 32,-5 0-480,0 0-224,0 0-896,-5 0-319,4 0-3073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3.9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12 11392,'-5'-12'7871,"6"17"-6655,17 59-256,-8-23-571,20 46 0,-25-74-532,1 0 1,1 0-1,0-1 1,1 0-1,0 0 1,1-1-1,15 15 1,27 21-2760,-25-23-1785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4.4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33 8704,'-2'-5'655,"-1"-13"3589,3 17-4154,0 1 0,0-1 1,0 1-1,0 0 0,0-1 1,1 1-1,-1-1 0,0 1 1,0 0-1,0-1 0,0 1 1,1 0-1,-1-1 0,0 1 1,0 0-1,1-1 1,-1 1-1,0 0 0,1 0 1,-1-1-1,0 1 0,1 0 1,-1 0-1,0 0 0,1-1 1,-1 1-1,1 0 0,-1 0 1,0 0-1,1 0 0,-1 0 1,1 0-1,-1 0 0,0 0 1,1 0-1,-1 0 0,1 0 1,-1 0-1,0 0 0,1 0 1,-1 0-1,1 1 0,3-1 108,0 1-1,0 0 0,0 1 0,0-1 0,0 1 0,0 0 1,-1 0-1,1 0 0,0 0 0,-1 1 0,0-1 0,0 1 0,4 3 1,2 5 36,1 1 1,10 16 0,-11-14 82,39 61 1269,58 119 1,-102-185-1552,0-1-1,-1 1 1,0 0-1,0 0 1,-1 0-1,0 0 1,-1 0 0,1 14-1,-2-19-285,0 0 1,-1 0-1,1 0 0,-1 1 0,0-1 1,0 0-1,0 0 0,-1 0 0,1 0 1,-1 0-1,0-1 0,0 1 0,0 0 1,-1-1-1,1 1 0,-1-1 0,0 0 1,0 0-1,0 0 0,-4 2 0,-11 11-4074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9:55.3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14 8320,'-6'-1'11980,"12"-3"-9971,-3 3-1921,-1 0 0,0 0 0,1 0 0,-1 0 0,1 0 0,-1 0 0,1 0 0,0 1 0,-1 0 0,6-1 0,31 2 272,-19 0-120,-12-1-42,0 1 1,-1 0 0,1 0 0,0 1 0,0-1 0,8 5 0,-16-6-162,1 0 1,-1 0 0,1 0 0,0 1 0,-1-1 0,1 0-1,-1 0 1,1 1 0,-1-1 0,0 0 0,1 1 0,-1-1-1,1 1 1,-1-1 0,1 1 0,-1-1 0,0 0 0,1 1-1,-1-1 1,0 1 0,0-1 0,1 1 0,-1 0 0,0-1-1,0 1 1,0-1 0,0 1 0,0 1 9,0-1 1,0 0-1,0 0 0,-1 1 1,1-1-1,0 0 0,-1 0 1,1 0-1,-1 1 0,0-1 1,-1 2-1,-2 2 12,0 0-1,0 0 0,-10 7 1,6-5-105,0-1-1,1 1 1,0 1 0,0-1 0,-9 14 0,16-21 26,0 1 0,0 0 0,0 0 0,0-1 1,0 1-1,0 0 0,0-1 0,0 1 0,0 0 1,1-1-1,-1 1 0,0 0 0,0-1 1,1 1-1,-1 0 0,0-1 0,1 1 0,-1-1 1,1 1-1,-1-1 0,1 2 0,11 10-120,4 1 128,-3-3-72,22 23-1,-32-30 113,0 1 0,0 0 0,0 0 0,0 1 0,-1-1 0,1 1 0,-1-1 0,0 1 1,-1 0-1,3 7 0,-4-11-15,0 1 0,0-1 1,0 1-1,1-1 0,-1 1 1,0-1-1,-1 1 0,1-1 1,0 1-1,0-1 0,-1 0 1,1 1-1,-1-1 0,1 1 1,-1-1-1,1 0 0,-1 1 1,0-1-1,0 0 0,0 0 1,-1 2-1,0-2-46,0 1 0,0 0-1,-1-1 1,1 1 0,0-1-1,-1 0 1,0 0 0,1 0 0,-1 0-1,-4 1 1,-3 0-620,-1-1 0,0 0-1,1 0 1,-18-2 0,19 0-484,-12-1-1224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2.9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5 4352,'-7'-5'19293,"14"5"-17184,82 9-877,-49-9-1369,34 0 848,-24 0-6517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5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85 31 7808,'-75'0'9397,"74"0"-9356,1 0 1,0 0-1,-1 0 0,1 0 1,0 0-1,-1 0 0,1 0 1,0 0-1,-1 0 0,1 0 1,0 0-1,0 0 0,-1 0 1,1-1-1,0 1 1,-1 0-1,1 0 0,0 0 1,-1 0-1,1-1 0,0 1 1,0 0-1,0 0 0,-1-1 1,1 1-1,0 0 0,0 0 1,0-1-1,-1 1 0,1 0 1,0-1-1,0 1 1,0 0-1,0-1 0,0 1 1,0 0-1,0-1 0,0 1 1,0 0-1,0-1 0,0 1 1,0 0-1,0-1 0,0 1 1,0 0-1,0-1 1,0 0 55,1 0 1,-1 0-1,0 0 1,1 0 0,-1 0-1,1 0 1,-1 0-1,1 0 1,0 1 0,-1-1-1,1 0 1,0 0-1,0 0 1,1 0 0,0 0-15,0 0 0,0 0 0,0 0 0,0 1-1,0-1 1,0 1 0,1-1 0,-1 1 0,0 0 0,0 0 0,1 0 0,2 0 0,30 5 330,-26-3-336,0 0 11,-1 0 1,1 1 0,0 0-1,-1 0 1,1 1 0,-1 0-1,0 0 1,0 1-1,11 8 1,-15-9-35,1 0 0,-1 0 0,0 1 0,0-1 0,-1 1-1,1 0 1,-1 0 0,0 0 0,0 0 0,-1 0 0,0 1 0,0-1 0,0 1 0,0 0 0,-1-1-1,1 8 1,-1 10-62,-1 0 0,-1 0 0,-4 25 0,3-28 3,0-10 4,1 0 0,1 0-1,0 1 1,0-1 0,1 0 0,0 0 0,1 0-1,5 16 1,-7-25 1,1 1 0,0-1-1,0 0 1,0 0 0,0 0 0,-1 0-1,1 0 1,1 0 0,-1-1-1,0 1 1,0 0 0,0 0-1,0-1 1,0 1 0,1-1 0,-1 1-1,0-1 1,0 1 0,1-1-1,-1 0 1,2 1 0,5-1-178,0 1 1,13-2-1,7 1-1981,-26 0 1465,1 1 1,-1 0 0,1-1-1,-1 1 1,0 0 0,4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2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10112,'8'-9'8701,"-7"8"-8339,14-3 2139,-12 3-2439,23-4 215,-1 0 0,1 3 0,0 0 0,49 3 0,16-1-1662,9-12-1642,-18 2-3967,-56 10 1997,-3 3 965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2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20 9984,'-9'-19'8949,"9"20"-8750,0-1 1,0 1-1,0 0 0,0-1 1,0 1-1,0 0 1,0-1-1,0 1 0,1 0 1,-1-1-1,0 1 1,0 0-1,1-1 0,-1 1 1,0-1-1,1 1 1,0 0-1,12 12 95,-1 0 0,-1 0 0,0 1 0,10 18 0,-9-14-233,48 74-375,36 49 542,-81-123-505,52 60-2154,-56-67 449,0-1-1,20 13 1,-13-11-2514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6.1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307 11 8960,'8'-11'11002,"-26"22"-10302,1 0 0,-23 19 0,9-6-432,5-5-317,2 2 1,0 1-1,2 0 1,0 2-1,-19 28 1,26-31-2607,-19 38 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6.5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10112,'0'0'3285,"10"13"1317,90 62-1400,-13-12-2846,-29-19-473,-19-17-3174,-35-25 1619,-3-2 1434,0 0-1,-1 1 0,1-1 0,-1 0 0,1 0 1,0 0-1,-1 0 0,1 0 0,0 0 1,-1 0-1,1 0 0,0 0 0,-1 0 0,1 0 1,0 0-1,-1-1 0,1 1 0,-1 0 1,2-1-1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7.1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19 9088,'-9'-12'12239,"19"11"-11268,-4-1-804,0 1 1,1 0-1,-1 0 0,13 0 0,-16 1-75,0 0-1,0 0 1,0 1-1,0-1 1,0 0-1,0 1 1,0 0-1,0 0 1,-1 0-1,1 0 1,0 0-1,-1 1 1,4 1-1,-5-1-23,1 0 0,-1 1-1,0-1 1,0 0 0,0 1-1,0-1 1,0 1 0,0-1-1,-1 1 1,1-1 0,-1 1 0,0 0-1,0-1 1,0 1 0,0-1-1,0 1 1,-1 2 0,1 6 79,-9 164 119,9-173-274,0-1-1,0 1 1,1-1 0,-1 0-1,0 1 1,1-1-1,0 0 1,-1 1-1,1-1 1,0 0 0,0 0-1,-1 1 1,1-1-1,0 0 1,0 0 0,0 0-1,1 0 1,-1 0-1,0 0 1,0 0-1,0-1 1,1 1 0,-1 0-1,0-1 1,1 1-1,-1-1 1,1 1 0,-1-1-1,0 0 1,3 1-1,24 2-3131,-4-2-5411,-5-2 1496,3-1 2703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8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 8832,'4'1'7833,"5"2"-4418,0 0-3408,0 0 0,18 2 0,24-5-69,-1-2-1,95-16 1,-124 15-519,-19 3 97,0 0 0,1-1 0,-1 1 0,0 0 0,0 0 0,1 1 0,3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9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3 10496,'-8'-2'10890,"17"23"-10561,2 0 0,13 21 0,11 19-303,-17-14-154,-14-36-301,0 1 0,0-1 1,2 0-1,8 14 0,-13-23 61,1 0-1,0 0 0,-1 0 0,1 0 0,0-1 0,0 1 0,0-1 0,0 0 0,1 1 1,-1-1-1,4 2 0,11 2-4196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7:59.8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11 9984,'-4'-10'8330,"-30"89"-3260,-7 46-5181,36-109 432,-8 34-859,8-29-3123,-8 24-1,9-34 862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0.1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 9472,'-4'5'5112,"9"6"-2763,-1 4-847,0 0 0,11 21 1,36 59 150,-46-87-1640,-1-1 0,2 1 0,-1-1 0,1-1 0,1 1 0,-1-1 0,1 0 0,14 10 0,-7-8-1378,2 0 0,-1 0-1,28 8 1,7 5-9680,-27-9 6805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0.5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8 12544,'-4'0'4639,"8"0"-3583,5-3 160,0 3-160,5-5-608,4 5-96,3 0-288,1 0-64,5 0 0,5 5-992,-5-2-384,0 1-1215,-2-1-513,7 6-1376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58:02.9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5 9344,'-27'-4'12959,"50"12"-11401,31 7-630,29 6 21,16-3 107,-95-16-1059,-1-1 1,0 1-1,1-1 1,-1 1-1,0 0 0,0 0 1,0 1-1,0-1 1,-1 0-1,6 7 1,6 4 163,-11-10-62,0 0 0,0 1-1,0-1 1,0 1-1,0 0 1,-1 0 0,0 0-1,0 0 1,0 0 0,0 0-1,-1 0 1,1 1 0,-1-1-1,1 8 1,0 6 41,-1 0 0,-2 26 1,1-14-165,0 20 75,1 0-1,4 0 0,1-1 0,14 54 0,-9-72 78,1 0 0,26 47 0,-7-15 48,-28-57-135,-2-5 18,0 0 0,-1 0 0,1 0 1,-1 0-1,1 0 0,-1 1 0,0-1 0,0 0 1,1 0-1,-1 0 0,0 2 0,0-2-33,-1 0 0,1 0 1,0-1-1,-1 1 0,1 0 0,-1-1 0,0 1 0,1 0 1,-1-1-1,1 1 0,-1-1 0,0 1 0,1-1 1,-1 1-1,0-1 0,0 1 0,1-1 0,-1 0 1,-2 1-1,-29 13-128,-1-2 1,0-1 0,-1-1-1,-68 10 1,88-19-235,-49 5-1519,21-6-2338,31-2 257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38.9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 6144,'5'-2'10111,"-6"11"-7689,2 2-3393,3 11 1371,1 1 0,14 41 0,-17-60-404,0 0 1,0 1-1,1-1 0,-1-1 1,1 1-1,0 0 0,0-1 1,0 1-1,0-1 1,1 0-1,0 0 0,-1 0 1,1-1-1,0 1 0,0-1 1,0 0-1,1 0 0,4 2 1,-2-3 17,0 1 1,0-1 0,0 0-1,1 0 1,-1-1 0,0 0-1,0 0 1,0-1 0,0 0-1,1 0 1,7-3 0,12-2-291,-8 4-3960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3.1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10496,'6'-3'13311,"11"3"-14190,-12 0 1940,77 6-858,6 0-198,-12-9-1447,-23-3-2380,-23 4 441,-3 1-1483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39.3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0 8960,'-17'8'7221,"17"-6"-6485,1 16 1,1 1 1,4 19-1,2 14-395,-4-19-350,25 162-762,-28-190 436,-1-2-220,1 0 0,0 0-1,0 0 1,0 0 0,3 5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44.3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1 468 7808,'19'-2'8544,"-16"1"-8466,0 0 0,1 0 0,-1 0-1,0-1 1,0 1 0,0-1-1,0 0 1,0 0 0,-1 0-1,1 0 1,4-5 0,27-32 417,41-60 1,-69 90-485,24-34-249,3 2 0,68-69 0,-40 56-1447,-8 8-2555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45.6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9 902 6400,'-8'8'10703,"14"-18"-10365,1 0 0,1 1 0,0 0-1,16-15 1,-11 11-160,35-33 386,-27 26-313,0-2 0,20-26 0,29-46 121,19-24-237,87-73 50,9 17-1057,-184 173 860,28-26-3158,60-42-1,-50 44-1047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53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8064,'3'-3'7474,"5"1"-4926,12 2-3294,-13 1 1715,238 1 1988,3 0-4672,-240-1 131,-2 3-319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53.7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10112,'-3'0'9168,"-4"19"-7375,-7 28-2083,5-6 662,-6 57 0,14-82-335,0 0 0,1 0 0,1 0 0,0 0 0,1 0 0,7 27 0,-7-37 77,1 1-1,-1-1 1,1 0 0,1 0-1,-1 0 1,1-1 0,6 9-1,-1-4 135,1-1 0,18 14 0,-24-20-244,-1-1-1,1 0 0,0 0 0,-1-1 1,1 1-1,0-1 0,0 0 1,0 0-1,7 1 0,42 0-182,-40-2-2217,24 3 0,-22-3-548,1 0-1701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54.1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5 8704,'-18'-4'11146,"18"4"-11013,0 69 1411,3 172 675,1-177-2093,22 111 1,-5-92-123,3-1 0,4-1 0,41 82 0,-62-147-167,17 38 652,-23-50-723,1 0 0,-1 1 0,0-1-1,0 1 1,-1-1 0,1 1 0,-1-1 0,0 1 0,-1 8-1,1-12 22,-1 0-1,1-1 0,0 1 0,0 0 0,-1-1 1,1 1-1,0 0 0,-1-1 0,1 1 1,-1-1-1,1 1 0,0-1 0,-1 1 1,0-1-1,1 1 0,-1-1 0,1 1 0,-1-1 1,1 0-1,-1 1 0,0-1 0,1 0 1,-2 1-1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58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8 6784,'-5'-8'8090,"0"22"-6218,-21 55-288,18-46-1211,-1 1 1,0-2-1,-18 31 0,-52 60 237,39-57-643,-44 82 0,43-66-1413,10-29-2894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59.1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10 7808,'-13'-10'9439,"172"186"-5433,-121-137-3585,77 84-266,-90-98-310,-1 1 0,32 47 1,-51-63-421,0 0 1,-1 0 0,0 1-1,0 0 1,-1 0-1,-1 0 1,1 0 0,-2 0-1,1 15 1,-1 0-3847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0:59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64 8320,'1'-1'408,"0"0"0,0 0 1,-1 0-1,1 0 0,-1-1 0,1 1 1,-1 0-1,1 0 0,-1 0 0,0-1 1,1 1-1,-1 0 0,0-1 0,0 1 1,0 0-1,0 0 0,0-1 0,0 1 1,0 0-1,-1 0 0,1-1 0,-1-1 1,0 1-59,0 0 1,1-1-1,-1 1 1,0 0-1,-1 0 1,1 1-1,0-1 1,0 0-1,-1 0 1,1 1-1,-1-1 0,-3-2 1,4 3-239,-1 0-1,0 0 1,0 0 0,0 1-1,0-1 1,0 1 0,1-1-1,-1 1 1,0 0-1,0-1 1,0 1 0,0 0-1,0 0 1,0 1 0,0-1-1,0 0 1,0 1 0,0-1-1,0 1 1,0-1 0,0 1-1,0 0 1,-2 2 0,-4 2 28,0 0 0,0 0 1,1 1-1,-8 8 0,-7 10-14,2 0 1,-32 49-1,41-57-152,1 1-1,1 1 1,1-1-1,-9 26 1,14-32-3,1 0 1,0 0-1,0 1 1,1-1-1,0 0 0,1 0 1,0 1-1,4 21 1,-1-18 32,0-1 0,1 0 1,1 0-1,0 0 1,1 0-1,0-1 1,1 0-1,1 0 1,0 0-1,0-1 0,19 19 1,-16-20 21,1-1-1,-1 0 1,2-1 0,20 13-1,-27-19-215,1 0-1,-1 0 0,1-1 0,-1 1 0,1-1 1,0-1-1,0 1 0,0-1 0,0 0 0,0-1 1,0 0-1,12-1 0,-9 0-1350,1-1-1,0-1 1,-1 0 0,16-6 0,-13 1-3275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00.2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41 10368,'1'-41'11354,"24"148"-11207,61 160-1,-40-165-3117,-11-36-2217,-24-45 1124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4.4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27 151 7808,'-26'-24'14846,"25"23"-14685,2-2-42,-1 1 0,0-1 0,1 0 0,-1 0 0,1 1 0,0-1 0,0 0 0,0 1 0,0-1 0,0 1 0,1-1-1,-1 1 1,3-3 0,-1 1-14,1-1 0,0 1 0,1 0 0,-1 1 0,10-7 1,-1 2-14,1 1 1,0 1 0,27-9 0,-26 10 57,0 1 0,0 1-1,1 0 1,-1 0 0,1 2 0,0 0 0,-1 1 0,1 0 0,26 5 0,-39-5-107,0 1 0,0 0 1,0 0-1,0 0 1,-1 0-1,1 0 1,0 1-1,-1-1 1,1 1-1,-1 0 1,1 0-1,-1 0 1,0 0-1,0 0 1,0 0-1,0 0 0,0 1 1,0-1-1,-1 1 1,1 0-1,-1-1 1,0 1-1,0 0 1,0 0-1,0 0 1,0-1-1,0 1 1,-1 0-1,0 0 1,1 0-1,-1 4 0,-1 3-23,0-1-1,0 0 0,0 1 0,-1-1 0,-1 0 0,0 0 0,0 0 0,-9 16 0,1-4-49,-13 25-108,22-41 127,0 0 0,0-1 0,0 2 0,1-1 0,0 0 0,0 0 0,0 6 0,1-9 9,0-1 0,1 0 1,-1 1-1,0-1 0,1 0 0,-1 0 0,0 1 0,1-1 1,0 0-1,-1 0 0,1 1 0,0-1 0,0 0 0,-1 0 1,1 0-1,0 0 0,0 0 0,0 0 0,0-1 0,0 1 1,1 0-1,-1 0 0,0-1 0,0 1 0,0 0 0,3 0 1,4 1-17,0 1 0,0-2 1,12 3-1,-7-2 10,2 1-4,0 1 1,-1 1-1,1 1 0,-1 0 0,-1 0 1,1 2-1,-1-1 0,0 2 1,20 17-1,-29-22 34,-1-1 0,0 1 0,0 0 0,0 0 1,0 0-1,-1 1 0,1-1 0,-1 1 0,-1-1 0,1 1 1,0 0-1,-1 0 0,0-1 0,0 1 0,-1 0 0,1 0 1,-1 0-1,0 0 0,-1 0 0,1 0 0,-1 0 0,-1 5 1,0-1 6,0 0 1,0 0 0,-1-1 0,0 1 0,-1-1 0,0 0 0,0 0 0,-1 0 0,0 0 0,0-1 0,-8 9 0,4-8-101,0-1 0,0 0-1,-1 0 1,-18 10 0,-47 17-1914,15-7-2543,20-8-1093,26-10 752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00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10 136 9472,'-9'5'4101,"9"-5"-3949,0 1 0,0-1 0,0 0 0,0 1 0,-1 0 0,2 12-190,-1-10 700,0 13 590,1 0 0,0-1 0,5 21 0,-2-23-984,0 0-1,1 1 0,1-2 1,0 1-1,0-1 0,13 19 1,4 1 158,2 0 1,0-1 0,2-2-1,2 0 1,38 29 0,-57-50-164,-1-2 0,1 1 1,0-1-1,1 0 0,-1-1 1,1-1-1,23 8 0,-31-12-176,1 0 0,-1 0 0,1 0 0,-1 0 0,1 0 1,-1 0-1,0-1 0,1 0 0,-1 0 0,0 0 0,1 0 0,-1 0 0,0-1 0,0 1 0,0-1 0,0 0 0,0 0 0,0 0 0,-1 0 0,1 0 0,-1-1 0,1 1 0,-1-1 1,0 0-1,0 0 0,0 1 0,0-1 0,-1-1 0,1 1 0,-1 0 0,0 0 0,1 0 0,0-6 0,-1-3-29,0 0-1,0 0 1,-1-1-1,-3-19 1,-4-36-165,-19-74 0,-30-71-2644,53 204 2074,1 4-205,1 0 0,0 0 0,0 0 1,0 0-1,0-7 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02.4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20 8704,'-5'-20'5184,"5"28"-2481,4 49-1395,12 68-1,-9-81-876,37 240 1249,5 96-523,-7-26 54,-9-133-568,-24-173-381,3 0 0,28 72 0,-36-110-203,1 1 0,0-1 0,0-1 0,2 1 0,-1-1 0,13 14 0,-13-17-32,0-1 1,0 0-1,0 0 0,0 0 1,1-1-1,0 0 1,0-1-1,0 1 1,0-1-1,12 3 1,110 19 100,-39-12 29,118 2 0,-152-14-85,661 2 507,173-61 455,-521-8-672,-5-21-195,-277 65-146,131-35 1,126-28-7,31 2-15,-68 25-1,-89 18 61,69-5 17,-214 39-177,138 6 0,-101 2-151,-44-3 65,-65 1 234,-2-3-40,1 0 0,-1 0 0,0 0 0,0 0 0,0 0 0,-1 0 0,1 0 0,-1 1 0,1-1 0,-1 1 0,-2-3 0,-3-6 24,-59-115 74,16 24-234,38 82 74,-14-26-180,-27-66 0,-38-185-908,21 58 332,64 220 768,-2-6 75,-1 1 0,-1 0 0,-18-31 1,26 52-48,1 1 1,-1-1-1,-1 0 1,1 0-1,0 1 1,-1 0-1,1-1 1,-1 1-1,0 0 1,0 0-1,1 0 1,-1 1-1,-6-3 1,3 2-18,0 0 0,-1 1 0,1 0 0,-1 0 0,1 1 0,-8 0 0,-243-21 348,158 9-255,-151 7-118,159 6 64,-529 27-6,493-20 76,-11-3-118,-244-22 0,221-3 166,-46-4 201,-520-8-151,-231 39-293,399 46 112,502-47 28,-34 5-1070,86-11 621,1 1 1,-1-1 0,1 0-1,-1 0 1,1-1 0,-1 1-1,1-1 1,-8-2 0,11 3 136,0-1 0,0 1 0,0 0 0,0-1 0,0 1 0,0-1 0,0 1 0,1-1 0,-1 0 0,0 1 0,0-1 0,0 0 1,1 0-1,-1 1 0,1-1 0,-1 0 0,0-1 0,16-32-13535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03.2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17 9728,'-18'0'11018,"34"0"-9306,145-8 252,2 0-4067,-160 8 1634,0 0 0,0 0-1,-1 0 1,1 0 0,0 1-1,0-1 1,-1 1 0,1-1-1,-1 1 1,1 0 0,0 0 0,-1 1-1,0-1 1,4 2 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03.5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18 8704,'2'2'361,"-1"-1"0,1 1 1,-1 0-1,1 0 0,0-1 0,0 1 1,0 0-1,0-1 0,0 0 0,0 0 1,0 1-1,0-1 0,0 0 1,1-1-1,-1 1 0,0 0 0,1-1 1,-1 1-1,0-1 0,6 0 1,3 0 368,1 0 0,0-1 0,14-3 0,-10 1-368,-7 2-289,148-27-504,-128 24-2878,16 4-7200,-21 4 7032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04.9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 7552,'0'-31'17445,"14"194"-15464,-6-95-1856,32 186 84,-21-145-2651,-3-1-5341,-12-92 4168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0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95 9472,'0'0'6506,"5"3"-5983,294-3 3610,-285 1-4019,-1 0 0,1 1 1,16 5-1,-16-4 5,0 0 0,0-1 0,18 1 0,676-3 2223,-499 7-2182,-142-7-5,283-3 138,-217 1-100,-73 3-205,116-1 97,15-4-133,-6-6 122,45-2 71,-23 2-108,8-3-143,-11 2 314,29 0 0,19-8-166,-1 7 28,28-1-12,-80 10-54,-166 3 3,201 0-12,277 0-1883,-510 0 1403,1 0 1,0-1 0,-1 1 0,1 0-1,0 0 1,-1-1 0,1 1 0,-1-1-1,3-1 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0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11264,'-4'2'7143,"10"4"-5267,14 4-1264,42 18 338,-19-9-140,77 23 1,-47-23-147,-8-2 62,108 41 1,-163-54-545,0 1-1,0 0 0,0 0 1,0 1-1,-1 0 0,0 1 1,0 0-1,-1 1 0,0 0 1,10 12-1,-16-18-136,-1 1 0,1 1 1,-1-1-1,0 0 0,0 0 0,0 0 1,0 1-1,0-1 0,-1 0 1,1 1-1,-1-1 0,0 0 0,0 1 1,0-1-1,-1 1 0,1-1 0,-2 6 1,-2 1 9,1 0 1,-1 0 0,-1 0-1,-5 10 1,-109 184-232,-5 3-2197,105-176 1445,13-20 367,1-4-373,1 0 0,-1 0 0,0 0 0,0-1 0,-8 7 0,-1 1-4783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1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61 7296,'8'-20'2448,"-8"19"-2370,0 0-1,0 0 1,1 0 0,-1 1 0,0-1 0,1 0-1,-1 0 1,1 1 0,-1-1 0,1 0 0,-1 1-1,1-1 1,-1 0 0,1 1 0,0-1 0,-1 1-1,1-1 1,0 1 0,0-1 0,0 0 0,8-4 1797,-3 0-494,21-10 6166,-30 16-7321,1 0 0,0 1 0,1-1 1,-1 1-1,0-1 0,0 1 0,1 0 0,-1-1 1,-1 3-1,2-2-94,-70 88 1052,41-45-1054,3 1 0,-37 83 0,57-113-87,-4 9-33,1 1-1,1 0 1,1 0-1,-7 44 0,10-24-13,3-1 0,1 0 0,8 74 0,-7-112 2,1 0 0,1 0-1,-1 0 1,1 0 0,0 0-1,0-1 1,1 1 0,0-1 0,0 0-1,1 1 1,0-2 0,0 1-1,6 7 1,-4-8 41,-1-1 0,1 0-1,0-1 1,0 1 0,0-1 0,0 0-1,12 3 1,-4-2 78,0 0 0,22 2 1,0-4-17,0-1 0,-1-1 0,40-7 0,-43 4-68,-16 2-165,0 0 0,1 1 0,-1 1 0,0 1 0,20 4 0,-10 1-2196,-1 0 0,35 17 0,-24-8-2408,-4-3-538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2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22 8832,'-2'-21'10309,"5"31"-6443,6 14-2656,-5-14-975,-1-1 0,0 0 0,2 11 0,39 159 959,13 38-346,39 190-400,-93-395-533,5 20-2329,-2-1-1,-1 1 0,1 44 0,-6-61-2976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2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73 8576,'-4'-45'5264,"4"44"-5014,-1 1 1,1-1 0,0 0 0,0 0 0,-1 0-1,1 1 1,0-1 0,-1 0 0,1 0 0,-1 1-1,1-1 1,-1 0 0,0 0 0,0 1-141,1-1 0,0 1 0,-1 0 0,1-1 0,0 1 0,-1 0 0,1-1 0,0 1-1,0-1 1,0 1 0,-1 0 0,1-1 0,2-10 4644,-2 11-4619,6 4 1797,-4-1-1736,-1 0 0,1 0 1,-1 0-1,1 0 0,-1 0 1,1 4-1,38 198 1212,-13-8-1040,-18-88-423,11 71-3639,-16-139-2199,-4-28 288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6.4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72 8960,'-4'-4'11298,"13"0"-10533,-7 3-661,26-14 916,48-18 0,-68 30-1008,1 0 0,-1 1 0,1 0 0,-1 0 1,1 1-1,0 0 0,0 1 0,0 0 0,-1 0 0,18 4 1,-24-4 19,0 0 1,0 1 0,-1 0-1,1-1 1,0 1-1,0 0 1,0 0 0,-1 0-1,1 0 1,0 0 0,-1 0-1,1 0 1,-1 1-1,0-1 1,1 1 0,-1-1-1,0 1 1,0-1 0,0 1-1,0 0 1,0-1-1,1 4 1,0 1 104,-1 0 0,0 0 1,0 0-1,-1 0 0,0 11 0,0-7-153,-2 0 46,1 1-1,-2-1 1,1 1 0,-2-1 0,1 0-1,-1-1 1,-8 16 0,-1 2-167,12-24 115,-1 0 0,1 1 0,0-1 0,-1 0 0,2 1 0,-1-1 0,0 1 0,1-1 0,0 1 0,-1-1 0,1 1 0,1-1 0,-1 1 0,0-1 0,1 1 0,0-1-1,0 1 1,0-1 0,0 0 0,0 1 0,1-1 0,0 0 0,-1 0 0,1 0 0,0 0 0,1 0 0,-1-1 0,0 1 0,4 2 0,0 1 25,1 0 1,-1 0-1,-1 1 1,1-1-1,-1 1 1,0 0-1,-1 1 1,0-1-1,0 1 1,4 11-1,-7-15 3,0 0 0,0 0-1,0 0 1,-1-1 0,1 1 0,-1 0-1,0 0 1,0 0 0,-1 0-1,1 0 1,-1 0 0,0-1-1,0 1 1,0 0 0,0-1 0,-1 1-1,1 0 1,-1-1 0,0 0-1,0 1 1,0-1 0,-1 0-1,1 0 1,-1 0 0,-5 5 0,0-2-7,-1 0 1,-1 0-1,1-1 1,0 0-1,-1-1 1,-16 5-1,14-5-1002,0 1 0,1 0 0,-1 1 0,-14 9 0,26-15 817,-1 0 1,0 1-1,1-1 0,-1 1 0,1-1 0,-1 1 1,1-1-1,-1 1 0,1-1 0,-1 1 1,1-1-1,-1 1 0,1 0 0,-1-1 0,1 1 1,0 0-1,0-1 0,-1 1 0,1 0 1,0 0-1,0-1 0,0 1 0,0 1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5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8448,'-3'-6'10054,"1"33"-8023,4 15-1362,2-1 0,18 76 0,-3-23-548,0 62-7,-16-128-68,5 63 185,11 73-110,-17-149-643,0 1 1,-1 23 0,-1-39 495,0 1-192,0 1-574,0-2 679,1 1 0,-1-1 0,0 0 0,-1 0 0,1 1-1,0-1 1,0 0 0,0 0 0,0 1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5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9728,'12'13'9474,"-10"-12"-8881,21 10 3046,-3-6-3170,0-1 1,0-1-1,0-1 0,0 0 1,25-2-1,119 0-10,79 12-2422,-156-7-3706,-49-5 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16.1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11776,'3'7'14240,"14"3"-13723,-4-5-249,1 1 1,0-2 0,-1 0 0,1-1 0,1 0 0,15 0 0,125 10 270,76-8-1194,-154-6-8381,-63 1 3149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30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1 136 7040,'0'0'10138,"0"9"-9274,0-4-817,0 1-1,1-1 1,0 1-1,2 7 1,2 10-13,27 134 328,-22-109 67,2 0-1,22 55 1,-26-80-97,2-1 0,19 33 1,-23-45-222,1-1-1,-1 0 1,1-1 0,1 0 0,0 0 0,0-1 0,0 0-1,14 9 1,-14-11 15,0 0 0,0-1-1,1 0 1,-1-1-1,1 1 1,0-2 0,0 1-1,18 1 1,-20-3-8,0-1-1,0-1 1,0 1 0,-1-1 0,1 0-1,0-1 1,-1 1 0,1-1 0,-1-1-1,0 1 1,1-1 0,8-6 0,-5-1 72,0 1 1,-1-2-1,0 1 1,0-1 0,10-19-1,-3 1 148,17-38-1,-19 32-364,-1 0 0,-1-1-1,-2 0 1,-2-1 0,-1 0-1,-2 0 1,0-52 0,-6 70-1139,-1 0 1,-1 1-1,-8-31 1,7 31-1580,0 1 0,1-1-1,-2-30 1,5 23-1297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31.2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85 586 8192,'-2'8'1671,"-1"0"0,0 0 0,0 0 0,-1 0 0,-7 12 0,9-18-1302,1 0 0,-1 0 0,1 0 0,-1 0 0,1 0 0,-1 0 0,0 0 0,0-1 0,0 1 0,0-1-1,-4 2 1,6-2-305,-1-1-1,0 0 0,1 0 1,-1 0-1,1 1 0,-1-1 1,0 0-1,0 0 0,1 0 0,-1 0 1,0 0-1,1 0 0,-1-1 1,0 1-1,1 0 0,-1 0 0,1 0 1,-1-1-1,0 1 0,0 0 1,0-1-27,0 0 0,0 0 0,0 0 0,0 0 1,0-1-1,0 1 0,0 0 0,1 0 0,-1 0 1,0-1-1,1 1 0,-1 0 0,0-3 0,-2-10 48,1 0-1,0-1 1,2 1-1,-1-1 0,3-18 1,-2 14-1,2-1 1,0 1 0,1-1-1,1 1 1,0 0-1,13-32 1,5-2-60,2 0 0,39-64 0,-51 99-27,0 0 1,1 1 0,0 0 0,26-23 0,-33 35 5,0 0-1,0 0 1,0 1-1,0 0 0,1 0 1,0 0-1,0 1 1,9-3-1,-11 5 21,1-1 0,0 1 0,0 1 0,0-1 0,-1 1-1,1 0 1,0 0 0,0 1 0,0 0 0,0 0 0,-1 0 0,7 3 0,9 4 135,-2 1 0,1 0 0,21 16 0,54 40 415,-70-45-433,-2 1-1,0 1 0,-1 0 1,-1 2-1,25 36 1,-7-1-285,-3 2 0,46 106 0,-41-73-5520,-31-77 1915,-1-4-1856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42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6784,'0'-20'9845,"1"30"-9021,0 1 0,3 15 0,-1-9-624,35 285 95,-24-168-57,0 103 729,-5-60-899,0-74-83,8 189 547,-11-112-204,-2-82-277,0-17 31,1 101 188,6 224 160,-3-184-236,3 15-113,1 130 286,-3 347-357,-4 13 92,-5 833-108,12-952 43,-6-378-42,32 990-27,-15-690 54,33 375 61,-53-868-86,7 103 24,27 305 75,68 512-309,-7-184 293,-2 166-64,-61-629-87,-15-144 40,16 206 138,-35-295-1387,-1-69-351,2-26-3228,-9-16-245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44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1092 8192,'5'5'6000,"2"-5"-5518,-6 1-288,1-1-1,-1 0 0,1 0 0,-1 0 0,1 0 0,-1 0 0,1 0 0,-1 0 0,0-1 0,1 1 0,-1-1 0,0 1 0,1-1 1,-1 1-1,0-1 0,2-1 0,1 0 91,0-1 0,0 1 1,0 0-1,1 0 0,-1 0 0,0 1 1,1-1-1,-1 1 0,10-1 0,17-5 525,0-2-1,-1-1 0,37-17 1,32-11-261,121-15 125,-216 52-669,100-25 8,21-5 317,219 0-48,-241 25-124,64-3-11,234-19 214,324-33 307,-594 51-485,87-9 132,388-35 6,1 14 5,-312 22-197,663-64 362,-209 14-244,-532 52-292,686-63 417,386-36 35,-862 85-362,-284 19-19,170-16 117,34-3-71,131-7-113,319 3 231,-384 19-282,-12 4 293,355-24-86,-587 31 54,-134 4 32,-32-1 707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45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10624,'5'-3'13159,"9"2"-10048,14 2-2822,-10 1 107,1 1 1,-1 1-1,-1 1 0,26 9 0,66 34 360,-98-43-666,330 155 1056,-331-156-1089,-1 1-1,1 0 0,-1 0 1,0 1-1,9 8 0,-16-12-32,0 0 1,-1 0-1,1 0 0,0 0 0,-1 1 1,1-1-1,-1 0 0,1 1 0,-1-1 1,0 1-1,0-1 0,-1 1 0,1 0 1,0-1-1,-1 1 0,0 0 0,1 0 1,-1-1-1,0 1 0,0 0 0,-1 0 1,1-1-1,-1 1 0,0 5 0,-10 21 54,0 0-1,-2-1 1,-30 48-1,-16 37-104,46-83-479,2 1 1,1 0-1,2 0 1,-6 37-1,14-47-2084,0-21 2423,0 1-1,0-1 1,1 0 0,-1 1-1,0-1 1,0 1 0,0-1-1,0 0 1,1 1 0,12 3-5356,4-12-786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46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16 9600,'-5'5'8073,"-4"7"-3722,-51 67-1741,-70 144-906,86-141-1589,-49 98-89,91-177-38,1-1 0,0 1 0,0 0 0,0 0 0,0-1 0,1 1 0,-1 5 0,9-17 268,8-18 190,-1-1-1,19-52 0,-1 1-26,-7 27-219,3 0 1,2 2-1,2 2 1,64-73-1,-89 112-202,1 0-1,0 0 0,0 1 0,1 1 0,20-13 0,-26 18 41,1 0-1,0-1 1,-1 2-1,1-1 0,0 0 1,0 1-1,0 0 1,0 0-1,0 1 0,1-1 1,-1 1-1,0 0 1,0 0-1,0 1 0,0 0 1,8 2-1,-2 1 62,0 1-1,1 0 0,-2 1 1,1 0-1,-1 1 1,0 0-1,0 0 1,16 17-1,3 7 58,30 43-1,-46-58-104,-5-4-19,214 289-80,-179-227-2204,-19-24-4504,-18-29 37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49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8064,'-8'3'14254,"13"12"-7931,-1-7-8453,31 64 3390,-21-44-970,22 55 0,32 150 804,3 8-225,-35-146-827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6.9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7 12416,'-5'-6'6432,"4"6"-6278,-12 5 3477,9-2-3180,0 0 0,0 0 0,1 0-1,-1 0 1,-3 4 0,-15 25-246,1 2 0,1 0 0,-23 58 0,-33 116-418,62-165 342,-38 130-2108,16-50-4639,31-103 4010,0-3-1733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0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7808,'4'6'17253,"20"47"-15915,56 196 426,-4-9-685,-57-191-1026,26 63-277,-44-111 85,-1 0 0,1 0 0,-1 0 0,1 0 0,0 0-1,-1 0 1,1-1 0,0 1 0,0 0 0,0 0 0,1 1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0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7936,'10'-8'14010,"-1"17"-13093,-4-5-559,0 0 0,-1 1 0,1 0-1,-1 0 1,0 0 0,0 0 0,-1 1-1,1-1 1,-1 1 0,-1 0 0,4 9 0,36 187 986,-19-79-1014,-11-52-154,-9-49-476,0 1 1,2 0-1,1-1 0,12 31 0,-17-50-182,5 8-1899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1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7808,'3'17'14138,"5"8"-8677,16 33-6830,-8-21 2626,11 32-857,-3 1 0,17 85 0,-34-123-663,1 0-1,2-1 1,1 0-1,17 31 1,-25-53-752,9 13-3367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2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9344,'4'20'15278,"6"9"-10966,17 39-6255,-21-52 3468,10 27-1155,-1 1 0,15 86 0,-2 80-168,-27-192-234,0-8-327,0 0-1,0 0 1,1 1 0,5 14-1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4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33 7552,'-23'-33'16687,"32"41"-15071,-6-2-1433,0-1 1,-1 0-1,1 1 0,-1-1 0,-1 1 0,1-1 0,-1 1 0,2 12 1,0 4 12,1-3-90,73 283 327,-43-189-68,-16-49-415,-17-56 356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5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7040,'-5'-18'15071,"6"31"-14321,1-1 0,0 1-1,5 16 1,0 1-293,68 221 736,-13-52-562,-56-176-1697,-1 0-1,-1 0 0,1 43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5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8960,'4'16'12397,"13"18"-11256,-7-13 8,44 85 886,-32-65-1679,-1 0 1,29 87-1,-18 14-315,1 6-82,-30-121-3139,3-49-6007,-5 9 4275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6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30 7296,'-10'-30'19173,"11"32"-19093,-1 0 0,1-1 0,0 1 0,-1 0 0,1-1 0,0 1 0,0-1 0,0 0 0,0 1 0,3 1 0,-1 1 37,6 7 9,-1 2 0,0-1-1,0 1 1,-2 0 0,1 1 0,4 15 0,21 90 16,-24-86-131,21 117-64,-4-14 48,-18-115-261,-5-18-186,-1 1-1,0-1 0,0 1 0,0-1 1,-1 1-1,1 5 0,-1-9 335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7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28 6784,'-14'-27'14789,"19"38"-13876,5 12 176,-1 0 1,9 36-1,17 129-114,-6-22-771,-23-142-171,34 153 19,-37-160-109,7 19-565,1-16-2550,-3-13-525,-7-7 3328,0 1-1,0-1 0,0 0 0,0 1 1,0-1-1,1 0 0,1 1-432,15 2-4430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8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8960,'-7'2'12075,"14"4"-9230,16 3-2176,-9-5-119,1-1 1,-1 0 0,1-1 0,0-1 0,15-1 0,20 3 85,118 2 768,-27-1-782,170 20 146,-270-21-728,-28-3-5,0 0 0,22 5-1,-20-3 76,-14-2-122,1 0 0,0 0 0,0 0-1,-1 1 1,1-1 0,0 0-1,-1 1 1,1-1 0,0 1 0,-1 0-1,3 1 1,-4-2-67,0 0 0,0 0-1,0 0 1,0 1 0,0-1 0,0 0 0,0 0-1,0 0 1,0 1 0,0-1 0,0 0-1,-1 0 1,-3 2-1822,-4 1-400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7.4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0 11392,'-14'0'8867,"14"1"-8715,-8 18 1378,6-10-1304,0 1 1,0-1 0,2 1-1,-1 10 1,-1 12 90,-3 20-742,4 92-1,2-69-3709,-1-12-3209,0-46 3707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1:59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 9088,'-14'-4'17823,"20"8"-16676,3 1-918,-1 0-1,1-1 1,1 0 0,-1-1 0,0 0-1,1 0 1,0-1 0,14 2-1,80 0 294,-103-4-521,193-6 727,-2 0-501,-99 6-1571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0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9216,'12'0'16175,"-4"0"-16393,-2 0 832,0-1 1,0 0 0,11-4-1,11-1 298,70-8 942,114-12-743,53 14-935,-84 7-464,-177 3-1071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1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8576,'0'0'11194,"15"0"-7503,24 1-905,3-1-707,84-8-1,-92 4-1805,0 2 0,45 2 0,-27 1-116,338-4 291,-361-1-886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2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 9984,'4'4'16559,"28"-5"-14785,41-8 0,17 0-1194,110-5 98,-32 2-476,-136 10-150,261-8 195,-242 8 59,-2-1-3674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3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10752,'5'16'13193,"8"-12"-13075,-8-3 246,0 1-1,0-1 1,1 0-1,-1-1 1,1 1-1,6-1 1,17 2 755,-7 1-576,-1-2-1,1 0 1,22-2 0,66-10 336,-28 2-398,193-20-220,-219 25-282,-29 3-1505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3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10240,'-1'12'15244,"12"-12"-15689,236 5 5368,-204-5-4578,348-8 808,-281 6-934,-63 3-8368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4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8320,'-2'12'11643,"21"-6"-10661,-12-4 488,39 6 1197,-31-5-2162,1-1 0,0-1 0,0 0 0,18-2 0,-3 0-76,527 17 2483,-385-12-3479,-148-4-604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5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8704,'-12'0'3571,"-17"2"6152,48-4-6516,68 2-791,429 13 1130,-439-7-3432,136 12 177,-147-13-317,-43-5 163,-19 0-512,1 0 0,-1 0 0,0 0 0,0 1 1,7 1-1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06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63 9984,'-5'-9'9573,"5"8"-9276,1 0 0,-1 0 0,0 0 0,0 0 0,1 0 0,-1 1 0,0-1 0,1 0 0,-1 0 0,1 0 0,-1 1 0,2-2 0,2-2-3,1 0 0,0 1 0,0 0 0,0 0 0,1 0 0,-1 1 1,1 0-1,-1 0 0,1 0 0,0 0 0,0 1 0,0 0 0,8 0 0,46-5 956,81 4 0,63 13-89,-189-10-1126,210 6 317,45 3 32,-214-9-264,-33-2-619,-22 1 113,2 1 134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8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10 338 8320,'-9'21'10287,"15"-27"-8223,14-5-690,0 0-1,33-12 0,-28 13-796,35-20 1,-32 13-84,-17 9-139,23-11 1,-29 16-301,0-1 1,0 1-1,-1-1 0,1 1 0,-1-1 1,0-1-1,0 1 0,4-5 0,4-5 8,56-59 236,-62 67-292,1 0 0,-1 1 0,1 0 0,15-7 0,4-5 38,-13 9-78,-12 8-96,1-1 0,0 0 0,-1 0 0,1 0 0,0-1 0,-1 1 0,0 0 0,1-1 0,1-1 0,-3 2-188,1 0-1,-1 0 0,1 0 0,-1 0 0,1 0 1,-1 0-1,0 0 0,0-1 0,1 1 1,-1 0-1,0-2 0,2-7-3469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6:37.9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57 119 9728,'-2'0'4145,"-5"5"-1027,-3 15-628,-5 11-873,9-11-1175,1 0 1,2 0-1,-3 25 0,3 63-472,3-104 16,0 1 0,1-1 0,-1 1 0,1-1 0,0 1 0,0-1 0,0 0 0,0 1 0,1-1 0,0 0 0,0 0 0,0 0 0,0 0 0,5 5 0,-5-7 45,0 0 0,1 0 1,-1 0-1,1 0 0,-1 0 1,1 0-1,0-1 0,0 1 1,0-1-1,0 0 1,0 0-1,0 0 0,0 0 1,0-1-1,0 1 0,1-1 1,-1 0-1,0 0 1,0 0-1,0 0 0,5-1 1,4-1 112,0 0 0,-1-1 0,1 0 0,-1 0 0,0-1 0,0-1 0,0 0 0,-1 0 0,20-14 0,-25 14-57,0 0 0,-1 0 0,1 0 0,-1-1 0,0 1 0,-1-1 0,0 0 1,1 0-1,-2-1 0,5-12 0,-3 5 13,0 0 1,-2-1 0,1 1-1,-1-16 1,-2 19-62,0-1 0,-1 0 0,-1 0 0,0 1 0,-1-1 0,0 1 0,0 0 0,-1 0 1,-6-11-1,4 9-19,-1 0 0,-1 1 1,0 0-1,0 0 0,-2 1 1,-19-20-1,23 26-51,1 1-1,-1-1 1,0 1 0,0 0-1,-14-5 1,17 8-192,0 0 0,0 0 1,0 0-1,0 0 0,0 1 0,-7-1 1,8 1-196,0 0 1,0 1-1,0-1 1,0 0-1,0 1 1,0 0-1,-1-1 1,1 1-1,1 0 1,-1 0 0,-3 2-1,1 20-9640,8-7 5594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0 607 8448,'9'-4'13301,"-2"-1"-11893,16-20-546,0-1 0,20-29 0,9-11-531,11-4 24,2 3 1,120-94 0,-95 85 125,-68 57-424,-14 12-151,-6 4 6,0 1 0,1 0 0,-1 0 0,1 0 0,0 0 1,-1 1-1,1-1 0,5-1 0,0-3-2304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1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1 349 7040,'0'0'8810,"14"-1"-4346,8-23-896,-15 18-3277,0-1-1,-1 0 1,0-1 0,0 1 0,10-17-1,19-47 441,-16 29-619,-1 10-57,28-38 0,-38 58-96,11-14 228,-19 23-570,2-5 821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2.1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1 254 6784,'0'3'7647,"0"2"-7081,0-4-325,0 0-1,0 0 1,0 0 0,0-1 0,0 1-1,0 0 1,0 0 0,0 0 0,0 0-1,0-1 1,0 1 0,1 0 0,-1 0-1,0 0 1,1 0 0,-1-1 0,0 1-1,1 0 1,-1-1 0,1 2 0,9-3 3218,0-4-3985,15-10 1059,0-1 1,-1-1-1,36-33 0,4-19 11,-45 47-571,41-39 1,-52 53-74,7-7-814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3.6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9 219 7680,'-9'9'9503,"9"-8"-9347,0 0-1,1 0 0,-1 0 0,0 0 0,0 0 0,1 0 1,-1 0-1,1 0 0,-1 0 0,2 1 0,-1-2-38,-1 0 1,1 0-1,0 1 1,0-1-1,0 0 0,-1 0 1,1 0-1,0 0 0,0-1 1,0 1-1,-1 0 0,1 0 1,0 0-1,0-1 0,0 1 1,-1 0-1,1-1 0,0 1 1,1-1-1,15-12 816,-11 8-512,133-101 1057,-121 92-1460,0-1-1,20-22 1,-1 1-749,-24 27-987,-12 9 1368,0-1-1,0 1 0,0 0 1,0 0-1,0 0 1,0 0-1,0 0 0,0 0 1,0 0-1,0 0 0,0 1 1,0-1-1,0 0 1,0 1-1,0-1 0,-1 0 1,1 1-1,0-1 1,1 2-1,10 3-4230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4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0 441 8320,'2'-5'14342,"1"-3"-14951,2 1 991,0 1 1,0 0-1,7-7 1,8-8 183,34-56 332,-30 42-673,40-45 1,-43 59-176,0 2 0,2 0 1,0 1-1,1 1 0,0 2 1,48-23-1,-18 12-1831,-51 24 497,6-5-214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5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1 538 7552,'4'6'16842,"1"-13"-17903,7-10 1760,-2-1 1,12-25 0,13-22-218,-19 43-422,1 0 1,1 2 0,1 0-1,1 1 1,38-29-1,120-67 62,-144 94-111,57-48 0,-78 55-311,-11 11 7,1 0-1,0 0 0,-1 1 0,7-5 0,-2 3-3129,-5 3 2934,-1 1 0,0 0 0,0 0-1,3 0 1,8 0-4214,2 0-417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6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10240,'0'0'10629,"12"1"-8608,3 4-1407,-1 0 1,0 1-1,16 11 0,9 2-47,146 51 660,-175-67-1200,0-1 1,0 0-1,0-1 1,1 0-1,14-1 1,-19 1 106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7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12544,'-2'1'7296,"2"-1"-7229,0 0 1,0 0 0,-1 1-1,1-1 1,0 0-1,0 1 1,0-1-1,0 0 1,-1 1-1,1-1 1,0 1-1,0-1 1,0 0-1,0 1 1,0-1-1,0 0 1,0 1 0,0-1-1,0 1 1,0-1-1,0 0 1,0 1-1,0 0 1,37 190 1792,-36-188-1843,9 40 85,2-1 1,30 68-1,50 70-526,-87-170-36,1-1 0,11 12 1,-16-19 250,1 0 0,-1 0 0,1 0 1,0 0-1,0-1 0,0 1 0,0-1 0,0 1 0,0-1 1,0 0-1,0 0 0,1 0 0,-1 0 0,0 0 1,5 1-1,3-6-2026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7.4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70 10240,'-5'0'7519,"10"0"-6335,4 0 32,5-3-256,5-1-128,9-4-448,0-1-160,3-2-96,1 1-64,-4 3 32,-5-1-832,1 3-320,-6 1-1568,1 8-639,-5 4-1761</inkml:trace>
  <inkml:trace contextRef="#ctx0" brushRef="#br0" timeOffset="1">148 428 10624,'4'7'3936,"6"-7"-3040,4-3 287,-5-1 1,5-9-544,4-7-32,1-5-352,4-3-160,1 3-64,-7 0-672,6 1-224,-4 3-1119,4 4-481,5 2-1856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7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0 12032,'-2'5'10974,"-6"17"-10968,4-11 789,-1 1-680,0 1-75,0 0 0,-3 18 0,-15 67-531,15-41-1821,7-19-2218,0-26 2510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40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0 207 6912,'3'9'5685,"-2"-8"-5530,0-1 0,1 1 0,-1-1-1,0 1 1,0-1 0,0 1 0,0-1 0,1 0 0,-1 0 0,0 0-1,0 1 1,0-1 0,1 0 0,-1-1 0,2 1 0,21-5 1304,-16 3-852,154-20 2125,-52 9-1518,-63 4-879,13-2-78,150-10 634,-195 20-886,273-15 235,-118 13 91,26 0-171,120-8 466,-84 2-340,6 8-170,43-1 253,340-16 143,-133 13-514,-154 4 15,-199-1 43,142-2 11,-191 4-18,655-5 8,-601 3 125,190-7 122,-117 4-233,-65 3-9,668-22 669,-264 13-726,-104 9 64,-172 20-60,-117-5-12,5-2 36,247 13 286,280-17 68,-471-8-353,216-22 270,-103 14-1333,-300 9 5,-28 1-1475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48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12928,'28'3'7815,"-1"6"-3716,-12-1-3216,19 12-1,10 5-194,-7-10-435,1-1 0,72 15 0,-17-5-1579,-67-16-1075,38 17-1,-32-7-1492,-7 6-1689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56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8064,'0'-1'12702,"4"20"-13031,1-9 505,0 2 1,-1-1 0,0 0 0,-1 1 0,-1 0-1,3 17 1,-2-6-60,1 0-21,20 88 480,-14-69-474,7 55-1,-15-54 321,-3-25-3692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57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7296,'3'3'8329,"-2"7"-5762,0 16-3508,-1-19 1983,9 202 547,1-85-928,0-47-370,-4-34 12,0 53-1,-6-79-226,0-7-51,0 0 1,0 0-1,1-1 1,2 14-1,-1-13-468,0-1-2601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0.4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4 440 6784,'-4'3'13130,"10"-8"-12787,-1 1 0,0-1 0,-1 0 1,1-1-1,-1 1 0,5-8 0,2-4 55,34-49 748,-32 45-807,1 0 0,1 1-1,32-34 1,-20 32-303,49-33 0,-44 34 61,32-28 1,-18 4 435,-42 43-554,-4 2 21,1 0 0,0 0 0,-1 0 0,1 0 0,-1 0 0,1-1 0,-1 1 0,1 0 0,-1 0 0,1-1 0,-1 1 0,1 0 0,-1-1 0,1 1 0,-1-1 0,0 1 0,1-1 0,0 0-11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1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0 374 6400,'1'8'12813,"-2"-16"-10283,2 7-2466,-1 0 0,0 0 0,1 0 0,-1 0-1,1 0 1,-1 0 0,1 0 0,-1 0 0,1 0-1,0 0 1,-1 0 0,1 1 0,1-2 0,0 1 8,-1-1 1,0 1-1,0 0 1,0 0 0,0-1-1,0 1 1,0 0-1,1-4 1,16-32 914,-12 23-826,1 1 1,0-1 0,2 1 0,-1 1-1,18-21 1,-13 20-50,0 1 1,0 0-1,20-12 0,-11 7 5,-8 8-167,0 1 1,21-10 0,-22 11 179,1 0 0,-1 0 1,17-14-1,-16 10 27,-9 8-58,-1-1 0,1 0-1,-1 0 1,6-6 0,-9 8-119,1 0 0,-1 1 0,1 0 0,0-1 1,-1 1-1,1 0 0,0 0 0,0 0 1,0 0-1,0 0 0,0 1 0,0-1 1,0 0-1,0 1 0,0 0 0,4-1 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2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0 235 8320,'3'-1'14449,"8"-3"-13640,3-8-178,0 0 0,1 1 0,31-17 0,-1 1-334,-24 14-157,35-15 1,-36 19-125,1-2 1,28-18 0,-30 14-665,21-19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4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1 436 7552,'5'1'6908,"9"-6"-3748,-9 3-2585,0-1 0,-1 0 0,9-6-1,23-20 845,1 1-1,65-37 1,-42 27-1253,-46 29 47,-1-1-1,0 0 1,-1-1 0,18-22 0,37-54 662,-59 75-910,7-11 71,-12 16-25,1 1 1,0 0 0,0 0 0,0 1-1,8-8 1,-10 11 12,0 0 53,-1-9-82,-1 10-256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5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1 482 8576,'5'0'1136,"0"0"1,1-1-1,-1 1 1,0-1-1,0-1 1,0 1-1,0-1 1,0 0 0,0 0-1,8-5 1,-6 2-722,0 1 0,-1-2 1,0 1-1,0-1 0,0 0 1,6-8-1,2-7-338,0-2 0,-1 1 0,12-33 0,1-6 380,23-46 222,-38 89-640,1 0 0,0 1 1,2 1-1,28-29 1,-37 41 35,-4 4-70,-1-1 0,1 1 0,0-1 0,-1 1 0,1-1 0,0 1 0,-1-1 0,1 0 0,-1 1 0,1-1 0,-1 0 0,1 0 0,-1 1 0,0-1 0,1-1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37.0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1 446 7808,'0'4'11450,"0"-6"-11185,1 0 0,-1 0 0,1-1 0,0 1 0,0 0 0,0 0 0,0 0 0,1-2 0,4-7 417,3-9-276,1 0 1,1 1 0,1 1 0,24-29-1,-26 34-205,8-10 74,1 1 0,1 1-1,38-31 1,15-5 88,-57 44-269,0 2 1,1 0 0,1 0 0,22-9 0,-28 15-102,-3 2 1,0-1 0,0 0 0,0 0 0,12-9 0,-20 12-210,0 0 0,0 1 1,0-1-1,0 0 0,0 1 0,1-1 0,-1 1 1,0 0-1,0-1 0,1 1 0,-1 0 1,2 0-1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58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7168,'-5'-17'9759,"5"25"-8633,0 27-148,-1-2-174,7 56 0,-2-41-129,-2 93-1,-4-68-359,7 124-1707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45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7552,'1'6'6245,"15"34"-3756,-10-27-1814,0 0 1,-1 1 0,-1 0 0,0 0 0,4 27 0,-8-22-446,-1-1 1,0 0-1,-1 0 1,-8 33 0,1-12-702,9-39 359,0 1-1,0-1 1,0 0-1,0 1 1,0-1-1,0 1 1,0-1-1,0 0 0,0 1 1,0-1-1,0 1 1,1-1-1,-1 0 1,0 1-1,0-1 1,0 0-1,0 1 1,0-1-1,1 0 0,-1 1 1,0-1-1,0 0 1,1 1-1,-1-1 1,0 0-1,1 0 1,-1 1-1,0-1 0,1 0 1,-1 0-1,0 0 1,1 1-1,-1-1 1,0 0-1,1 0 1,-1 0-1,0 0 1,1 0-1,0 0 0,3 2-1358,6 6-3147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2:59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7168,'0'2'599,"0"29"6263,1 1-3309,8 129-2098,8 43-255,-15-184-1163,-2 25 0,-1-4 182,1-40-171,1 0-222,3-2-713,2-6-1828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0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 6784,'-5'-4'8624,"5"16"-6566,0 3-1345,0-5-343,0 0-1,0 0 0,1-1 1,3 15-1,-1-11-156,-1 1-1,-1 0 1,0 0-1,-3 25 1,2-6-119,0 242-1134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0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 7808,'-4'-9'7694,"4"14"-6748,2 36 94,2 0 1,18 73 0,-19-97-985,1 10-210,-1-1-1,-2 1 1,-2 40 0,0-13-2744,1-53 2748,0 1-240,0 0 0,0 0 0,0 0 0,0 0-1,0 0 1,1 0 0,-1 0 0,1 0 0,-1 0 0,1 0 0,1 3 0,7 4-3210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1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7808,'4'9'10659,"-3"16"-10109,-1-6 411,20 139 881,14 98-1519,-27-219-370,2 9-192,-7-14-3923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2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8064,'0'13'7556,"5"29"-4494,-5-35-2150,14 78 1709,3 38-1685,2 89-40,-14-129-944,-4-63-199,-1 21 1,0-16-4317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2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8320,'-2'13'6752,"0"3"-2721,11 178 696,0 1-4536,1 31-1247,-10-225 589,0 0 0,0 1 0,0-1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3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9856,'-2'27'5974,"-1"3"-3298,3-10-1803,1 0 1,0-1-1,6 29 0,18 75-69,-4-15-2838,-3-36-5146,-13-55 3287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4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9856,'-2'5'1059,"1"0"0,0-1 1,0 1-1,0 0 1,1 5-1,0 6 617,3 23-1,0 4-455,28 439 1543,-27-421-2826,0 6-87,-3-52-451,0 3-1473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3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10496,'-5'4'6351,"4"-4"-6075,-1 10 2199,1 14-1892,1-19 254,14 302 1574,-11-281-2378,16 192-562,-19-214 144,0-1 1,0 0 0,1 0-1,0 1 1,-1-1 0,3 4-1,-2-4-576,0 0 0,1 0 0,-1 0 0,1 0 0,0 0-1,3 3 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5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10 7936,'-1'0'182,"1"-1"1,0 1 0,0-1-1,-1 1 1,1-1-1,0 1 1,-1-1 0,1 1-1,0-1 1,-1 1-1,1-1 1,-1 1 0,1 0-1,-1-1 1,1 1-1,-1 0 1,1-1 0,-1 1-1,1 0 1,-1 0 0,1-1-1,-1 1 1,1 0-1,-1 0 1,0 0 0,0 0-1,1 0 10,-1 0 0,0 1 0,1-1 0,-1 1 0,1-1 0,-1 0 0,1 1 0,-1-1 0,1 1 0,-1 0 0,1-1 0,0 1 0,-1-1 0,1 1 0,0 0 0,-1-1 0,1 1 0,0 0 0,-2 4 184,1 0-1,-1 0 1,1 0-1,1 0 1,-1 7-1,1 27 1313,9 69 0,-4-71-1809,8 37 47,-11-64-950,1 0-1,7 15 0,-6-17-1375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7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8320,'0'3'8191,"0"3"-6815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05.7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8704,'-5'1'9152,"5"-1"-9035,3 4 325,0 0 0,-1 0 0,0 1-1,0-1 1,0 0 0,0 1 0,0 0 0,-1-1 0,1 8 0,0 2 105,-1 26 1,-2-27-527,2 0 1,0 0-1,2 13 1,7 16-1555,-1-14-2828,-6-16 1466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22.6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219 115 7168,'-5'-20'8442,"-5"23"-5818,7-3-2421,1 0 0,-1 0 0,1 0-1,-1 1 1,1-1 0,0 1 0,-1-1 0,1 1 0,0 0-1,-1 0 1,1 0 0,0 0 0,0 0 0,0 0 0,0 1 0,0-1-1,0 1 1,0-1 0,0 1 0,1 0 0,-1 0 0,1 0-1,-1 0 1,1 0 0,0 0 0,-1 0 0,1 0 0,0 0-1,-1 5 1,1 18-203,4-13 0,-3-12 0,0 0 0,0 0 0,0 1 0,0-1 0,0 0 0,0 0 0,1 0 0,-1 1 0,0-1 0,0 0 0,0 0 0,0 0 0,1 0 0,-1 0 0,0 1 0,0-1 0,1 0 0,-1 0 0,0 0 0,0 0 0,0 0 0,1 0 0,-1 0 0,0 0 0,0 0 0,1 0 0,-1 0 0,0 0 0,0 0 0,1 0 0,-1 0 0,0 0 0,0 0 0,1 0 0,0-1 26,1 0-1,-1 0 0,0 0 1,1 0-1,-1 0 0,0-1 1,0 1-1,0 0 0,2-3 1,6-6 211,-8 9-196,1 0 1,-1 0-1,0 0 1,0 0-1,0 0 1,0-1-1,0 1 1,0 0-1,0 0 1,0-1-1,0 1 1,-1-1-1,1 1 1,-1-1-1,1 1 1,-1-1-1,1 1 1,-1-1-1,0 1 0,0-1 1,0-2-1,0 1 26,-1 0 0,0 0 0,0 0 0,0 0 0,0 1 0,-1-1-1,1 0 1,-1 1 0,0-1 0,-2-3 0,0 2 14,1 0-1,-1 0 1,-1 0 0,1 1 0,0 0 0,-1-1-1,0 1 1,0 1 0,0-1 0,0 1 0,0 0-1,0 0 1,-10-2 0,12 3-56,0 1-1,0-1 1,-1 1-1,1-1 1,0 1-1,0 0 1,-1 0-1,1 1 1,0-1-1,0 1 1,0-1-1,-1 1 1,1 0-1,0 0 1,0 1-1,0-1 1,0 0-1,1 1 1,-1 0-1,0 0 1,1 0-1,-1 0 1,1 0-1,-4 4 1,3-1-37,-1 0 1,2 1-1,-1-1 0,0 1 1,1 0-1,0-1 0,1 1 1,-1 0-1,1 0 0,0 0 1,1 0-1,-1 0 1,1 0-1,0 0 0,1 0 1,-1 0-1,1 0 0,1 0 1,-1 0-1,1 0 0,3 7 1,-4-10 13,0-1 0,0 1 0,0-1 1,1 0-1,-1 1 0,1-1 0,0 0 0,-1 0 0,1 0 1,0 0-1,0 0 0,0-1 0,1 1 0,-1-1 1,0 1-1,1-1 0,2 1 0,-1 0 2,-1-1 1,1 0-1,0-1 0,0 1 0,0-1 1,0 1-1,0-1 0,0 0 0,0-1 1,7 0-1,-3-1-3,1-1 0,-1 1 0,0-1-1,0-1 1,0 1 0,0-1 0,-1-1 0,1 1 0,-1-2 0,8-6 0,-10 7 17,-1 0 0,0 0 1,0 0-1,0-1 0,0 0 1,-1 1-1,0-1 0,0 0 1,-1-1-1,0 1 0,0 0 1,0-1-1,-1 1 0,1-9 1,-1 11-4,-1 1 1,0-1 0,0 0-1,-1 0 1,1 1 0,-1-1 0,0 0-1,0 1 1,0-1 0,0 1-1,0-1 1,-1 1 0,0-1 0,0 1-1,0 0 1,0 0 0,0 0-1,0 0 1,-1 0 0,0 0-1,1 1 1,-1 0 0,0-1 0,0 1-1,0 0 1,-1 0 0,-2-1-1,1 1-16,1 0 0,-1 0 0,0 1 0,0-1 0,0 1 0,0 0-1,1 1 1,-1-1 0,0 1 0,-7 0 0,10 0-4,0 1-1,0-1 1,0 0 0,1 1 0,-1 0-1,0-1 1,0 1 0,1 0-1,-1 0 1,0 0 0,1 0 0,-1 0-1,1 0 1,-1 0 0,1 0 0,0 1-1,0-1 1,-1 0 0,1 1-1,0-1 1,0 1 0,0 0 0,0-1-1,1 1 1,-1 0 0,0-1 0,1 1-1,-1 0 1,1 0 0,0 0-1,-1 2 1,1 4-7,-1 0-1,1 0 1,0 0-1,1 0 1,0 0-1,1 0 1,-1 0-1,1 0 1,1 0-1,0-1 1,5 12-1,-6-16 15,-1 0-1,1 0 0,-1 0 0,1-1 0,0 1 0,0-1 1,1 0-1,-1 1 0,0-1 0,1 0 0,-1 0 1,1 0-1,0-1 0,-1 1 0,1-1 0,0 1 0,0-1 1,0 0-1,0 0 0,0 0 0,0-1 0,1 1 0,-1-1 1,0 0-1,0 1 0,0-1 0,1-1 0,-1 1 1,0 0-1,0-1 0,6-1 0,-2-1-5,0 0 0,0 0 0,0-1 0,0 0 0,-1 0 0,13-10 0,-16 11 18,1 0 0,-1 0 0,1-1 0,-1 1 0,0-1 0,0 0 0,-1 0 1,1 0-1,-1 0 0,0 0 0,0-1 0,3-8 0,-5 11-3,0 0-1,0 0 1,0 0 0,0 0 0,0 0 0,-1 0-1,1 0 1,-1 0 0,1 0 0,-1 1 0,0-1-1,0 0 1,1 0 0,-1 1 0,-1-1-1,1 0 1,0 1 0,0-1 0,0 1 0,-1-1-1,1 1 1,-1 0 0,1-1 0,-1 1 0,0 0-1,1 0 1,-1 0 0,-3-1 0,-4-2-4,1 1 1,0 0-1,-1 0 0,0 1 1,-10-1-1,10 1-16,0 1-1,0 0 1,0 1-1,0 0 1,-15 3 0,21-3 1,0 1 1,0-1-1,0 1 1,0 0-1,1 0 1,-1 1-1,0-1 1,0 0-1,1 1 1,-1 0-1,1 0 1,-1 0-1,1 0 1,0 0 0,-1 0-1,1 0 1,1 1-1,-1-1 1,0 1-1,-2 4 1,1 0-12,0 1 0,1-1 0,0 1 1,1-1-1,-1 1 0,1 0 0,1 0 0,-1-1 1,3 17-1,0-9 2,0 0 0,1 0 0,1 0 1,7 16-1,-10-29 13,0 1 0,0 0 0,0 0 1,1-1-1,-1 1 0,1-1 0,-1 1 0,1-1 0,0 0 1,0 0-1,0 0 0,0 0 0,1 0 0,-1 0 1,5 3-1,-4-4 8,-1-1 0,1 1 1,-1 0-1,1-1 0,-1 0 0,1 1 1,0-1-1,-1 0 0,1 0 1,0 0-1,-1-1 0,1 1 0,-1-1 1,1 1-1,-1-1 0,1 0 1,3-2-1,2-1 7,0-1 0,0 1-1,-1-1 1,0-1 0,0 1 0,-1-1 0,1 0 0,-1-1 0,-1 0 0,1 0-1,-1 0 1,0 0 0,-1-1 0,0 0 0,0 0 0,-1 0 0,1 0 0,-2-1 0,1 1-1,-1-1 1,-1 0 0,0 1 0,0-1 0,0-14 0,-2 19 6,1 1 0,-1 0 0,0-1 1,0 1-1,0-1 0,0 1 0,-1 0 0,1 0 0,-1 0 1,0 0-1,1 0 0,-1 0 0,-1 0 0,1 1 1,0-1-1,-1 1 0,1 0 0,-1-1 0,0 1 0,-6-3 1,3 2-13,0 0 0,0 1 0,-1 0 0,0 0 0,1 0 0,-1 1 0,0 0-1,0 0 1,-10 0 0,14 1-4,0 0-1,-1 1 1,1-1-1,0 0 1,0 1-1,0 0 0,0 0 1,0 0-1,0 0 1,0 0-1,1 0 1,-1 1-1,0-1 0,1 1 1,-1 0-1,1 0 1,-3 2-1,2 0-5,0-1 0,1 1 0,-1 0 0,1 0 0,0 0 0,0 0 0,0 0 0,0 0 0,1 1 0,-2 6-1,1 3-5,1-1 0,0 1-1,0 0 1,2 0-1,0 0 1,4 21-1,-4-29 6,0 0 0,1 0 0,0 0 0,0 0 0,1 0-1,0-1 1,0 1 0,0-1 0,0 0 0,1 0-1,0 0 1,5 5 0,-7-8 5,0 0 0,0-1 0,0 1 0,1 0 0,-1-1 0,1 0-1,-1 1 1,1-1 0,-1 0 0,1 0 0,0 0 0,-1-1 0,1 1 0,0-1 0,0 1 0,0-1 0,-1 0-1,1 0 1,0 0 0,0-1 0,0 1 0,-1-1 0,1 1 0,0-1 0,-1 0 0,1 0 0,0 0 0,3-2-1,3-3 13,-1 0 0,1-1 0,-1 0 0,0 0 0,0-1 0,-1 1 0,0-2 0,-1 1 0,0-1 0,0 0 0,-1 0 0,0-1 0,0 0 0,-1 1 0,4-18 0,-7 25-2,0-1-1,-1 0 0,1 1 0,-1-1 0,0 0 0,0 0 0,0 1 0,0-1 1,0 0-1,-1 0 0,1 1 0,-1-1 0,0 0 0,1 1 0,-1-1 0,-3-4 1,2 4-4,0 0 1,0 0 0,-1 0 0,1 0 0,-1 0 0,0 0-1,0 1 1,0 0 0,0-1 0,0 1 0,-5-2 0,3 2-8,-1-1 0,1 1 1,-1 0-1,1 1 1,-1-1-1,1 1 1,-1 0-1,0 1 0,0-1 1,0 1-1,1 0 1,-1 1-1,0 0 0,0-1 1,1 2-1,-9 1 1,11-1-6,-1 0-1,1 0 1,0 1 0,0-1 0,0 1 0,0-1 0,0 1-1,0 0 1,1 0 0,0 1 0,-1-1 0,1 0-1,0 1 1,1-1 0,-1 1 0,-2 6 0,1 1-10,-1 1-1,2-1 1,0 1 0,-1 15 0,2-16 9,1 1 1,0-1-1,1 1 1,3 15-1,-4-24 8,1 0 0,-1-1 0,1 1 0,0 0-1,0-1 1,0 1 0,0-1 0,0 1 0,1-1-1,-1 1 1,1-1 0,-1 0 0,1 0-1,0 0 1,0 0 0,0 0 0,0 0 0,0 0-1,0-1 1,1 1 0,-1-1 0,1 0 0,-1 0-1,3 1 1,-2-1 2,0-1 0,-1 0 0,1 0 1,0 0-1,0 0 0,-1 0 0,1-1 0,0 1 0,-1-1 0,1 0 0,0 0 0,-1 0 0,1 0 1,-1 0-1,1 0 0,-1-1 0,0 1 0,0-1 0,0 0 0,1 1 0,-2-1 0,1 0 0,0 0 1,0-1-1,1-1 0,2-3 8,-1 0-1,1 0 1,-2 0 0,1 0 0,-1-1 0,0 0 0,3-9-1,-3 3 30,-1 1 0,2-15 0,-4 25-37,1 0-1,-1 1 1,0-1 0,0 0 0,0 0 0,-1 1 0,1-1-1,-1 0 1,1 0 0,-1 1 0,0-1 0,0 1 0,0-1-1,0 1 1,-1-1 0,1 1 0,-3-4 0,3 6-53,1-1 1,-1 1 0,1-1-1,-1 1 1,1 0 0,-1-1-1,0 1 1,1 0 0,-1 0-1,1-1 1,-1 1 0,0 0-1,1 0 1,-1 0 0,0 0-1,1 0 1,-1 0 0,0 0-1,1 0 1,-1 0 0,0 0-1,1 0 1,-1 0 0,0 0-1,1 1 1,-1-1 0,1 0-1,-1 0 1,0 1 0,1-1-1,-1 0 1,1 1 0,-1-1-1,1 1 1,-1-1 0,1 1-1,-1-1 1,1 1 0,0-1-1,-1 1 1,0 0 0,0 2-615,-1-1 1,0 1 0,1 0-1,0 0 1,-1 0-1,1 0 1,-1 4 0,1 6-2430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27.8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190 157 5632,'-5'4'10426,"3"-5"-10238,0 0 0,0 0 0,0 1 0,0-1 0,0 1 0,0-1 0,0 1 0,-1 0 0,1-1 0,0 1 0,-4 1 0,3-1-90,0 0 0,0 0-1,0 0 1,0 1 0,0 0 0,0-1-1,0 1 1,-3 2 0,2-1-72,1 1 0,-1 0 0,1-1 0,0 1-1,0 1 1,1-1 0,-1 0 0,1 1 0,0-1 0,-1 1 0,-1 6-1,3-9-22,1 1-1,-1 0 1,0-1-1,1 1 1,0 0-1,-1 0 1,1-1-1,0 1 1,0 0-1,0 0 0,0 0 1,0-1-1,1 1 1,-1 0-1,0 0 1,1-1-1,-1 1 1,1 0-1,0-1 1,0 1-1,-1-1 0,1 1 1,0-1-1,0 1 1,0-1-1,1 1 1,-1-1-1,0 0 1,2 2-1,0-2 37,-1 1-1,1 0 1,-1-1 0,1 1-1,0-1 1,0 0-1,0 0 1,0 0 0,-1 0-1,1 0 1,1-1 0,-1 1-1,0-1 1,0 0-1,0 0 1,0 0 0,0-1-1,0 1 1,0-1 0,0 1-1,0-1 1,0 0-1,0 0 1,-1 0 0,1 0-1,0-1 1,0 1-1,-1-1 1,1 0 0,3-3-1,-1 1 64,-1 0 0,0 0 0,0-1 0,0 1 0,0-1 0,-1 0-1,0 0 1,0 0 0,0 0 0,0-1 0,-1 1 0,0-1 0,0 0-1,2-11 1,-4 9-1,0 0-1,0 0 0,0 0 0,-1-1 1,0 1-1,-1 0 0,0 0 0,-4-11 1,5 16-55,0 1 0,0-1 0,-1 1 0,1 0 0,-1 0 0,1-1 1,-1 1-1,0 0 0,1 0 0,-1 1 0,0-1 0,-5-3 0,6 4-29,-1 1-1,0-1 0,0 0 1,0 1-1,1-1 0,-1 1 1,0 0-1,0 0 1,0 0-1,0 0 0,0 0 1,0 0-1,0 0 0,0 0 1,1 1-1,-1-1 0,0 1 1,0-1-1,0 1 0,-1 1 1,-2 0-28,0 1 1,1 0 0,-1 0 0,1 0-1,0 0 1,0 0 0,0 1 0,0 0-1,1 0 1,-1 0 0,1 0 0,0 1 0,1-1-1,-1 1 1,1 0 0,-3 6 0,4-8 8,0 1 0,0-1 1,0 1-1,0-1 0,1 1 1,-1 0-1,1-1 0,0 1 1,0 0-1,1 0 1,-1-1-1,1 1 0,-1-1 1,1 1-1,1 0 0,-1-1 1,0 0-1,1 1 0,-1-1 1,1 0-1,0 0 1,0 0-1,5 6 0,-2-4-5,0-1 0,0 1 0,0-1-1,1 1 1,0-2 0,0 1 0,0-1 0,0 0-1,8 3 1,-12-5 10,1 0-1,0 0 1,-1-1-1,1 1 1,0-1 0,0 0-1,-1 0 1,1 0-1,0 0 1,0 0-1,-1-1 1,1 1 0,0-1-1,-1 0 1,1 1-1,0-1 1,-1-1-1,1 1 1,-1 0 0,1-1-1,-1 1 1,0-1-1,0 1 1,0-1-1,4-4 1,-3 2 41,0 0 0,0-1 0,0 1 0,0-1 0,-1 0 1,0 0-1,0 0 0,0 0 0,-1 0 0,1-1 0,-1 1 0,-1 0 0,1-10 0,0 5 56,-2-1 0,1 0 0,-1 0-1,-1 1 1,-6-22 0,7 28-85,0 0 0,-1 1 0,0-1 0,0 0 0,0 0-1,0 1 1,-1-1 0,1 1 0,-1 0 0,0 0 0,0 0 0,0 0 0,0 0 0,-1 1 0,1-1 0,-1 1 0,1 0-1,-1 0 1,-7-2 0,5 2-5,-1 0 0,0 0 0,0 1 0,0 0-1,-1 1 1,1-1 0,0 1 0,0 1 0,0-1 0,0 1-1,-10 3 1,10-2-16,0 0 0,-1 0 0,1 1 0,0 0 0,0 1-1,0 0 1,1 0 0,-1 0 0,1 1 0,-8 7 0,10-9-8,1 1 1,1-1-1,-1 1 0,0-1 1,1 1-1,0 0 1,0 0-1,0 0 0,0 0 1,0 0-1,1 0 1,0 0-1,0 1 1,0-1-1,1 0 0,-1 1 1,1-1-1,0 7 1,1-5 5,0-1 0,0 0 0,1 1-1,-1-1 1,1 0 0,0 0 0,1 0 0,-1 0 0,1-1 0,0 1 0,0-1 0,0 1 0,6 4 0,-4-4-5,0 0 0,1-1 0,-1 1-1,1-1 1,0 0 0,0-1 0,0 0 0,1 0-1,12 4 1,-14-5 16,0-1 0,1 0 0,-1 0 0,1-1-1,-1 1 1,1-1 0,-1 0 0,0-1 0,1 1-1,-1-1 1,1 0 0,8-3 0,-10 2 19,0 0 0,-1 0 0,1 0 0,0 0-1,0-1 1,-1 1 0,0-1 0,1 0 0,-1 0 0,0-1 0,0 1 0,-1 0 0,1-1 0,-1 0 0,0 0-1,0 1 1,2-7 0,0 2 15,-1-1 0,0 0 0,-1 0 0,0-1-1,-1 1 1,0 0 0,0-1 0,-1 1 0,-1-14-1,1 19-25,0 1-1,-1-1 0,0 1 1,0 0-1,0-1 0,0 1 0,0 0 1,-1 0-1,1-1 0,-1 1 1,0 1-1,0-1 0,0 0 1,0 0-1,0 1 0,-1-1 0,1 1 1,-1 0-1,0-1 0,0 1 1,0 1-1,0-1 0,0 0 0,0 1 1,0-1-1,0 1 0,-1 0 1,-4-1-1,3 2-6,0-1-1,1 1 1,-1 0-1,1 0 1,-1 1 0,1-1-1,-1 1 1,0 0 0,1 0-1,0 1 1,-1-1-1,1 1 1,0 0 0,0 0-1,0 1 1,0-1 0,-6 6-1,6-5-19,0 0 1,1 0-1,-1 1 0,1 0 0,0-1 1,0 1-1,0 0 0,1 0 0,-1 1 1,1-1-1,0 1 0,0-1 0,1 1 1,-1-1-1,1 1 0,-1 7 0,2-5 8,0-1 0,0 1 0,0 0 0,1-1 0,0 1 0,0-1 0,1 1 0,0-1 0,0 1 0,5 10 0,-5-13 1,1-1 0,-1 1 0,1-1 0,-1 0 0,1 1-1,0-1 1,0-1 0,1 1 0,-1 0 0,0-1 0,1 1-1,0-1 1,-1 0 0,1-1 0,0 1 0,0 0 0,0-1-1,5 1 1,-5-1 12,0 0 0,1 0 0,-1-1 0,0 0-1,1 0 1,-1 0 0,1 0 0,-1 0 0,0-1 0,1 0 0,-1 0-1,0 0 1,0-1 0,7-2 0,-8 2 22,0 0-1,1-1 1,-1 1 0,0-1 0,-1 0 0,1 0-1,0 0 1,-1 0 0,0 0 0,0 0 0,0-1-1,0 1 1,0-1 0,0 1 0,-1-1-1,2-7 1,0 1 77,-1 1 1,-1 0-1,1-1 0,-1 1 0,-1-1 1,0 1-1,0-1 0,-3-10 0,3 17-87,-1 0 1,1 0-1,-1 0 0,0 0 0,0 0 0,0 1 0,-1-1 0,1 0 0,-1 1 0,0-1 0,1 1 0,-1 0 0,0 0 1,0-1-1,0 1 0,-1 0 0,1 1 0,0-1 0,-1 0 0,1 1 0,-1-1 0,0 1 0,0 0 0,1 0 0,-1 0 0,0 0 1,0 0-1,0 1 0,-5-1 0,4 0-23,-1 1 0,1 0-1,-1 1 1,1-1 0,0 1 0,-1 0 0,1 0 0,0 0 0,0 0 0,0 1 0,0 0 0,0 0-1,0 0 1,0 0 0,1 0 0,-1 1 0,1 0 0,-1 0 0,1 0 0,0 0 0,0 0-1,1 0 1,-1 1 0,-2 4 0,3-4 1,0 0 1,0 0-1,0 0 0,0 0 0,1 0 1,-1 1-1,1-1 0,1 0 0,-1 1 1,0-1-1,1 1 0,0-1 0,0 1 1,0-1-1,1 1 0,0-1 0,-1 1 1,2-1-1,-1 0 0,0 1 0,1-1 1,0 0-1,3 5 0,-2-4-16,0 0 0,1 0 0,-1-1 0,1 1-1,0-1 1,1 0 0,-1 0 0,0-1 0,1 1 0,0-1 0,5 3-1,-8-5 23,0-1-1,1 1 0,-1 0 0,0-1 1,0 1-1,0-1 0,0 0 0,1 1 1,-1-1-1,0 0 0,0-1 1,0 1-1,1 0 0,-1 0 0,0-1 1,0 0-1,0 1 0,0-1 0,0 0 1,0 0-1,0 0 0,0 0 0,0 0 1,0 0-1,-1-1 0,1 1 0,0-1 1,-1 1-1,1-1 0,-1 0 1,2-2-1,-1 1 37,0 0 1,0-1-1,0 1 1,-1-1-1,0 1 1,1-1-1,-1 0 1,0 1-1,-1-1 1,1 0-1,-1 1 1,0-1-1,0 0 1,0-7-1,-1 5-3,0-1 0,0 1 0,-1 0 1,0 0-1,0 0 0,0 0 0,0 0 0,-4-5 0,4 8-31,0 1 0,1 0 0,-1 0-1,0 0 1,0 1 0,0-1 0,0 0 0,-1 1 0,1-1-1,0 1 1,-1 0 0,1 0 0,-1 0 0,1 0-1,-1 0 1,1 0 0,-1 1 0,0 0 0,1-1 0,-1 1-1,0 0 1,1 0 0,-1 0 0,0 0 0,1 1-1,-5 0 1,5 0-7,-1-1 0,0 1-1,1 0 1,-1 0-1,1 0 1,-1 0 0,1 0-1,-1 0 1,1 1 0,0-1-1,-1 1 1,1 0 0,0 0-1,0 0 1,0 0-1,1 0 1,-1 0 0,0 0-1,1 0 1,0 1 0,-1-1-1,1 1 1,0-1 0,0 1-1,-1 3 1,2-4-72,0 1 0,0-1 1,0 1-1,0-1 0,1 0 1,-1 1-1,1-1 0,-1 0 1,1 1-1,0-1 0,0 0 1,0 0-1,0 0 0,0 1 1,0-1-1,1 0 0,-1-1 1,1 1-1,-1 0 0,1 0 1,0-1-1,0 1 0,0-1 1,3 3-1,-1-2-554,0 1 0,0-1 0,1 0 0,-1 0 1,1 0-1,0 0 0,0-1 0,-1 0 0,1 0 0,0 0 0,6 0 0,11-4-4761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31.1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93 8320,'-9'4'7366,"8"-3"-6998,-4 12 1614,1 13-1464,4-20-335,0-2-39,0 1-1,0 0 0,0 0 1,1 0-1,2 8 0,-3-12-141,0 0 0,1 0-1,-1 0 1,1 0-1,-1 0 1,1-1-1,-1 1 1,1 0-1,-1 0 1,1-1-1,0 1 1,-1 0-1,1-1 1,0 1 0,0 0-1,0-1 1,-1 1-1,1-1 1,0 0-1,0 1 1,0-1-1,0 0 1,0 1-1,0-1 1,0 0-1,0 0 1,0 0-1,0 0 1,0 0 0,0 0-1,0 0 1,0 0-1,0 0 1,0 0-1,1-1 1,0 0 81,0 0 1,0 0 0,-1 0 0,1 0-1,0 0 1,-1 0 0,1 0 0,-1-1-1,1 1 1,-1-1 0,0 1 0,0-1-1,1 1 1,-1-1 0,0 0-1,0 0 1,-1 1 0,1-1 0,0 0-1,-1 0 1,1 0 0,0-3 0,0-1 129,0 0 1,0 1 0,0-1 0,-1 0 0,0 0 0,0 0 0,-2-6 0,2 10-148,-1-1-1,0 0 1,0 1 0,0-1-1,-1 1 1,1 0 0,-1-1-1,1 1 1,-1 0 0,0 0-1,0 0 1,0 0 0,0 0-1,0 0 1,0 0 0,0 1-1,-1-1 1,1 1 0,-1 0 0,1 0-1,-1-1 1,-4 0 0,6 2-61,-1-1 0,1 1 0,-1 0 0,1 0 0,-1 0 1,1 0-1,-1 0 0,1 0 0,-1 0 0,1 0 1,-1 0-1,1 1 0,-1-1 0,1 1 0,-1-1 0,1 1 1,0-1-1,-1 1 0,1 0 0,0 0 0,0 0 0,-1 0 1,1 0-1,0 0 0,0 0 0,0 0 0,0 0 1,0 0-1,0 1 0,0-1 0,1 0 0,-1 1 0,0-1 1,1 0-1,-1 1 0,1-1 0,0 1 0,-1-1 1,1 1-1,0-1 0,0 1 0,0 1 0,-1 8-15,0 1-1,1-1 0,0 0 1,1 0-1,0 1 0,1-1 1,0 0-1,1 0 0,0 0 1,5 12-1,-7-22 6,0 1 1,0-1 0,0 1-1,0-1 1,0 0-1,0 1 1,0-1-1,0 0 1,0 0-1,1 1 1,-1-1 0,2 1-1,-2-2 7,0 1-1,0-1 1,-1 0-1,1 0 1,0 1-1,0-1 1,0 0-1,0 0 1,0 0-1,0 0 1,0 0-1,0 0 1,0 0-1,0 0 1,0 0-1,1-1 1,1 0 5,0-1 0,-1 1 0,1-1 0,-1 0 0,1 0 0,-1 1 0,0-2 0,0 1 0,0 0 0,0 0 0,0-1 0,2-2 0,0-1 49,-1 0 0,0-1 0,0 1 0,0 0 0,-1-1 0,1 0 0,-2 1 0,1-1 0,-1 0 0,0 0 0,0 0 0,-1 0 0,0 0 0,0 0 0,-1 0 0,0 0 0,0 0 0,-1 0 0,1 0 0,-2 0 0,1 1 0,-1-1 0,0 1 0,0 0 0,0 0 0,-1 0 0,0 0 0,0 0 0,-1 1 0,0 0 0,-5-5 0,9 9-55,1 1 0,-1-1 1,1 0-1,-1 1 0,1-1 1,-1 1-1,0-1 0,1 1 1,-1-1-1,0 1 0,1-1 1,-1 1-1,0 0 1,1-1-1,-1 1 0,0 0 1,0 0-1,0 0 0,1 0 1,-1-1-1,0 1 0,0 0 1,0 0-1,1 0 0,-1 1 1,0-1-1,0 0 1,0 0-1,1 0 0,-1 1 1,0-1-1,0 0 0,1 0 1,-1 1-1,0-1 0,1 1 1,-1-1-1,0 1 0,1-1 1,-1 1-1,1-1 1,-1 1-1,1 0 0,-1-1 1,1 1-1,-1 0 0,1-1 1,0 1-1,-1 0 0,1 0 1,0-1-1,-1 1 0,1 1 1,-2 4 6,1-1 0,-1 1 1,1-1-1,0 1 0,0 10 0,1 16-73,2-1 0,1 0-1,11 52 1,-12-78 56,-1 0 0,1 0-1,0-1 1,0 1 0,1 0 0,-1-1 0,1 1 0,4 4 0,-6-8 7,-1 0 0,1 0 0,0 0 0,0 0 1,0 0-1,0 0 0,0 0 0,1-1 0,-1 1 0,0 0 1,0-1-1,0 1 0,1-1 0,-1 1 0,0-1 1,1 0-1,-1 1 0,0-1 0,1 0 0,-1 0 1,0 0-1,1 0 0,-1 0 0,0 0 0,1-1 0,-1 1 1,0 0-1,1-1 0,-1 1 0,0-1 0,1 1 1,-1-1-1,0 1 0,0-1 0,0 0 0,1-1 1,4-2 37,0-1 0,-1 1 1,0-1-1,0-1 0,-1 1 1,1-1-1,-1 0 0,0 0 1,-1 0-1,1 0 0,-1-1 1,0 1-1,-1-1 1,0 0-1,2-10 0,-3 12 15,0 0 1,-1 0-1,1-1 0,-1 1 0,-1 0 0,1 0 0,-1-1 0,0 1 0,0 0 1,0 0-1,-1 0 0,0 0 0,0 0 0,0 1 0,0-1 0,-1 0 0,0 1 1,0 0-1,0 0 0,0 0 0,-7-6 0,6 6-36,0 1 0,0 0 0,0 0 1,0 0-1,-1 0 0,1 1 0,-1 0 0,1 0 0,-1 0 0,0 1 0,0-1 0,0 1 1,1 0-1,-1 1 0,-1-1 0,1 1 0,-5 0 0,9 0-25,-1 0-1,1 1 1,0-1 0,0 1-1,-1-1 1,1 1 0,0-1-1,0 1 1,0-1-1,0 1 1,0 0 0,0 0-1,0 0 1,0-1 0,0 1-1,0 0 1,0 0 0,-1 3-1,1-2-3,0 1 0,0-1 0,0 1 0,0 0 0,1-1 0,-1 1 0,1 0 0,-1 4 0,1 3-1,0 1 0,1 0-1,4 16 1,-4-22 11,-1 2 6,2 1 1,-1-1-1,1 1 1,0-1 0,0 0-1,1 0 1,0 0-1,0 0 1,1 0 0,0-1-1,6 8 1,-9-13-3,-1 0 1,1-1 0,0 1-1,0 0 1,-1-1 0,1 1-1,0-1 1,0 1-1,0-1 1,0 1 0,0-1-1,0 0 1,0 1-1,0-1 1,0 0 0,0 0-1,0 0 1,0 0 0,0 0-1,2 0 1,-1 0-4,0-1 0,0 1 0,1-1 1,-1 0-1,0 0 0,0 0 0,0 0 1,-1 0-1,4-2 0,0-1 19,-1 0 0,0 0 0,1 0-1,-1 0 1,-1-1 0,6-8 0,-6 8-5,0-1 1,0 1-1,0-1 1,-1 0-1,0 0 1,-1 0-1,1 0 1,-1 0 0,0 0-1,0 0 1,-1 0-1,0 0 1,0-1-1,0 1 1,-1 0-1,0 0 1,0 0-1,-1 0 1,0 0-1,0 0 1,0 0-1,0 1 1,-1-1-1,0 1 1,0-1 0,-1 1-1,0 0 1,0 0-1,0 1 1,-7-7-1,10 10-11,0-1 0,0 1-1,-1 0 1,1 0 0,0 0 0,0 0-1,-1 0 1,1 1 0,-1-1 0,1 0 0,-1 1-1,1-1 1,-1 1 0,1-1 0,-1 1-1,0 0 1,1 0 0,-1 0 0,0-1-1,1 2 1,-1-1 0,1 0 0,-1 0-1,0 0 1,1 1 0,-1-1 0,1 1-1,-1-1 1,1 1 0,-1 0 0,1-1 0,-1 1-1,1 0 1,-2 1 0,1 1-9,-1 0 1,1-1 0,0 1-1,0 0 1,0 0 0,0 0-1,0 1 1,1-1 0,-1 0-1,1 1 1,0-1 0,0 1-1,0-1 1,0 7 0,-1 5-23,1 0 0,1 0 1,1 0-1,0 0 0,1 0 1,0-1-1,9 28 0,-10-39 27,0 1-1,1-1 0,0 0 1,0 1-1,0-1 0,0 0 0,3 3 1,-5-6 1,1 1 0,0 0 1,-1-1-1,1 1 0,0-1 0,-1 1 1,1-1-1,0 1 0,0-1 0,-1 1 1,1-1-1,0 0 0,0 1 0,0-1 1,0 0-1,0 0 0,0 0 1,-1 0-1,1 0 0,0 0 0,0 0 1,0 0-1,0 0 0,0 0 0,0 0 1,0 0-1,0-1 0,-1 1 1,1 0-1,0-1 0,0 1 0,0 0 1,-1-1-1,2 0 0,2-2 8,-1-1-1,1 1 1,-1-1 0,0 0-1,0 0 1,0 0-1,-1 0 1,1-1 0,-1 1-1,3-8 1,-1 1 30,-1 0 0,0 0 1,2-19-1,-5 26-17,0 0 0,0 0 0,-1 0 0,1 1 0,-1-1 0,0 0 1,0 0-1,0 0 0,0 1 0,-1-1 0,1 0 0,-1 1 0,0 0 0,0-1 0,-3-2 0,3 3-11,0 1-1,1 0 1,-1 0 0,0 0-1,0 0 1,0 1 0,-1-1 0,1 1-1,0-1 1,0 1 0,-1 0-1,1-1 1,-1 1 0,1 1-1,-1-1 1,0 0 0,1 1-1,-1-1 1,0 1 0,1 0-1,-1 0 1,-5 0 0,7 0-13,0 0 0,-1 1 0,1-1 0,0 1 0,-1-1 0,1 1-1,0-1 1,-1 1 0,1 0 0,0 0 0,0 0 0,0-1 0,0 1 0,0 0 0,0 0 0,0 1 0,0-1 0,0 0 0,-1 2 0,1 0-10,0-1 0,0 1 0,0 0 0,0 0-1,0 0 1,1 0 0,-1 0 0,1 5 0,0 3-10,1 0 1,0 0-1,0-1 0,4 13 0,-4-18 1,1 0 0,-1 0 0,1 0 0,0 1 0,1-2 0,2 6 0,-5-9 27,1 0-1,0 0 1,-1-1-1,1 1 0,0 0 1,-1-1-1,1 1 1,0 0-1,0-1 1,0 1-1,-1-1 0,1 1 1,0-1-1,0 1 1,0-1-1,0 0 1,0 0-1,0 1 1,0-1-1,0 0 0,0 0 1,0 0-1,0 0 1,0 0-1,0 0 1,0 0-1,0 0 1,0-1-1,0 1 0,0 0 1,0 0-1,0-1 1,0 1-1,-1-1 1,1 1-1,0-1 0,0 1 1,0-1-1,0 0 1,2-2 2,-1 1 0,0 0-1,1-1 1,-1 1 0,-1-1 0,1 0 0,0 1 0,0-1 0,-1 0 0,0 0-1,0 0 1,0 0 0,0 0 0,0 0 0,0-1 0,-1 1 0,1 0-1,-1 0 1,0-1 0,0 1 0,-1 0 0,0-6 0,1 3 21,-1 0 1,-1 1-1,1-1 1,-1 0-1,1 0 1,-2 1-1,1-1 1,-1 1-1,0 0 1,0-1-1,-5-6 0,7 11-25,0 0 0,0 0 0,0 0 0,0 0-1,0 0 1,0 1 0,0-1 0,-1 0 0,1 0-1,0 1 1,-3-2 0,4 2-3,-1 0-1,1 0 1,-1 0 0,1 0-1,0 0 1,-1 0 0,1 0-1,-1 0 1,1 0 0,0 1-1,-1-1 1,1 0-1,-1 0 1,1 0 0,0 0-1,-1 1 1,1-1 0,-1 0-1,1 0 1,0 1 0,0-1-1,-1 0 1,1 0 0,0 1-1,-1 0 1,0 1-17,0 0 0,0 0 0,0 0 0,0 1-1,1-1 1,-1 1 0,1-1 0,-1 0 0,1 1 0,0-1 0,0 3 0,0 1-338,0-1 0,0 0 0,1 0 1,0 1-1,0-1 0,0 0 0,3 8 1,-3-11-72,0-1 1,0 1 0,0 0-1,0 0 1,0-1-1,1 1 1,-1-1 0,1 1-1,-1-1 1,1 0 0,-1 1-1,1-1 1,0 0 0,0 0-1,0 0 1,-1 0 0,1-1-1,0 1 1,0 0 0,0-1-1,0 1 1,4-1 0,17 2-4138,4 2 252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53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4596 0 3584,'-7'10'8556,"4"-7"-8307,-42 42 1751,34-30-1430,10-12-556,0-1 1,-1 1 0,1-1-1,-1 0 1,0 0-1,0 0 1,0 0 0,0 0-1,0 0 1,-3 1 0,-5 4 246,1 0 0,-18 15 0,-5 5-164,21-17-54,10-8 6,0 0-1,-1-1 1,0 1-1,1-1 1,-1 1-1,0-1 1,-2 2 0,-71 41 740,50-28-518,17-11-191,-1 0 0,1 0 1,0 1-1,-7 7 0,-41 32-27,-29 46 571,56-59-475,18-20-173,6-6 47,-1 0 0,1 1 0,0-1 0,-6 10 0,3 0 6,-2 2-37,-1 1 0,-15 19 0,21-30 8,1 0 2,-2 0 20,-3 4 34,-1 2-134,-7 9 306,8-10-115,0 3-184,7-12 72,1-1 5,-1 1 1,0-1 0,0 1-1,0-1 1,0 0-1,-1 0 1,1 0-1,-1 0 1,0 0-1,0-1 1,0 1-1,-4 2 1,-18 11 106,21-13-102,0 0-1,-1 0 0,-8 5 0,3-4-10,0 2 0,-12 8 0,13-8 11,0 0 0,-14 6-1,19-10-6,0 1 0,0 0 0,0-1 0,0 1-1,-6 7 1,6-7 9,0 0 0,0 1 0,0-1 1,0 0-1,-6 2 0,-12 6 157,-31 22 0,49-31-148,-5 5-57,1 0-1,-14 13 0,-3 4 79,16-16-45,0 1 0,-13 18-1,-2 3 133,13-18-131,2 1 0,0 0 0,-14 27 0,14-23 31,-1-1 0,-12 16-1,2-6 27,1 2-1,-16 29 0,27-45-25,-1-1 0,0 0 0,0 0 0,-1-1 1,-1 0-1,-14 11 0,19-16 20,-32 19-77,33-19 44,-1-1 0,0 0-1,0 0 1,0-1 0,-12 5-1,-17 9 66,-59 44 35,70-40-131,0 0 1,-28 35-1,25-27 103,10-9-5,-26 41-1,29-40 18,-28 34-1,35-48-82,1 1-1,-1 0 1,2 0-1,-1 1 1,1 0-1,-5 12 1,-14 19 51,20-34-52,0 1-1,0-1 1,-1 1-1,0-2 1,-8 9-1,-7 7 45,6-6-64,0-1 0,-1 0 0,-1-1 0,0-1 0,-1 0 0,-30 15 0,36-20-10,0 0 1,-13 13-1,1-1 13,2-2 15,1 2 0,1 0 0,1 2 0,-20 26 0,5 3-78,19-28 108,-21 25 0,10-15-20,0 1-1,-21 41 1,38-62-38,0-1-1,-12 12 1,14-15 18,-1-1 0,1 1 0,0 0 0,1 0 0,-8 18 0,7-15 8,0-1 1,-1 1 0,0-1-1,0 0 1,-1-1-1,-13 13 1,-5 6-19,-12 10 29,17-18-48,-10 14 61,-36 51-1,31-37 51,-13 21-185,31-42 198,-36 41 0,14-18-106,-21 19-239,19-19 368,34-39-125,-1 1 0,2 0 0,0 0 0,0 1 0,1 0 0,-6 18 0,4-11 10,-76 201-8,72-194-28,-1 0-1,-30 46 1,21-44 36,-28 31 0,24-31 35,-9 10-68,18-21 46,0 1-1,-24 38 1,15-10-63,-22 58-1,-16 33-11,25-60 50,-2 4 56,31-63-93,2 1-1,-10 29 1,11-28 64,-1-1 1,-14 27 0,-14 19 88,26-49-91,0 1-1,2 0 1,0 1-1,-6 19 1,7-16-13,-1-1 1,-16 30-1,-53 65 125,57-89-235,-26 40 98,-4 2 121,29-31-138,2 0-1,1 2 1,-20 63-1,22-56 76,3-8-70,-10 46 0,-15 54 40,11-52 53,8-16-169,3 0-1,-9 90 1,12 11 209,8-128-129,-18 114-93,9-63 217,-3 70-45,12-102-129,2-10 62,1-26 0,0-1 0,-6 28 0,-38 226-96,27-104 123,11-66 86,7-73-71,-9 54 0,-10 103-139,19-187 114,-8 206-22,7-124-29,-1 7-60,1 50 85,4-78 130,-2 378-153,7-334-38,-1-43 188,8 213-278,0-163 149,-10-84 12,0 21 46,1 54-95,-1-16 86,20 109 0,-15-135-98,28 294 162,5 35-220,-34-284 118,-6-54 11,29 261 69,-25-234-216,-4-28 117,2 24 78,2 17 85,-2-68-185,53 364-25,-13-93 44,-32-206 103,10 17-157,-13-75 152,-4-18-83,-3-12-14,0 1 0,0-1 0,1 16 0,-2-12 25,0 0-1,1 0 0,6 21 1,-5-22 24,-1 0 1,1 1 0,0 20-1,2 40-28,-4-56-21,1 1-1,0-1 1,7 21-1,-5-20 12,-1-1-1,0 1 1,1 22-1,-5-10-461,0-22-1765,-1-20-1811,1-13-848,1 0 582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54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39 545 6784,'-1'-2'579,"0"0"1,0 0 0,0 0 0,-1 0-1,1 1 1,-1-1 0,1 0-1,-1 1 1,0-1 0,1 1-1,-1-1 1,0 1 0,-3-2-1,0-1 1046,5 4-1532,0 0 1,0 0-1,-1 0 1,1 0-1,0 0 1,0-1-1,-1 1 1,1 0-1,0 0 1,0 0-1,-1 0 1,1 0-1,0 0 1,0 0-1,-1 0 1,1 0-1,0 0 1,-1 0-1,1 0 1,-3 3 1402,3-3-1403,-1 0 1,1 0-1,0 1 1,0-1-1,0 0 1,0 0-1,0 1 1,0-1-1,0 0 1,0 0-1,0 1 1,0-1-1,0 0 1,0 0-1,0 1 1,1 22-730,-1-16 1053,3 16-391,1 0 1,0-1-1,2 1 0,0-1 0,18 38 0,62 101 132,-77-147-75,1 0-1,0-1 1,1 0 0,1-1-1,0 0 1,0-1 0,15 10-1,-26-19-43,1-1 0,-1 0-1,1 0 1,0 0-1,0 0 1,-1 0 0,1-1-1,0 1 1,0 0 0,0-1-1,0 1 1,0-1-1,0 0 1,0 0 0,3 0-1,-4 0 26,0 0 0,0-1 0,1 1 0,-1-1 0,0 0 0,0 1 0,0-1 0,0 0 1,0 0-1,0 0 0,0 0 0,0 1 0,0-1 0,0 0 0,-1-1 0,1 1 0,0 0 0,-1 0 0,1 0 0,-1 0 0,1-1 0,-1 1 0,0 0 0,1 0 0,-1-3 0,3-11 255,0 0 1,-1 0-1,-1-20 1,1-3-9,12-97 112,41-174-1,22 21-3256,-51 217-505,5 11-2628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3:55.1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8 182 8960,'-7'-7'9198,"30"-3"-6161,-19 9-3459,6-3 683,0-1 1,-1 0-1,1-1 1,-1 1-1,9-9 1,38-37 521,1-1-533,-54 50-251,0-1 0,1 1 1,-1 0-1,0 0 0,1 0 0,0 1 0,-1-1 0,1 1 0,0-1 0,0 1 0,-1 1 1,6-2-1,-7 2 18,0 0 1,0 1 0,1-1 0,-1 0 0,0 1 0,0-1-1,0 1 1,0 0 0,0-1 0,0 1 0,0 0-1,0 0 1,-1 1 0,1-1 0,0 0 0,0 1 0,-1-1-1,1 1 1,-1-1 0,0 1 0,1-1 0,-1 1-1,2 3 1,0 1 98,0 1 1,0-1-1,-1 1 0,1 0 0,-2 0 0,1 0 1,-1 0-1,0 0 0,0 13 0,-1 4 242,-6 39 0,-2 4-269,-16 98 8,22-156-903,0 0 0,1 1 0,0-1 0,1 0 0,0 1 0,2 12 0,-2-21 624,0-1 0,0 1 1,1-1-1,-1 1 1,0-1-1,0 1 0,1-1 1,-1 1-1,0-1 0,1 1 1,-1-1-1,2 2-726,-1-1 726,15 7-4889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4:02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11545 5120,'23'-3'4906,"-22"3"-4804,0 0 0,0 0-1,0 0 1,0-1 0,0 1-1,0 0 1,-1 0 0,1 0-1,0-1 1,0 1 0,0 0-1,-1-1 1,1 1 0,0-1-1,0 0 1,11-11 1187,-8 8-876,0-1 1,0 1 0,0 0-1,1 1 1,7-6 0,11-13 839,14-17 16,-4 0-389,27-42 0,-56 75-866,1 1 1,0 0-1,1 0 0,-1 0 0,9-5 0,7-7 98,232-235 1202,-243 242-1268,64-59-8,-9 11 122,55-65 266,-98 104-288,0 1 0,1 1 1,35-20-1,12-8 35,-57 36-159,166-129 84,-141 101 98,-1-1 0,-3-2 0,60-87 0,-80 104-180,1 1 1,1 1 0,1 1-1,1 0 1,1 1 0,0 1-1,34-23 1,-23 20 38,0-1-1,-2-1 1,50-52 0,-29 19 7,45-48-66,15-24-145,-26 28 205,-65 80-61,1 1 1,39-29 0,166-129 155,-178 135-106,-2-2 1,61-79 0,-87 99-77,5-8 174,46-47 1,-30 39 48,-25 24-177,1 1 0,1 0 0,0 1 0,1 1 0,23-14 0,-11 10 43,-2-2-1,0 0 0,31-31 1,-32 28-26,51-55 242,-52 51-260,6-10-7,-1-1 1,28-47 0,-12 16 150,0-5-25,-38 63-140,0 0-1,1 0 0,0 1 0,0 0 1,1 0-1,0 1 0,1 1 1,13-8-1,-18 11 16,-1 1 0,0-1 0,9-9 0,6-4-3,23-16-5,-1-1 0,67-71 0,-89 82-13,68-86 149,-30 44-131,-34 36 4,-14 17-8,17-25 0,19-37 186,-29 49 42,-14 21-238,-1 1-1,0-1 1,1 0-1,0 1 1,4-4 0,10-16 193,-12 16-204,0 1 0,1-1 1,-1 1-1,1 1 0,0-1 1,10-6-1,5-6-7,-19 17 23,17-17 44,0 0 1,24-30-1,-34 36-57,20-17-1,-8 8-64,13-11 91,-24 23-10,0-1 0,0 0 0,14-20 0,-5 3 24,1 2 1,1 0-1,1 1 1,36-30-1,-47 45 2,-1 0 0,0-1 1,-1 0-1,0 0 0,-1-1 0,8-12 0,21-30-73,36-66 363,-46 66-249,-21 40-63,9-24 1,-9 21-4,1 1 1,16-28 0,10-18 32,-5 8-34,-17 32-31,9-12 58,96-109 961,-62 84-982,-48 49 15,0 1 1,0-1-1,0 0 0,4-11 0,22-48 7,-16 34 20,-1 1 0,18-61 0,-16 41-28,30-111-51,9 0 32,-48 139 1,-1 0 0,4-37 0,-4 22 55,16-97-44,36-157 658,-53 270-661,-2 0-1,2-46 0,-4 37-6,1-73-3,-1 11 13,6 3 39,3-58 10,-6 75-184,4-80 102,-8 88 61,12-100 0,-7 113-30,-2-88 0,-5 109 50,1 19-63,-2 0-1,-3-20 1,-2-11-83,-7-124 112,-29-124-8,24 194 0,-6-106 0,19 20-50,0 111-44,2 38 72,-9-65 126,11 72-72,-8-228-94,10 235 88,0-39-62,-2 0-1,-10-62 1,6 60 83,2 7-45,-4-41-105,6-132-1,3 120 145,-1 102-33,0-29-47,-1 0 0,-7-44 0,2 33 37,2-1 0,3-83-1,2 57 2,-1-142-17,-4 150-123,-1-49 209,0 25-134,1-50 128,4 13-75,-5 87-53,5 39 5,-5 10 27,-7 15-34,-9 25 0,2-3 33,-5 10-15,-42 82 64,-4-9-149,66-122 90,3-5 59,7-9-69,5-12 72,-1-1 0,14-36 0,10-47 14,-13 37-65,8-24-82,16-45 218,-42 128-109,-1 2-29,0-1 0,0 1-1,1 0 1,5-10 0,-7 14 15,-1 1 0,1-1 0,0 0 0,-1 0 0,1 1 0,0-1 0,0 0 0,-1 1-1,1-1 1,0 1 0,0-1 0,0 1 0,0-1 0,0 1 0,0 0 0,0-1 0,0 1 0,0 0 0,0 0 0,0 0 0,0 0 0,0 0 0,0 0 0,0 0 0,0 0 0,0 0 0,0 0-1,0 0 1,0 1 0,0-1 0,0 0 0,-1 1 0,1-1 0,1 1 0,7 5-14,0 0-1,0 0 1,0 1 0,-1 0 0,-1 1-1,11 12 1,37 55 74,-49-65-82,24 37-166,2-1 0,65 71 1,-94-114-66,1 1 0,-1-1 1,1 0-1,0 0 0,0-1 1,0 1-1,0-1 0,1 0 1,8 3-1,-9-4-401,1 0 1,-1 0 0,1-1-1,0 1 1,-1-1-1,6-1 1,13-1-5178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2:04:03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26 8448,'-5'-7'1642,"-4"-12"6331,8 32-7274,-1 0-1,-5 21 0,2-9-179,-23 91 1083,17-78-1433,2 1-1,1 1 1,-4 75 0,12-111-167,3 71 48,-2-66-45,0 0 0,1 0-1,0 0 1,1 0 0,0-1 0,4 10-1,-6-16 7,0 0 1,0 0-1,0-1 0,0 1 0,0-1 0,0 1 0,0-1 0,1 1 0,-1-1 0,1 1 1,2 1-1,-3-3 9,0 1 0,0-1 0,0 0 0,0 1 0,0-1 0,1 0 0,-1 0 0,0 0 0,0 0 0,0 0 0,1 0 0,-1 0 0,0 0 1,0 0-1,0-1 0,0 1 0,0 0 0,1-1 0,-1 1 0,2-2 0,11-6 321,-1-1-1,1-1 1,-1 0 0,-1 0-1,18-20 1,24-20-38,-50 47-546,-1 1 1,1 0 0,0-1 0,0 2-1,0-1 1,0 0 0,0 1 0,0 0-1,0-1 1,0 2 0,1-1-1,-1 0 1,8 1 0,-1 1-1481,-1 0 1,1 1-1,-1 0 0,14 4 1,13 6-3318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4.9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206 147 6784,'0'-15'7649,"0"-21"-3704,0 35-3926,0 1 1,0 0-1,-1 0 0,1 0 0,0 0 1,0-1-1,0 1 0,0 0 0,0 0 1,0 0-1,0 0 0,0-1 1,0 1-1,0 0 0,0 0 0,-1 0 1,1 0-1,0 0 0,0 0 0,0-1 1,0 1-1,0 0 0,0 0 0,-1 0 1,1 0-1,0 0 0,0 0 1,0 0-1,0 0 0,-1 0 0,1 0 1,0 0-1,0 0 0,0 0 0,0 0 1,-1 0-1,1 0 0,0 0 0,-11 2 318,-9 7 95,14-4-365,0 1 0,0-1 0,1 1 0,-1 0 0,-4 8 0,-1 0-106,-15 18 218,2 0 1,-27 51-1,48-78-143,0 1-1,1 0 1,-1 1-1,1-1 0,1 0 1,-1 0-1,1 1 0,0-1 1,1 1-1,0-1 1,0 1-1,0-1 0,1 1 1,0-1-1,0 1 0,0-1 1,1 1-1,0-1 1,4 8-1,-3-6 31,1-1 0,0 1 1,1-1-1,0 0 0,0-1 0,0 1 1,1-1-1,0 0 0,0 0 0,1-1 1,-1 0-1,1 0 0,0 0 0,13 5 1,-16-8-14,0 0 0,0-1 0,0 0 1,0 0-1,1 0 0,-1 0 1,0-1-1,0 1 0,1-1 0,-1 0 1,0 0-1,1-1 0,6-1 0,-5 0-12,-1 0-1,0 0 1,0 0-1,0-1 0,0 1 1,0-1-1,0-1 0,-1 1 1,6-6-1,1-3-35,0 0 0,-1 0 0,-1-1 0,0 0 0,-1-1 0,10-22 0,-14 24-2,0 1-1,0-2 1,-1 1 0,-1 0 0,0 0 0,0-1 0,-1 0 0,-1 1 0,0-1 0,-1 1 0,-3-17 0,-2-1-97,-1 2 0,-1-1-1,-20-45 1,23 62-197,0 1 1,-10-14-1,-7-3-4010,48 68-11821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72 7936,'1'-4'11591,"5"5"-11828,182-1 3346,-64-6-2053,-108 6-1025,24 0 212,46 6 1,17 4 109,14 3 3,-84-10-139,62-2 1,-48-2-141,163 10 206,-148-7-77,111-10 1,-10-1 148,68-3-227,71-2 213,-191 10-397,-38 1 21,126-9 42,-5 1-8,-63 4 67,56 0 113,5 2-194,-65 1-87,55-2 155,228 3-106,-126 4 222,-97 1-157,-66 3 53,-28 0-146,-42-5 40,72 5 130,12 0-134,-19-1 58,319 13 56,-193-11-197,-59-3 166,286-1 52,-320 3-52,-111-3-70,167-3 57,-81-1-50,219-4 174,-83-6 117,-96 3 12,-72 7-227,88-4-33,-23 2-78,25-1 211,-100 2-167,-85 9-2949,1-4 1876,0 1 0,0-2 1,0 1-1,0 0 0,0 0 1,0-1-1,-4 3 1,-12 2-4592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4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62 510 8320,'-16'36'8453,"16"-36"-8388,0 0 0,0 0 0,0 1 0,0-1 0,0 0 0,0 1 0,0-1 0,0 0 0,1 0 0,-1 1-1,0-1 1,0 0 0,0 0 0,1 0 0,-1 1 0,0-1 0,0 0 0,0 0 0,1 0 0,-1 0 0,0 1 0,3-1 113,-1-1 0,1 1 0,-1 0 0,0-1 0,0 1 0,1-1 0,-1 0 0,0 1 1,0-1-1,0 0 0,0-1 0,4-1 0,3-5-29,0 1 1,-1-1-1,0 0 1,-1-1 0,0 0-1,0 0 1,0 0-1,-2-1 1,1 0-1,-1 0 1,0-1-1,4-15 1,-5 10-74,0 1-1,-1-1 1,0 0-1,-1 1 1,-1-1-1,-1 0 1,0 0-1,-4-22 1,2 26-60,-1 1 0,0-1 0,-1 1-1,-1 0 1,1 0 0,-2 1 0,1 0 0,-2 0 0,-13-18 0,-3 1-61,-52-45 0,56 57 2,18 15 40,1-1 0,0 1 1,0 0-1,-1 0 0,1 0 0,0 0 0,0 0 0,-1 0 0,1 0 0,0 0 0,0 0 0,-1 0 0,1 0 0,0 0 0,-1 0 0,1 0 0,0 0 1,0 0-1,-1 0 0,1 0 0,0 0 0,-1 0 0,1 0 0,0 0 0,0 1 0,-1-1 0,1 0 0,0 0 0,0 0 0,0 0 0,-1 1 0,1-1 1,0 0-1,0 0 0,0 0 0,0 1 0,-1-1 0,1 0 0,0 0 0,0 1 0,0-1 0,0 0 0,0 1 0,0-1 0,0 0 0,0 0 1,0 1-1,0-1 0,0 0 0,0 1 0,0-1 0,0 19-186,0-17 178,3 18-47,0 0 1,2 0-1,12 36 0,-3-14 33,117 452-92,-91-348 100,-31-119 14,2 0-1,1 0 0,18 28 0,-28-52 17,0 0 0,1 1-1,-1-1 1,1 0 0,4 3 0,-7-6-10,1 1-1,-1-1 1,0 1 0,1-1 0,-1 0 0,0 0 0,1 1 0,-1-1 0,1 0 0,-1 0-1,1 1 1,-1-1 0,1 0 0,-1 0 0,1 0 0,-1 0 0,1 0 0,-1 0 0,1 0-1,-1 0 1,1 0 0,-1 0 0,1 0 0,-1 0 0,1 0 0,-1 0 0,1 0 0,-1 0-1,1-1 1,-1 1 0,0 0 0,1 0 0,-1-1 0,1 1 0,-1 0 0,0-1 0,1 1-1,-1 0 1,1-1 0,-1 1 0,0 0 0,0-1 0,1 1 0,-1-1 0,0 1 0,0-1-1,1 1 1,-1-1 0,0 1 0,0-2 0,1 0 7,0-1 1,-1 0-1,1 1 0,-1-1 1,1 0-1,-1 0 1,0 0-1,0 0 0,-1-3 1,-6-26 2,5 20-7,-17-52 18,-53-124 0,71 187-34,1-1 0,-1 1 0,1 0 0,0 0-1,-1-1 1,1 1 0,0 0 0,0 0 0,0-1 0,0 1 0,0 0 0,0 0 0,0-1 0,1 1 0,-1 0 0,0-1 0,1 1 0,-1 0 0,1 0 0,-1 0 0,1 0 0,-1-1 0,1 1 0,0 0 0,0 0 0,-1 0 0,1 0 0,0 1 0,2-3 0,2-1-220,1 1 1,-1 0 0,1 0-1,10-5 1,-11 6-313,31-12-10129,-23 8 6415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24 11008,'0'-2'675,"-7"-11"2528,7 12-3040,0 1-1,0-1 1,-1 1-1,1-1 1,0 1 0,-1-1-1,1 1 1,-1-1-1,1 1 1,-6-3 3479,6 3-3423,1 18 125,1 0 0,1 0 0,8 23 0,-1 2-158,-3-7-170,3 0 0,1 0 0,19 44 0,-21-62-69,0 0 0,2 0-1,0-1 1,0-1 0,2 0-1,0 0 1,26 23 0,-36-36-61,9 8-1480,1 0 0,0-1-1,28 16 1,-30-23-806,1-6-1386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5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12416,'-4'-4'9043,"3"4"-8742,-1 6 2451,2 17-4490,0-17 2638,0 63-887,1 105-1134,4-59-3862,-4-99 3460,-1-12-438,0 1 0,0-1 0,1 1 1,1 8-1,2-4-1895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5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7 277 9728,'-1'0'344,"-5"-12"6453,17 12-3315,-8 0-3416,0 0-1,0 1 1,0-1-1,0 1 1,-1 0-1,1-1 0,0 1 1,0 0-1,-1 1 1,1-1-1,0 0 1,-1 1-1,1 0 1,-1-1-1,0 1 0,1 0 1,2 4-1,2 3-91,-1-1-1,0 1 0,8 16 1,-3-5-38,5 7-882,23 28 0,-31-44 227,1-2 0,0 1-1,0-1 1,1 0 0,17 11 0,-9-10-865</inkml:trace>
  <inkml:trace contextRef="#ctx0" brushRef="#br0" timeOffset="1">109 69 9728,'-3'-12'1422,"2"10"-1105,0-1 1,0 0-1,1 0 1,-1 1-1,1-1 1,0 0-1,0 0 1,0 0-1,1-4 1,-1 7-310,0-2 367,0-1 0,1 1 0,-1 0 0,1 0 0,-1 0 0,1 0 0,1-2 1,-2 3-302,0 1 1,1-1 0,-1 1 0,1 0 0,-1-1 0,0 1 0,1 0 0,-1-1 0,1 1 0,-1 0 0,1-1 0,-1 1-1,1 0 1,-1 0 0,1 0 0,-1-1 0,1 1 0,-1 0 0,1 0 0,-1 0 0,1 0 0,-1 0 0,1 0 0,-1 0-1,1 0 1,-1 0 0,1 0 0,-1 0 0,1 1 0,-1-1 0,1 0 0,-1 0 0,1 0 0,-1 1 0,1-1 0,-1 0 0,1 1-1,0-1 1,9 7 294,0 1-1,0 0 0,-1 0 1,17 18-1,0 1-39,-2-5-6,-1 1-1,-2 1 1,28 39 0,-34-40-514,-1 2 1,-2 0-1,0 0 1,-2 1-1,-1 0 1,9 46-1,5 33-8283,-17-85 4261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8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44 515 9216,'-5'2'5810,"5"-2"-5504,-1 1-144,1-1-1,0 1 1,0-1-1,-1 1 1,1-1-1,0 1 1,0-1-1,0 1 1,0 0-1,0-1 0,0 1 1,0-1-1,0 1 1,0 0-1,0 0 1,0 0-82,0 0 0,1 1 0,-1-1-1,0 0 1,1 0 0,-1 0 0,1 0 0,-1 0 0,1 0 0,-1 0-1,1 0 1,0 0 0,1 1 0,-2-1-5,1-1 0,0 1-1,0-1 1,0 0 0,0 1 0,0-1 0,-1 0 0,1 0-1,0 0 1,0 0 0,0 0 0,0 0 0,0 0-1,0 0 1,0 0 0,-1 0 0,1 0 0,0-1-1,0 1 1,0 0 0,0 0 0,-1-1 0,1 1-1,0-1 1,0 1 0,0-1 0,-1 1 0,2-2-1,3-2 169,-1 0 0,0 0-1,5-5 1,-7 6-178,8-9 40,0-1 0,-1-1-1,-1 0 1,0 0 0,-1-1-1,0 0 1,6-21 0,-11 26-95,1 1-1,-2-1 1,1 0 0,-2 1 0,1-1 0,-1 0 0,-1 0 0,-1-12 0,-2 4-7,0 0 0,-1 0 0,-11-24 0,5 15 24,1 2 24,-16-31 0,22 49-51,0 0 0,-1 1 0,0-1-1,0 1 1,0 0 0,-1 1 0,1-1 0,-14-8 0,13 9 38,4 4-34,0-1 1,0 1 0,1 0-1,-1 0 1,0 0 0,-3-1-1,5 2-8,-1 0 0,1 0 0,-1 0 0,1 0 0,0 0 0,-1 0 0,1 0 0,-1 0 0,1 0 0,0 0 0,-1 0 0,1 0 0,0 0 0,-1 0 0,1 0 0,-1 1 0,1-1 0,0 0 0,-1 0 0,1 0 0,0 1 0,-1-1 0,1 0 0,0 1 0,0-1 0,-1 0 0,1 0 0,0 1 0,0-1-1,0 1 1,-1-1 0,1 0 0,0 1 0,0-1 0,0 0 0,0 1 0,0-1 0,0 1 0,-1 0 0,0 4-27,0 1-1,0 0 0,1 0 1,-1 0-1,2 8 0,4 33-159,-3-26 162,67 361-121,19-60 150,-19-129-117,-50-149 78,1-1 0,33 49 0,-50-86 43,3 4 50,13 15 1,-18-23-50,1-1 1,-1 1-1,0-1 1,1 0 0,-1 1-1,1-1 1,0 0-1,-1 0 1,1 0 0,0 0-1,0 0 1,0 0-1,0-1 1,0 1-1,-1-1 1,5 1 0,-5-1-2,1 0 0,-1 0 1,0-1-1,1 1 0,-1-1 1,0 1-1,1-1 0,-1 0 1,0 1-1,0-1 1,0 0-1,0 0 0,0 0 1,0 0-1,0 0 0,0 0 1,0 0-1,0 0 0,0 0 1,0 0-1,-1-1 0,1 1 1,-1 0-1,1 0 1,0-3-1,1-2 5,0 0 1,-1 0-1,0 1 0,1-12 1,-1 0-38,-2-1 0,0 0 0,-4-23 1,-18-51-620,15 67 382,0 0-1,-3 0 0,0 1 0,-1 0 0,-25-36 1,17 30 254,-10-11 155,29 40-140,1 0-1,-1 0 1,0 0-1,0 0 1,1 0 0,-1 0-1,0 0 1,1 0-1,-1 0 1,1 0 0,-1 0-1,1-1 1,0 1-1,0 0 1,-1 0 0,1-1-1,0 1 1,0 0-1,0 0 1,0 0 0,0-1-1,1 1 1,-1 0-1,0 0 1,0 0 0,1-1-1,-1 1 1,1 0-1,-1 0 1,1 0 0,0 0-1,-1 0 1,1 0-1,0 0 1,0 0 0,0 0-1,-1 0 1,1 0-1,2-1 1,4-3 7,0-1 0,0 1 0,0 1 0,9-5 0,18-6-3533,-14 6-1309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9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29 9216,'0'-2'847,"0"-1"0,0 0 1,0 0-1,-1 0 1,1 1-1,-1-1 0,0 0 1,-6-3 2928,7 6-3708,-6 7 623,-4 10-598,6-8 41,1 1 0,0-1 0,1 1 0,0 0 0,1-1 0,-1 11 0,3 61-5,1-31-116,3 0 1,2-1-1,15 53 0,-19-91 34,1-1 1,0 0-1,0 0 0,1-1 0,0 1 0,0-1 0,9 11 0,-10-15-261,1 0-1,-1-1 1,1 1-1,0-1 1,0 0 0,11 7-1,-11-9-570,-1 0 0,1 0 0,-1 0 0,1-1 0,9 3 0,-4-4-1855,0-3-1349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19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2 8576,'0'-2'5605,"0"11"-2981,0-3-2258,-1 0 1,0 0 0,0 0-1,0 0 1,-3 9-1,-15 30 835,7-18-681,-64 180-110,71-193-1126,-10 20 0,0-1-3089,15-64-10269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0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9856,'1'-4'9855,"15"12"-8356,6 5-1422,0 0 0,-2 2 0,0 0 0,0 1 0,-2 1 0,19 22 0,-12-8-1239,22 37 0,-7 3-3703,-32-58 2347,1-3-1172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0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8448,'4'0'612,"-1"1"-1,1 0 1,-1 0 0,0 1 0,1-1-1,-1 1 1,0-1 0,0 1 0,0 0 0,0 0-1,0 0 1,-1 1 0,4 3 0,2 2-253,-2 0 0,1 1 0,-1-1 1,-1 2-1,1-1 0,-1 0 0,-1 1 1,0 0-1,0 0 0,3 18 0,-1 2-1162,-1 2 0,0 40-1,-5-58-495,0 0-1,-3 17 1,0-7-1421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8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37 8832,'-8'0'7639,"14"-2"-6081,14 0-1268,-4 1 81,0-1 0,0 0-1,0-1 1,16-6-1,31-5-665,-59 13-168,-1 1 0,0 0 0,0-1 1,0 1-1,0 0 0,0 1 0,0-1 1,0 0-1,0 1 0,0 0 0,0-1 1,4 3-1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0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18 8320,'-3'-17'14570,"7"35"-13848,-1-6-628,2 14-615,1-1-1,1 0 1,20 46 0,-25-66-203,0-1 0,1 1 0,-1-1 1,1 0-1,0 0 0,5 6 0,6 2-4182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3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90 584 9856,'2'2'6350,"0"8"-5011,0-1-1013,-1-5-211,1-1 0,-1 1 0,1 0 0,0-1 0,1 1 0,3 3 0,-6-6-93,1 0-1,0 0 1,-1 0 0,1-1 0,0 1 0,0 0 0,0-1 0,0 1 0,0-1 0,0 1 0,0-1 0,0 1 0,0-1 0,0 0-1,0 1 1,0-1 0,0 0 0,0 0 0,0 0 0,0 0 0,0 0 0,0 0 0,0 0 0,0 0 0,0 0 0,0-1 0,0 1-1,2-1 1,2-1 40,-1-1-1,0 1 1,0-1-1,0 0 1,0 0-1,0 0 1,-1-1-1,1 1 1,-1-1-1,0 0 1,4-6-1,1-4 22,-1 0 0,7-19 0,-10 23-81,-1 0 0,0-1 0,-1 1 0,0-1 0,-1 0 0,0 1 0,-2-20 0,-12-77 60,8 80-119,1 0-128,-2 1 0,-1 0 0,-17-44 0,19 58 163,-1 1-1,0-1 1,-1 1-1,0 0 1,-1 0-1,0 1 1,-1 0-1,0 1 1,-19-16-1,21 20 42,-1 0 1,-8-4-1,13 7-29,0 1-1,0 0 0,0-1 1,1 2-1,-1-1 1,0 0-1,0 0 0,-1 1 1,-3 0-1,7 0 4,-1 0 0,0 0-1,1 0 1,-1 0 0,0 0-1,1 0 1,-1 1 0,1-1 0,-1 0-1,0 1 1,1-1 0,-1 0 0,1 1-1,-1-1 1,1 1 0,-1-1-1,1 0 1,0 1 0,-1-1 0,0 2-1,1-1-4,-1 1-1,0-1 0,1 1 0,-1-1 0,1 1 0,-1 0 0,1 2 0,-1 5 1,0-1 0,1 1 0,1 0 0,2 17 0,12 37-3,31 81-17,-13-37 32,41 140 59,40 217-126,-93-377 11,24 77-322,-43-158 331,-1-4 15,-1 0-1,1 1 1,0-1 0,-1 0 0,1 0 0,0 1 0,1-1 0,-1 0 0,0 0 0,1 0 0,-1-1 0,1 1 0,2 2 0,-4-3 28,0-1 0,1 0 0,-1 0 0,0 0 1,0 0-1,0 0 0,1 0 0,-1 0 0,0 0 0,0 0 0,0 0 1,1 0-1,-1 0 0,0 0 0,0 0 0,0 0 0,1 0 0,-1 0 1,0 0-1,0 0 0,0 0 0,1 0 0,-1 0 0,0 0 1,0 0-1,0-1 0,1 1 0,-1 0 0,0 0 0,0 0 0,0 0 1,0 0-1,0-1 0,1 1 0,-1 0 0,0 0 0,0 0 1,0-1-1,0 1 0,3-9-50,-3 7 43,2-6-10,-1 0-1,0 0 1,-1 0-1,0-1 1,-1-8-1,-9-44 36,4 25-11,-52-283 349,57 314-341,0 1-1,1-1 1,0 0-1,0 1 1,0-1-1,0 1 1,1-1 0,0 0-1,0 1 1,3-9-1,0 2-480,1 0-1,0 1 1,8-11 0,-6 11-1551,2 2-1979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10496,'0'0'3936,"-4"3"-3040,1 3 96,0 1-193,3-2-479,0 4-32,0 5-160,0 4-96,3 2 0,0 3-32,1 2 0,-1-5-160,0 1 32,1-5-640,-1 2-223,0-6-1057,0-1-352,4-2-1376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4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9856,'0'-5'4512,"0"7"-3520,0 1-32,0 6-417,0 5-63,3 7-352,0 5-64,1 6-64,2-2-160,1-1 32,-1-3-576,1-3-255,0 1-481,-4-3-224,4-1-2208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5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 8704,'-1'0'396,"-1"0"1,1 1 0,0-1-1,-1 1 1,1-1 0,0 1-1,-1-1 1,1 1 0,0 0-1,0 0 1,0 0 0,0 0-1,0 0 1,0 0-1,0 0 1,-1 2 0,-2 1 160,1 1 1,-6 10-1,4-3-281,0 1 0,0-1-1,1 1 1,-2 17-1,2-5 210,-1 34-1,3-13 57,9 78 0,-3-95-484,1-1-1,1 0 0,19 52 0,-19-66-16,1 1-1,0-1 1,1 0 0,1 0 0,11 13 0,-14-19-258,1 0 1,1-1 0,0 0-1,0 0 1,0-1-1,1 0 1,-1 0 0,17 7-1,-23-12-27,-1-1 0,0 0-1,0 1 1,0-1 0,0 0-1,0 0 1,0 0 0,1 0-1,-1 0 1,0 0 0,0 0 0,0 0-1,0 0 1,1 0 0,-1-1-1,0 1 1,0 0 0,0-1-1,0 1 1,0-1 0,0 0-1,0 1 1,0-1 0,0 0-1,1-1 1,8-9-3664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5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0 9984,'-1'4'8837,"-2"5"-8632,0 1 0,0 0 1,0 0-1,1 0 1,1 0-1,-1 12 0,0 1-138,-11 202-1918,13-173-3050,0-43 1024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5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9472,'-1'13'9724,"6"-8"-9470,5 9 22,-1 1 1,0 0-1,-1 0 0,10 28 0,7 13-617,-16-38-486,1-1-1,1 0 1,0-1-1,1 0 1,1-1 0,24 23-1,-28-33-1108,0-6-1706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52 8960,'1'-5'639,"1"1"0,0-1 0,0 1-1,0 0 1,0 0 0,1 0 0,5-7 0,-8 10-552,1 0-1,0 1 1,0-1-1,0 0 1,1 0 0,-1 0-1,0 1 1,0-1-1,0 0 1,1 1-1,-1-1 1,0 1-1,0 0 1,1-1 0,-1 1-1,0 0 1,1 0-1,-1 0 1,0 0-1,1 0 1,-1 0-1,0 0 1,1 0-1,-1 0 1,0 1 0,1-1-1,-1 1 1,0-1-1,0 1 1,1-1-1,-1 1 1,1 1-1,6 3 188,0 0 0,-1 1-1,0 0 1,0 1 0,8 11-1,28 39 597,-30-35-609,0 1-1,-1 0 1,-1 1-1,-1 0 1,-1 1-1,-2 0 1,7 35-1,2 62-1851,-12 0-3456,-4-93 2695,3-5-1349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2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36 8064,'-6'-2'13219,"5"-2"-12652,15 4 878,286-3 3291,-156-3-4203,-23-5-229,-98 9-181,40 3-1,-23 0-79,40-5-17,-45 2-14,217-1 24,-204 3 72,-3 3-7,-25-2 175,-12 0-1777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7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6656,'8'-1'6261,"-6"1"-5780,16 5 100,-9-2-112,12 0 84,0 0 1,0-2-1,41-2 1,-20 1-17,-15-2 180,45-7-1,-26 2-175,125-10 562,-119 15-948,68 6 0,173 3 311,-195-8 28,327 24 114,98 16-5,-242-22-455,-254-14-195,127 7 84,197 24 198,50 10 208,-384-43-434,390 27 344,-272-11-532,36 4 294,396-3 19,-376-20-2,126-5-334,-124 3 262,-109 4-84,93-11-1,181-10 198,-357 21-170,78-2 72,61-1-299,171-23 334,-258 20-119,253-15 8,-141 13 98,-123 5-99,280-29 665,-213 7-654,21-4 73,47 10 19,-32 4-5,78-9-131,-109 13 118,-37-1 110,-5 0-114,155-3-145,-112 10 36,-16-1 76,328-17 415,-309 22-455,-64 2-7,45-5 172,-65 5-300,-18 0 123,0-1 0,0 0-1,0-1 1,24-5 0,-27 2 58,1 1 0,0 1 0,27-1 0,63-4-208,-33 2 195,238 2-391,-223 3-2853,-48 0-876,-17-1 2,-9-3-753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0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10 9984,'0'0'10447,"1"12"-9529,-1-12-885,6 10 7,-6-10-4,0 0 0,0 0 0,0 1 0,0-1 0,1 0 0,-1 0 0,0 0-1,0 1 1,0-1 0,1 0 0,-1 0 0,0 0 0,0 0 0,0 1 0,1-1 0,-1 0 0,0 0 0,0 0 0,1 0 0,-1 0 0,0 0 0,1 0 0,-1 0-1,0 0 1,0 0 0,1 0 0,-1 0 0,0 0 0,0 0 0,1 0 0,-1 0 0,0 0 0,1 0 0,-1 0 0,0 0 0,0 0 0,1 0 0,-1-1-1,0 1 1,1 0 0,-1-1 95,0 0 0,0-1 0,0 1 0,0 0-1,0 0 1,0-1 0,0 1 0,0 0 0,0 0-1,0 0 1,-1-1 0,1 1 0,0 0 0,-1 0-1,1 0 1,-1 0 0,1-1 0,-2 0 0,1 1-111,1 0 1,-1 1-1,1-1 1,-1 0-1,0 1 1,0-1-1,1 0 1,-1 1-1,0-1 1,0 1-1,0-1 1,0 1-1,0 0 1,1-1-1,-1 1 1,0 0-1,0 0 1,0-1-1,0 1 1,0 0-1,0 0 1,0 0-1,-1 0 1,1 1-37,0 0 0,0-1 0,1 1 1,-1-1-1,0 1 0,1 0 0,-1 0 0,1-1 0,-1 1 0,1 0 1,0 0-1,-1 0 0,1 0 0,0 0 0,-1-1 0,1 1 0,0 0 1,0 0-1,0 0 0,0 0 0,0 0 0,0 0 0,0 0 0,0 1 1,0 1-714,0 1 0,0 0 0,0-1 0,0 1 0,1-1 0,-1 1 0,1-1 0,0 0 0,0 1 0,0-1 0,1 0 0,-1 1 0,1-1 0,0 0 0,4 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8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8320,'9'-3'3872,"0"3"-2752,-5 0 96,5 0-224,0 0 63,0 0-479,-4 0-96,8 3-288,5 1-64,0-4 64,5 0-256,-2 0 0,1 0-992,-4 0-351,0 0-2593,0 5-1760,-4-5 2336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0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7424,'50'2'6026,"-4"2"-2906,-28-3-1593,1 1 0,35 8 0,-32-5-823,34 3 0,108-7 199,-86-2-654,361 7 359,-191-9-343,-139 1-178,368 2 47,-339 2-75,262 0 468,306-6-185,-315 12-345,-357-7 11,300 12-13,272-3 479,-404-9-519,382 9-48,-166 12 252,277 5-78,-124-23 175,-219 9-248,-330-12-22,123 8-49,231 5 153,1-17-58,-242 1-27,-4 3-32,68-2 65,1-3 195,53-1-114,13-5 43,-37 2-169,377-12 284,-515 17-223,66 0-7,-92 2-36,215 8 117,-245-5-113,52 7-1454,-79-9 738,-7 0 309,0 0 0,0 0 0,0 0 0,0 0 0,0 0 0,0 0 0,0 0 0,-1 0 0,1 1 0,0-1 0,0 0 0,0 0 0,0 1 0,1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5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 6400,'-13'-1'12634,"10"8"-13903,2 1 1343,0 0-1,1 1 1,-1-1 0,2 9 0,0 6 122,3 192 487,1-103-487,0 2-200,0 11 100,0-2-22,1 137-218,-1-39 330,-1-11-270,-2-186 33,36 632 198,-2-281-118,-16-202-117,-6-67 57,5 66 121,27 260-186,-24-237-21,-7-59 207,2 72-58,-2-28-43,5 254 22,-4 148-710,-12-450 652,-1-24 105,-2-80-50,8 243 69,0 25-126,-1-88 50,7 76 56,-1-47-114,-12-180 65,5 111 139,0-4-351,3 35 339,-3-115-204,6 103 15,-5-62-8,0-1 193,-8 64-2099,2-224-8223,-7 8 6063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53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0 122 6400,'3'-1'891,"1"1"0,-1 0 0,0 0 0,0 0 0,5 0 0,1 1-419,294-1 4323,-194-7-4465,342-11 2065,-330 6-2168,103-7-214,205-7 680,-48 17-229,-363 9-469,334 2 282,-124 7 346,-1 0-344,343 0 254,-461-4-504,435 7 897,-410-15-594,139-2-334,-233 5-25,413 3 124,-14-13-66,-324 5 146,63 0-67,91-5-119,-191 8 48,-41 1-25,332-11 512,-175 4-262,-133 6-254,272-4-26,98 19 182,-85-13 203,-131-2-194,95-4-229,27-3 305,-280 8-184,45-3-139,-7 2 66,-48 3 6,-32-1 0,213 9 43,30 2-70,-118-9 102,-44 6-41,19 1-143,258-7 221,-249 5-117,-113-7-37,165-7 63,-60 4 34,-73 4-84,55 1-8,-74 2-564,-20-3-20,1 0 0,-1 0 0,8-1 0,-10 0-36,0 0-1,-1 0 1,1 0-1,-1-1 1,1 1-1,0 0 0,-1-1 1,3-1-1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55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0 592 6784,'1'-2'436,"-1"1"1,1-1-1,-1 1 0,1-1 1,0 1-1,0 0 1,-1 0-1,1-1 1,0 1-1,0 0 0,0 0 1,0 0-1,2-1 1,-1 0-123,0 1 0,0 0 0,0 0 1,1-1-1,-1 2 0,0-1 0,5-1 1,2 0-235,1 1 0,0 0 1,14 1-1,-3 0 655,147-19 970,-115 12-1523,167-13 793,-112 11-654,70 4 55,-57 4-96,-28-3-127,241-12 713,-57 1-578,-136 9-96,55 3 178,-17 0-111,-127 0-189,402-26 100,-204 12 39,-149 11-194,263-6-114,0 14 177,46-12 413,2-26 325,271-14-667,-69 18-144,-461 14 134,108-17 26,289-19 125,2 34-327,-473 18 83,379-21 96,-257 11-76,-89 9-27,-91 3-35,136-3 17,231-3 91,-364 6-93,620-10 250,-368-9 23,58-1-179,-46 8-54,-152 10-46,171-10 11,-225 5-66,154 8-1,-118 4 132,-68-4-2877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58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9 565 7552,'-8'0'4449,"13"0"-1675,14 2-1368,18 6-161,66 5 0,-68-13-885,-1-1-1,0-1 0,43-9 0,-9 2-217,204-8 1,-104 10 317,122-37 155,-153 18-420,-73 16-69,193-26-28,362 7 31,-610 28-130,335-15 5,-271 12 184,191-15 215,24 0-48,-52 1-368,-109 7-12,289-16 137,-268 20-112,423-24 635,-415 18-405,-110 8-225,386-18 123,26 18-86,-373 4 15,137-5 9,906-61 691,-547 49-602,-474 15-92,89-5 114,-81 5-188,463 3 187,-231-9 137,-123 1-188,-29 5-99,214-9-20,-220-7-13,-20 3 19,21 2 116,-60 12-235,-70 3 81,-1 0 20,70-2 6,-95-3 95,-17 2-17,21-1 0,-37 3-137,0 0-137,-1 0-1,1 0 1,-1 0-1,1 0 1,-1 0-1,1 0 1,-1 1-1,1-1 1,-1 0-1,1 0 1,-1 0-1,1 1 1,-1-1-1,1 0 1,-1 0-1,0 1 1,1-1-1,0 1 1,0 1-701,1 0 0,0 1 0,-1-1 0,1 0-1,0 0 1,0-1 0,0 1 0,0 0 0,0-1 0,0 1 0,1-1 0,-1 0-1,3 2 1,8 3-2905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00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5760,'5'8'9408,"-1"8"-9369,-2-4 412,31 149 989,35 216-464,-34-107-922,-15 2 102,-12-163-227,0-1 98,17 280 34,-13 9-59,-11-286-14,-7 649 30,-1-432-24,-12 347 6,0 101 0,19-498-131,2-175 145,-2 128 100,4 518-228,-2-407 292,-1-196-153,0-13-105,0 262 74,0-349 7,3 224 57,1-181-26,2 81-11,-2-78-127,11 195 100,-11-200 86,2 36-85,23 177 21,-29-288-9,0-11-46,0 0-1,0 0 0,0 1 0,0-1 0,0 0 1,0 0-1,0 0 0,0 1 0,0-1 1,1 0-1,-1 0 0,1 0 0,-1 1 0,0-1 1,2 1-1,-1-18-4104,5-9 427,0-6-75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02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 7808,'0'-1'249,"0"0"-41,-1 0 0,1 0 0,-1 1 0,1-1 0,0 0-1,-1 0 1,1 1 0,-1-1 0,1 0 0,-1 1 0,0-1-1,1 1 1,-1-1 0,0 1 0,1-1 0,-1 1 0,0-1-1,0 1 1,1 0 0,-1-1 0,0 1 0,0 0 0,0 0 0,0-1-1,1 1 1,-1 0 0,-1 0 0,2 1-188,-1-1 0,1 1 0,-1 0 0,1-1 0,0 1 1,0-1-1,-1 1 0,1 0 0,0-1 0,0 1 0,0 0 0,0 0 0,0 0 1,0-1-10,-1 7 26,1 0 0,0 0-1,1 0 1,1 8 0,1 8 137,1 14 376,11 42 0,4 25 269,-15-63-640,36 365 752,-3 96-825,0 77-95,-18 142-14,-19-678 6,1 599 203,-1-345-289,0-290 82,3 387 7,-1-293 8,15 923-28,-14-778 94,7 127-21,13 329-209,-22-566 150,2 77 0,13 122 32,37 257-64,-38-433 68,12 95 30,-7-112 3,-7 0 843,-10-25-677,-2-107-1016,0 0 0,3 12 1,-3-19 308,0 0 0,0 0 0,0 0 0,1 0 0,-1 0 0,1 0 0,0 0 0,0 0 1,3 3-1,2 0-2216,3-6-528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03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0 6400,'-12'12'7311,"11"-11"-6652,0 0 0,0 0 0,0 2-1,0-2-684,1 0-1,-1 1 0,1-1 1,0 0-1,0 0 0,0 1 1,0-1-1,0 2 0,23 158 1802,-4-42-1139,8 62-572,-4-33-27,-18-113-13,51 415 144,-22-111-280,-21-129 192,-6-105-69,6 569 89,-13-586-136,-3 251-2,-4 237 38,14 64 48,-3-457-75,14 329-116,2-79 196,2 173 16,-21-214-26,-1 10-38,13-98 70,-6-155-70,12 105-5,-8-118 0,27 190-102,-31-281 167,2 47 205,9 47 148,-7-68-440,4 19 343,-13-80-322,-1 1 0,0 0 0,0 14-1,0 14-937,0-28 819,-1 22 1,0-13-4586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3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71 123 6656,'0'-12'4784,"-5"5"-2763,5 6-1860,1-1 0,-1 1 0,0-1 0,0 1 0,0 0 1,0-1-1,-1 1 0,1-1 0,0 1 0,0 0 0,-1-1 0,1 1 0,-1 0 0,1 0 1,-1-1-1,0 1 0,0 0 0,1 0 0,-1 0 0,0 0 0,0 0 0,0 0 0,-2-2 0,-1-1 253,4 3-344,0 1-1,0-1 0,-1 1 0,1-1 0,0 1 0,0 0 1,-1-1-1,1 1 0,0 0 0,-1-1 0,1 1 0,0 0 0,-1-1 1,1 1-1,0 0 0,-1 0 0,1-1 0,-1 1 0,1 0 1,-1 0-1,1 0 0,-1 0 0,1 0 0,0-1 0,-1 1 1,1 0-1,-1 0 0,1 0 0,-1 0 0,1 0 0,-1 0 0,1 1 1,-1-1-1,1 0 0,-1 0 0,1 0 0,0 0 0,-1 0 1,1 1-1,-1-1 0,1 0 0,0 0 0,-1 1 0,1-1 1,0 0-1,-1 1 0,1-1 0,0 0 0,-1 1 0,-2 2-18,1 1 0,0-1 0,-1 0 0,1 1 0,0-1 0,1 1 0,-1-1 0,1 1-1,-1 0 1,1 0 0,-1 5 0,-1 7-26,-1 23 1,4 147 107,10-78-90,-8-95-46,1-1 0,0-1-1,0 1 1,1 0 0,1-1 0,10 19 0,-13-27 9,0 0 0,0 0-1,1 0 1,-1 0 0,1-1-1,-1 0 1,1 1 0,0-1 0,0 0-1,0 0 1,0 0 0,6 2-1,-4-2 58,1-1 0,0 1 0,-1-1 0,1 0 0,0 0 0,0-1-1,7 0 1,2-1 129,1-1 0,0-1 0,-1 0-1,28-10 1,-32 10-152,0-1 0,-1-1 1,0 0-1,0 0 0,0-1 0,12-10 0,-17 12-25,0-1-1,-1 1 1,1-1-1,-1 0 1,0 0-1,-1-1 1,1 1-1,-1-1 1,0 0-1,-1 0 1,1 0-1,2-11 1,-1-2 19,0 1 1,-2-1-1,0 0 1,-1 0-1,0-1 1,-2 1-1,0 0 1,-6-25-1,5 33-18,-1 0 0,0 0-1,-1 0 1,0 1-1,-1-1 1,0 1-1,-1 0 1,0 0 0,0 1-1,-1 0 1,-1 0-1,1 0 1,-1 1-1,-1 0 1,-10-8 0,-7 1 65,0 0-1,0 2 1,-51-19 0,18 9-2879,59 23 2696,0 0 0,0-1 0,-1 1 0,1 0 0,0 0 0,0 0 0,0 0 0,-1 0 0,1 0 0,0 0 0,0 0 0,-1 0 0,1 0 0,0 0 0,0 0 0,0 0 0,-1 0 0,1 0 0,0 0 0,0 0 0,-1 0 0,1 0 1,0 0-1,0 0 0,0 0 0,-1 0 0,1 0 0,0 1 0,0-1 0,0 0 0,-1 0 0,1 0 0,-1 10-5487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5.7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6784,'-8'0'7771,"-1"20"-5260,7-10-2113,1-1 1,0 1-1,1 0 0,0 18 0,1-4-117,11 163 190,-7-144-249,3 28 0,20 72-1,-25-126-283,2-1 0,0 1-1,2-1 1,-1 0 0,14 21 0,-20-35-101,1-1-1,0 0 1,0 1 0,0-1 0,0 0 0,1 0-1,-1 0 1,0 0 0,0 0 0,3 1 0,-4-1-82,1-1 1,0 0-1,0 0 1,-1 0 0,1 1-1,0-1 1,-1 0-1,1 0 1,0 0-1,0 0 1,-1 0 0,1 0-1,0 0 1,0 0-1,-1-1 1,1 1 0,0 0-1,-1 0 1,1-1-1,0 1 1,-1 0-1,1-1 1,0 1 0,-1-1-1,1 1 1,0-1-1,9-9-3621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49.7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334 147 6144,'1'-3'720,"1"-1"1,-1 1-1,0 0 1,0 0-1,-1-1 1,1 1-1,-1-1 0,1 1 1,-1 0-1,0-1 1,-1-3-1,1 2-283,-1 1-1,0-1 0,0 0 0,-1 1 1,1-1-1,-1 1 0,-4-7 1,3 6-326,1 1 0,-1 0 0,0 0 0,-1 0 1,1 0-1,-1 1 0,1-1 0,-1 1 0,0 0 1,-1 0-1,1 0 0,0 1 0,-1-1 0,1 1 1,-1 0-1,-5-1 0,2 2-89,0 0 1,0 0-1,0 1 1,0 0-1,0 0 1,0 1-1,0 0 1,0 0-1,0 1 0,1 0 1,-1 0-1,0 1 1,1 0-1,0 1 1,0-1-1,-11 9 0,9-7-37,1 2 0,0-1-1,0 1 1,1 0-1,0 1 1,0 0 0,1 0-1,0 0 1,0 1 0,1 0-1,0 0 1,-6 16-1,6-11 16,1-6-15,2-1 1,-1 1 0,1 1 0,0-1 0,0 0 0,1 0 0,0 1 0,1 11-1,1-12 74,0 0 0,0-1 0,1 1 0,0 0 0,4 10 0,-5-16-22,0 1 0,0-1 0,1 1 0,-1-1 0,1 0 0,0 0 0,0 0 0,0 0 0,0 0 0,0 0 0,0 0 0,0-1 0,1 1 0,-1-1 0,1 1 0,-1-1 0,1 0 0,-1 0 0,5 1 0,0 0 16,0-1 0,0 1 0,0-1 0,0-1 0,1 1 0,-1-1 0,0-1 0,0 1 0,0-1 0,0-1 0,0 1 0,12-5 0,-11 3 71,0-1 1,-1-1-1,0 1 1,0-1-1,0 0 1,0 0-1,-1-1 1,0 0-1,0 0 1,8-12-1,-12 15-72,16-19 386,-10 16-195,-8 6-239,0 0 0,0 0 1,1 0-1,-1 0 0,0 0 0,0 0 0,0 0 1,0 0-1,1 0 0,-1 0 0,0 0 0,0 1 1,0-1-1,0 0 0,0 0 0,1 0 0,-1 0 1,0 0-1,0 0 0,0 1 0,0-1 0,0 0 1,0 0-1,0 0 0,0 0 0,1 0 0,-1 1 0,0-1 1,0 0-1,0 0 0,0 0 0,0 0 0,0 1 1,0-1-1,0 0 0,0 0 0,0 0 0,0 0 1,0 1-1,0-1 0,0 0 0,0 0 0,-1 1 1,1 0-10,0 47-51,1 0 0,3 0-1,9 51 1,-6-71-328,0 1 0,15 35 0,-17-52-303,3 8-2362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6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88 8320,'-3'-1'4955,"-1"-1"-3089,4-1-1645,0-1 0,0 1 0,1-1 0,-1 1 0,1 0 0,0 0 0,0-1 0,0 1 0,0 0 0,0 0 1,1 0-1,0 0 0,-1 0 0,1 0 0,0 0 0,0 1 0,1-1 0,-1 1 0,6-5 0,-4 4 19,1 1 0,0-1 0,0 1 0,0-1 0,0 2 0,0-1 0,8-1 0,-12 3-178,0 0 0,1 0 0,-1 0 0,0 0 0,0 0 0,0 0 1,0 0-1,0 1 0,0-1 0,0 0 0,0 1 0,0-1 0,0 1 0,0-1 0,0 1 0,0 0 0,0-1 0,0 1 0,-1 0 0,1 0 1,0 0-1,0-1 0,-1 1 0,1 0 0,-1 0 0,1 0 0,-1 0 0,1 0 0,0 2 0,1 2 15,0 1 0,0-1 1,2 12-1,0 7 9,-2 0 0,-1 35 0,-1-46-190,0-12 94,0 0-1,0 0 1,0 0-1,0 0 0,0 0 1,1-1-1,-1 1 1,0 0-1,0 0 0,1 0 1,-1 0-1,1-1 1,-1 1-1,1 0 0,-1 0 1,1-1-1,-1 1 1,1 0-1,-1-1 1,1 1-1,0-1 0,0 1 1,-1-1-1,1 1 1,0-1-1,0 1 0,-1-1 1,1 0-1,0 1 1,0-1-1,0 0 1,0 0-1,-1 0 0,1 0 1,2 0-1,2 1 20,0-1 0,1-1 0,-1 1 0,9-3 0,87-23-1961,-78 19-903,-9-1-2700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6.8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99 8064,'0'0'3520,"-3"1"-2352,3-2-1023,0 1 1,0 0-1,0-1 1,0 1 0,0 0-1,0-1 1,0 1-1,0-1 1,-1 1 0,1 0-1,1-1 1,-1 1 0,0-1-1,0 1 1,0 0-1,0-1 1,0 1 0,0 0-1,0-1 1,0 1-1,1-1 1,-1 1 0,0 0-1,1-1 1,4-7 944,-1 4-865,0 1 0,0 0-1,0 0 1,0 1 0,0-1 0,1 1 0,-1 0-1,1 0 1,8-2 0,-2 0 76,100-31-13,-92 28-2642,-17 5 1428,1 1-1,-1 0 1,1 0-1,5-1 1,-1 2-2903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7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27 10368,'0'-2'843,"0"-1"0,-1 1 0,0 0 0,1 0 0,-1 0 0,0 0 0,0 0 0,0 0 0,-1 0 1,1 0-1,-3-2 538,4 6-1391,1 9-172,1 0 0,0 0 1,7 19-1,-6-19 61,0-2 49,-2-8 47,-1 1 0,1-1 0,-1 1 0,1 0 0,-1-1 0,0 1 0,0 2 0,1-3 12,-1-1 0,0 0-1,0 1 1,0-1 0,1 0 0,-1 1 0,0-1 0,0 0 0,1 0 0,-1 1 0,0-1 0,0 0 0,1 0 0,-1 1 0,0-1 0,1 0-1,-1 0 1,0 0 0,1 1 0,-1-1 0,1 0 0,-1 0 0,0 0 0,1 0 0,-1 0 0,0 0 0,1 0 0,-1 0 0,1 0-1,0 0 1,16 0-676,-12-1 360,12 1-237,-11 0 530,-1-1 1,1 1-1,0 1 1,0-1 0,10 3-1,-14-2 322,-1-1 1,1 1-1,-1-1 1,1 1-1,-1-1 0,0 1 1,1 0-1,-1 0 0,2 1 1,-3-2-241,0 1 1,1 0-1,-1-1 1,0 1 0,0-1-1,0 1 1,0-1 0,0 1-1,1 0 1,-1-1 0,0 1-1,0 0 1,0-1-1,-1 1 1,1-1 0,0 1-1,0 0 1,0-1 0,0 1-1,-1-1 1,1 1 0,0-1-1,0 1 1,-1-1-1,1 1 1,-1 0 0,-7 19 102,6-17-430,1 0-1,0 1 0,-1-1 1,1 0-1,-1 1 1,0-1-1,0 0 0,-1 0 1,-3 4-1,6-7 136,-1 0-1,1 0 1,0 1-1,-1-1 0,1 0 1,0 0-1,-1 1 1,1-1-1,-1 0 1,1 0-1,-1 0 1,1 0-1,0 0 1,-1 1-1,1-1 1,-1 0-1,1 0 1,-1 0-1,1 0 1,-1 0-1,1-1 1,0 1-1,-1 0 1,1 0-1,-1 0 1,1 0-1,-1 0 0,1-1 1,0 1-1,-1 0 1,1 0-1,0-1 1,-1 1-1,1 0 1,0 0-1,-1-1 1,1 0-1,-2-6-3927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7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11776,'0'0'7871,"3"-3"-7167,0 0-256,4-2-96,3-4-192,6 0-128,-6 0 0,-1 3-192,5-2-32,2-1-832,1 0-352,-4 2-704,4 2-319,3 2-2081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8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9600,'2'0'541,"-1"0"1,1 0-1,0 0 1,-1 0-1,1 1 1,-1-1-1,1 1 1,-1-1-1,0 1 1,1 0-1,-1-1 1,1 1-1,1 1 1,-1 0-14,0 0 1,-1 0 0,1 0 0,0 0 0,0 0-1,-1 0 1,2 3 0,1 3-71,-1 0-1,1 1 1,2 13 0,-2-2-435,3 37 0,-4-28-288,0 73-2748,-3-79 880,1-16-310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8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15 9472,'0'-1'214,"-1"0"1,1 0 0,-1 0-1,1 0 1,-1 1-1,0-1 1,1 0 0,-1 0-1,0 1 1,1-1-1,-1 0 1,0 1 0,0-1-1,0 1 1,0-1-1,0 1 1,0-1 0,1 1-1,-1 0 1,0-1-1,0 1 1,0 0 0,0 0-1,0 0 1,0-1-1,-1 1 1,1 0 0,0 1-1,0-1 1,0 0-1,0 0 1,0 0 0,0 1-1,0-1 1,1 0-1,-1 1 1,0-1 0,0 1-1,0-1 1,0 1-1,0-1 1,0 1 0,1 0-1,-1-1 1,-1 2-1,-1 2-154,0 1 0,0 0-1,0 0 1,1 0 0,0 0-1,0 0 1,0 0 0,0 0-1,1 1 1,0-1 0,0 1-1,0-1 1,1 1-1,0 0 1,0-1 0,0 1-1,1-1 1,-1 1 0,4 8-1,-2-3-53,2-1-1,0 1 1,0-1-1,1 0 1,0 0-1,0 0 1,1-1 0,14 17-1,-17-22-3,1 0 0,0 0-1,-1-1 1,1 1 0,0-1 0,1 0 0,-1-1 0,6 4-1,-9-6 34,1 1 1,0 0-1,0-1 0,-1 0 0,1 1 0,0-1 0,0 0 1,0 0-1,-1 0 0,1 0 0,0 0 0,0 0 0,0 0 0,-1-1 1,1 1-1,0-1 0,0 1 0,-1-1 0,1 0 0,0 1 0,-1-1 1,1 0-1,-1 0 0,1 0 0,-1-1 0,2-1 0,0 1 66,-1-1-1,0 0 0,0 0 1,0 0-1,-1 0 0,1 0 1,-1-1-1,1 1 0,-1 0 1,0-1-1,0 1 1,-1-1-1,1 1 0,-1-1 1,0 1-1,1-1 0,-2-4 1,0-7 144,-1-1-1,-5-22 1,6 34-226,-1-7 41,-1 0-1,0 0 1,-1 1-1,-9-19 1,12 26-90,0 1 0,0-1 0,-1 1 0,1 0 0,-1 0 0,0 0 0,0 0 0,0 0 0,0 0 0,0 1 0,0-1 0,0 1 0,0-1 0,0 1 0,-1 0 0,1 0 0,-1 0 0,1 0 0,-1 0 0,1 0 0,-1 1 0,0-1 0,1 1 0,-1 0 0,0 0 0,-2 0 0,-1 1-252,1-1 0,-1 2 0,-9 2 0,14-3 112,-1-1 1,1 1 0,0-1-1,0 1 1,-1 0-1,1 0 1,0 0-1,0 0 1,-1 1 0,1-2 23,1 1 0,0-1 0,-1 1 1,1-1-1,0 0 0,0 1 1,0-1-1,-1 1 0,1-1 0,0 1 1,0-1-1,0 1 0,0-1 1,0 1-1,0-1 0,0 1 0,0-1 1,0 1-1,0-1 0,0 1 0,0-1 1,0 1-1,1-1 0,-1 1 1,0-1-1,0 1 0,1 0-79,-1-1-1,0 1 1,1-1-1,-1 1 1,1-1 0,-1 1-1,0-1 1,1 1-1,-1-1 1,1 0-1,-1 1 1,1-1 0,-1 0-1,1 1 1,-1-1-1,1 0 1,-1 0-1,1 0 1,0 1 0,-1-1-1,1 0 1,-1 0-1,1 0 1,0 0-1,0 0 1,12-2-3492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9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 10368,'-1'0'167,"0"-1"1,1 1 0,-1 0-1,0 0 1,1-1 0,-1 1-1,0 0 1,1 0 0,-1 0-1,0 0 1,0 0 0,1 0-1,-1 0 1,0 0 0,0 0-1,1 1 1,-1-1 0,0 0-1,1 0 1,-1 0 0,0 1-1,1-1 1,-1 1 0,0-1-1,1 0 1,-1 1 0,1-1-1,-1 1 1,1-1 0,-1 1-1,1-1 1,-1 1 0,1 0-1,-1-1 1,1 1 0,0-1-1,-1 1 1,1 0 0,0 0-1,0-1 1,0 1 0,-1 0-1,0 4 3,1 0 0,-1 0 0,1 0 0,0 0 0,1 6 0,2 15 160,1 0 1,2 0 0,11 34-1,-13-47-153,1 0 0,0 0 0,2-1 0,-1 1-1,17 21 1,-18-27-133,1-1 0,0 1-1,0-1 1,1 0 0,0 0-1,0 0 1,1-1 0,-1 0-1,1-1 1,9 4 0,-14-7 62,1 1 0,-1-1 0,1 0-1,-1-1 1,1 1 0,0-1 0,-1 1 0,1-1 0,0 0 0,-1 0 0,1-1 0,0 1 0,-1-1 0,1 0 0,-1 1 0,1-2 0,-1 1 0,1 0 0,-1-1 0,0 0 0,1 1 0,-1-1 0,0-1 0,0 1-1,0 0 1,-1-1 0,1 1 0,-1-1 0,1 0 0,-1 0 0,0 0 0,0 0 0,0 0 0,0-1 0,-1 1 0,1 0 0,-1-1 0,0 1 0,0-1 0,0 1 0,-1-1 0,1 0 0,-1 1 0,0-8 0,0 1-99,-1 0 1,-1 0-1,0 0 1,0 0-1,-1 0 1,0 1-1,0-1 1,-1 1-1,-1 0 1,1 0-1,-1 0 1,-1 1-1,0 0 1,0 0-1,-1 0 1,1 1-1,-2 0 1,1 0-1,-1 0 1,0 1-1,-11-6 1,4 3-673,-1 1-1,-22-7 1,30 12 171,1 1-1,-1-1 1,0 2-1,0-1 1,0 1-1,0 1 1,-12-1-1,0 5-1451,19-4 1721,0 0-1,0 0 0,0 1 0,1-1 0,-1 0 1,0 1-1,0-1 0,0 0 0,1 1 0,-1-1 0,0 1 1,1-1-1,-1 1 0,0 0 0,1-1 0,-1 1 1,1 0-1,-1-1 0,1 1 0,-1 1 0,2 6-3992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40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7552,'4'-1'448,"-1"1"0,0-1 0,1 1 0,-1 0 0,1 0 0,-1 1 0,1-1 0,-1 1 0,1-1 0,-1 1-1,0 0 1,1 1 0,5 2 0,10 3 785,-7-4-485,0 1 1,0 1-1,-1 0 1,14 8-1,-19-9-419,0 0-1,0 0 1,-1 1-1,1 0 0,-1 0 1,0 1-1,0-1 1,6 12-1,-4-5 21,-1-1-1,-1 1 1,0 0-1,6 22 1,7 53 180,-16-75-476,6 42-15,-2 0-1,0 60 0,-10-5-806,1 8-5160,3-103 1044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4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 8704,'-6'-7'8180,"17"20"-3423,-3-4-5823,26 22 1820,2-2 0,63 41 0,-59-45-338,-3 2 0,47 42 0,14 34 265,-53-48-1707,-7 5-4320,-33-48 2498,0 0-1722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4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7 587 10880,'-1'-2'651,"0"1"0,0-1 1,1 0-1,-1 0 1,0 0-1,1 0 0,-1 0 1,1 0-1,0 0 1,-1 1-1,1-1 0,0 0 1,1-3-1,-1 2-502,1 1 0,0 0 0,0-1 0,1 1 0,-1 0 0,0 0 0,1 0-1,-1 0 1,1 0 0,0 0 0,2-2 0,122-110 1483,8-34-960,2-34-1567,-106 141-1826,-27 36 1653,0 1 0,0 0 0,1 0-1,-1 0 1,1 1 0,7-6 0,6-3-3545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0.1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 8960,'0'0'7951,"-9"13"-5785,0 0-1943,1 0 1,0 0-1,1 1 1,-7 19-1,-15 27-23,-4 9-1310,19-38-2966,-2-1-5442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0:38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60 7808,'-10'2'10485,"11"-8"-6928,0 4-3505,1 1-1,-1-1 1,0 0-1,0 1 1,1-1-1,-1 1 1,1 0-1,0-1 1,-1 1 0,1 0-1,0 0 1,-1 0-1,1 0 1,0 0-1,0 0 1,0 1-1,0-1 1,0 1 0,0-1-1,4 1 2929,-24 7-2826,-44 21-100,62-28-59,-5 2-169,7-2-45,10-1 206,-4-1 14,-1 1 1,0-1-1,0-1 0,0 1 1,0-1-1,0 0 0,8-6 1,-4 1 192,-10 7-68,-1 1 0,1-1-1,0 0 1,0 1-1,-1-1 1,1 1 0,0-1-1,0 1 1,0-1 0,-1 1-1,1-1 1,0 1 0,0 0-1,0 0 1,0-1 0,2 1-1,-76 0-184,73 0 59,0 0-1,0 1 0,0-1 1,-1 0-1,1 0 0,0 0 0,0 1 1,0-1-1,0 0 0,0 0 0,0 0 1,0 1-1,0-1 0,0 0 1,0 0-1,0 1 0,0-1 0,0 0 1,0 0-1,1 0 0,-1 1 1,0-1-1,0 0 0,0 0 0,0 0 1,0 1-1,0-1 0,0 0 0,1 0 1,-1 0-1,0 0 0,0 0 1,0 1-1,0-1 0,1 0 0,-1 0 1,0 0-1,0 0 0,0 0 0,1 0 1,-1 0-1,0 0 0,1 1 0,2-2-6,0 1 0,0-1 0,-1 0 0,1 0 0,0 0 0,0 0 0,0 0 0,-1 0 0,1-1 0,-1 1 0,1-1 0,-1 0 0,3-2 0,-2 1 23,1 1 1,-1 0-1,1-1 1,-1 1-1,6-1 0,4 2-48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2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0 7424,'-2'7'12906,"-9"32"-11855,0 0-263,-8 63 0,2-12-359,13-70-425,-11 52-653,14-58 174,1-9-1546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3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10368,'2'-2'6779,"4"8"-5111,-1-1-1255,0 1 1,0 0-1,6 9 0,2 3-108,28 38 184,-16-21-371,49 53 0,-69-83-223,46 43-266,-45-44-401,1 1-1,-1-1 1,1 0 0,-1 0-1,1-1 1,14 5 0,-8-5-2252,0-3-1024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3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10368,'3'0'3872,"0"0"-3040,4 0 288,-4 0-129,4-4-543,-1 2-96,8-1-224,-2-1-32,1 2-32,1-1-128,-1 0 32,-3 3-832,0 0-351,0 3-2913,3 6-1888,0 3 2496</inkml:trace>
  <inkml:trace contextRef="#ctx0" brushRef="#br0" timeOffset="1">116 164 9344,'3'4'3520,"0"-4"-2752,7-6 352,-6 3-32,-1-3-544,4-3-129,3-3-255,0 1-128,2-1 0,1 3-895,0 0-289,4 4-3296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4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 4 8064,'-8'-4'6796,"8"5"-6612,-1-1 23,0 1 0,0 0 0,0-1 0,1 1 0,-1 0 0,0 0 1,1-1-1,-1 1 0,0 2 0,-2 1-23,1 1-1,0-1 1,-2 6 0,2-1 71,0 0 0,1-1 0,0 1 0,1 0 1,0 0-1,0-1 0,0 1 0,2 0 0,-1-1 0,1 1 0,4 12 0,-3-11-202,1-1 0,0 1 0,1-1-1,0 0 1,0 0 0,1-1 0,0 1 0,0-1 0,11 10-1,-14-16-22,-1 0 0,1 0 0,-1 0 0,1-1-1,0 1 1,-1 0 0,1-1 0,0 0-1,0 0 1,0 0 0,0 0 0,1 0 0,-1-1-1,0 1 1,0-1 0,0 0 0,0 0 0,1 0-1,-1 0 1,0 0 0,0-1 0,0 0 0,0 1-1,0-1 1,5-2 0,-3 0 57,0 1-1,0-1 1,-1 0 0,1 0-1,-1 0 1,0-1 0,0 1-1,0-1 1,0 0 0,-1-1-1,1 1 1,-1 0 0,0-1-1,2-5 1,-1 4 58,-2-1 0,1 1 0,-1-1 0,0 0 0,0 0 0,-1 0 0,0 0 0,0 0 0,0-7 0,-1 11-123,-1-1 0,1 1 1,-1-1-1,1 1 1,-1 0-1,0-1 0,0 1 1,-1 0-1,1 0 1,-1 0-1,1 0 0,-1 0 1,0 0-1,0 0 1,0 0-1,-1 1 0,1-1 1,-1 1-1,1 0 0,-5-3 1,0 1-162,-1 0 1,1 0-1,-1 1 1,0 0 0,1 0-1,-2 1 1,1 0-1,0 1 1,-12-1-1,-2 0-907,0 2 0,-30 3 0,49-3 819,-27 4-1695,27-3 1344,0-1 1,0 1-1,1 0 0,-1 0 0,0 0 1,1 0-1,-1 0 0,-2 2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08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2 7296,'-2'-2'8026,"-5"9"-6410,-4 12-1621,6-7 281,0 0 0,1 0 0,0 1 0,1 0 0,-3 18 1,3 0-146,1 35 1,3-33-74,1 0-1,2-1 1,1 1 0,2-1 0,16 49-1,-15-57-66,6 19 29,-13-38-48,1-1 1,0 0 0,1 0-1,-1 0 1,1 0-1,5 7 1,-7-11 11,-1 0-1,0 1 1,1-1-1,-1 1 1,1-1 0,-1 0-1,1 0 1,0 1-1,-1-1 1,1 0 0,-1 0-1,1 1 1,-1-1-1,1 0 1,0 0 0,-1 0-1,1 0 1,-1 0-1,1 0 1,0 0 0,-1 0-1,1 0 1,-1 0-1,1-1 1,0 1 0,-1 0-1,1 0 1,-1 0-1,1-1 1,-1 1 0,1 0-1,-1-1 1,1 1-1,2-3-551,0 1-1,-1 0 1,1-1-1,2-4 1,-1 3-938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08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8960,'-1'0'194,"1"0"0,0 1 0,-1-1 0,1 0 0,-1 0 0,1 0 0,0 1 0,-1-1 0,1 0 0,-1 1 0,1-1 0,0 0 0,0 1 0,-1-1 1,1 0-1,0 1 0,-1-1 0,1 1 0,0-1 0,0 1 0,0-1 0,-1 1 0,-3 14-50,3-10 315,-2 6-212,1 0-1,0 1 0,1 0 1,0 15-1,6 48 341,-3-57-402,1 0 0,1 0 1,7 20-1,-7-27-91,0 0-1,1-1 1,0 0 0,1 0 0,0 0-1,10 10 1,-14-17 8,0 0 0,1 0 0,-1-1 0,1 1 0,0-1 0,0 0 0,0 1 0,0-1 0,0-1 0,0 1 0,1 0 1,-1-1-1,0 0 0,1 0 0,-1 0 0,1 0 0,0 0 0,-1-1 0,1 0 0,-1 1 0,1-1 0,0-1 0,-1 1 0,1 0 0,0-1 0,-1 0 0,1 0 0,-1 0 0,1 0 0,-1-1 0,0 1 0,1-1 0,-1 0 0,0 0 0,0 0 0,0 0 0,5-5 0,-4 2 20,0 0-1,0-1 1,0 1-1,0-1 1,-1 0-1,0 0 0,0 0 1,-1 0-1,3-10 1,-1 0 36,0 0 1,1-27 0,-4 30-90,-1 0-1,0 0 1,-1 0-1,-3-20 1,3 27-49,-1 0 1,1 0 0,-1 0 0,-1 1 0,1-1 0,-1 1-1,0-1 1,0 1 0,0 0 0,-1 0 0,0 0-1,-4-4 1,1 3-124,0 0 0,-1 0 0,1 1 0,-1 0 0,0 0 0,-1 1 0,1 0 1,-1 1-1,0-1 0,0 2 0,0-1 0,-10 0 0,17 2-34,0 1 0,0 0 1,0 0-1,0 0 0,0 0 0,-1 1 1,1-1-1,0 1 0,0-1 1,1 1-1,-1 0 0,0-1 1,0 1-1,0 0 0,-3 2 0,4-2-157,0 1 0,0-1 0,-1 0 0,1 1 0,0-1 0,0 0 0,1 1-1,-1 0 1,0-1 0,0 1 0,1-1 0,-1 1 0,1 0 0,-1-1-1,1 1 1,0 0 0,0-1 0,0 5 0,2 14-4063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09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0 8448,'9'47'8266,"-7"-35"-6750,0-4-249,-1 0 0,0 11 0,-2 6-255,-2-1 0,-5 26 0,-2 18-1093,3 53-3908,8-100 1173,5-5-2341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5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8704,'7'-1'13463,"5"-6"-14718,-7 4 2001,6-2-666,0 1 0,0 1 0,18-4 0,-25 7 32,0-1 0,1 0 0,-1 1 0,0 0 0,1 0 0,-1 0 0,0 0 0,1 1 0,-1-1 0,5 3 0,-8-3-33,1 1 0,-1-1 0,1 1 1,-1 0-1,1 0 0,-1 0 1,1 0-1,-1 0 0,0 0 0,0 0 1,0 1-1,1-1 0,-1 0 0,0 0 1,0 1-1,-1-1 0,1 1 1,0-1-1,0 1 0,-1-1 0,1 1 1,-1 0-1,1-1 0,-1 1 0,0 0 1,0-1-1,0 1 0,0 2 1,0 1 9,0 0 0,0-1 0,-1 1 0,1 0 0,-1-1 0,0 1 1,0-1-1,-1 0 0,0 1 0,1-1 0,-1 0 0,-1 0 0,-3 6 1,6-10-114,0 1 0,-1-1 0,1 0 1,0 1-1,-1-1 0,1 1 1,0-1-1,0 1 0,0-1 1,0 1-1,-1-1 0,1 1 1,0-1-1,0 1 0,0-1 1,0 1-1,0-1 0,0 1 1,0-1-1,0 1 0,0-1 1,1 1-1,-1-1 0,0 1 1,0-1-1,0 1 0,1-1 1,-1 1-1,0-1 0,0 1 0,1-1 1,-1 1-1,0-1 0,1 0 1,-1 1-1,0-1 0,1 0 1,-1 1-1,1-1 0,-1 0 1,1 0-1,-1 1 0,1-1 1,1 1-65,0 0-1,0-1 1,0 1 0,0-1 0,0 1 0,5-1 0,-1 0 93,1 0 1,-1 1-1,1 0 0,12 3 1,-18-3 18,0-1 0,0 1 0,-1-1 1,1 1-1,-1 0 0,1-1 1,-1 1-1,1 0 0,-1-1 1,1 1-1,-1 0 0,1 0 1,-1 0-1,0-1 0,1 1 0,-1 0 1,0 0-1,0 0 0,0 0 1,0 0-1,0 0 0,0-1 1,0 1-1,0 0 0,0 0 0,0 1 1,-4 25 273,3-26-303,-1 9-178,1-4 247,0 0 1,-1 1 0,1-1 0,-2 0 0,-2 7 0,4-12-178,0 0 1,1 0-1,-1 0 0,0 0 0,0 0 1,1 0-1,-1 0 0,0 0 1,0 0-1,0-1 0,0 1 0,0 0 1,0-1-1,0 1 0,0-1 0,-1 1 1,1-1-1,0 1 0,0-1 1,0 0-1,0 0 0,-1 1 0,1-1 1,0 0-1,0 0 0,-1 0 0,1-1 1,0 1-1,0 0 0,0 0 1,-1 0-1,1-1 0,-1 0 0,-3-1-1469,-7-1-5075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5.5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7 182 10112,'-6'5'13578,"9"-5"-13510,1 1 1,0-1 0,0 0-1,0 0 1,0 0-1,-1-1 1,1 1-1,0-1 1,0 0-1,-1 0 1,1 0-1,4-2 1,0-1 20,0 0 1,-1 0-1,1-1 1,6-5 0,29-25 320,29-21 27,-58 46-357,1 1 0,0 0 0,20-7 1,-28 13-147,-1 0 9,0 0 0,0 1 0,0 0 0,1 1 0,6-2 0,-12 3-150,1 0 0,-1 0 1,0 0-1,0 0 0,0 0 1,0 0-1,0 0 1,0 0-1,1 0 0,-1 1 1,0-1-1,0 0 0,0 1 1,0-1-1,0 1 1,0 0-1,0-1 0,0 1 1,0 0-1,-1-1 0,1 1 1,0 0-1,0 0 1,-1 0-1,1 0 0,0-1 1,-1 1-1,1 0 0,-1 0 1,1 0-1,-1 1 1,1-1-1,-1 0 0,0 0 1,0 0-1,1 1 0,-1 7-2806,0 2-1589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0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4 9344,'-7'-4'7147,"9"20"-4892,2-7-1922,0 0-1,0 0 1,1-1 0,0 0-1,0 1 1,1-2 0,12 14-1,18 13-18,1-1 0,61 40 0,-43-33-642,-11 1-3619,-21-21-4639,-14-13 5050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6.0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27 10624,'-2'-9'2423,"1"7"-1424,0-1-1,0 1 1,1 0 0,-1-1 0,1-3-1,6 16-43,0 5-722,0 2 0,-1-1-1,3 26 1,-5-25-732,1-1-1,0 1 1,10 23-1,-14-40 400,0 1 0,0-1-1,0 0 1,1 0 0,-1 0-1,0 1 1,0-1 0,0 0-1,0 0 1,0 1-1,0-1 1,1 0 0,-1 0-1,0 0 1,0 1 0,0-1-1,1 0 1,-1 0-1,0 0 1,0 0 0,0 0-1,1 0 1,-1 1 0,0-1-1,0 0 1,1 0 0,-1 0-1,0 0 1,0 0-1,1 0 1,-1 0 0,0 0-1,1 0 1,19-17-9687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6.5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8320,'-8'7'6052,"7"-7"-5789,1 1 1,0-1-1,0 1 0,0-1 0,0 1 0,0-1 0,-1 1 0,1-1 1,0 1-1,0 20 993,0-15-605,0 0-450,1 0 0,-1 0-1,1 0 1,0-1 0,0 1-1,1 0 1,3 9-1,-4-12-198,1 0 0,0 0 0,0 0 0,0 0-1,0 0 1,0 0 0,1-1 0,-1 1 0,1-1-1,-1 0 1,1 1 0,0-1 0,0-1 0,5 4-1,-5-4 26,0 0 0,0 0 0,0 0 0,0 0 0,1-1 0,-1 1 0,0-1 0,0 0 0,1 1 0,-1-2 0,0 1 0,0 0 0,1-1 0,-1 1 0,0-1-1,0 0 1,0 0 0,4-2 0,-4 2 105,1-1 0,-1 0 0,1 0 0,-1-1 0,0 1 0,0-1 0,0 0 0,0 0 0,0 0-1,-1 0 1,1 0 0,-1 0 0,0-1 0,3-5 0,-4 7-69,0-1 0,0 1 0,-1 0 0,1-1 1,-1 1-1,1 0 0,-1-1 0,0 1 0,0-1 0,0 1 0,0 0 0,0-1 0,-1 1 1,1-1-1,-1 1 0,1 0 0,-1-1 0,0 1 0,0 0 0,0 0 0,0 0 1,0 0-1,-4-4 0,3 3-72,0 1 0,-1-1-1,1 1 1,-1 0 0,0 0 0,1 0 0,-1 0 0,0 0 0,-1 1 0,1-1 0,0 1-1,0 0 1,0 0 0,-1 0 0,1 0 0,-5 0 0,3 1-162,-1-1 0,0 2 0,0-1-1,0 0 1,1 1 0,-8 2 0,9-2-235,1 0 0,0 0 0,0 1 0,-1-1 0,1 1 0,0 0 1,0-1-1,1 1 0,-1 1 0,0-1 0,-4 5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7.0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8064,'0'-1'202,"0"1"1,0-1 0,0 0-1,0 1 1,0-1 0,0 1-1,0-1 1,0 1 0,1-1 0,-1 1-1,0-1 1,0 0 0,0 1-1,1-1 1,-1 1 0,0-1-1,0 1 1,1 0 0,-1-1-1,1 1 1,-1-1 0,0 1-1,1-1 1,-1 1 0,2-1-1,-1 1-48,0 0-1,0 0 0,0-1 0,0 1 0,0 0 1,0 0-1,0 1 0,0-1 0,1 0 0,-1 0 1,0 0-1,0 1 0,0-1 0,1 1 1,9 4 248,0 0 0,0 0 0,-1 1 0,0 0 0,0 1 0,-1 0 0,0 0 0,0 1 1,8 10-1,-12-12-203,-1 1 0,0 0 0,0 0 1,-1 0-1,1 1 0,-2-1 0,1 1 0,2 14 1,0 6-22,0 31 0,-5-56-183,3 45-2798,-6 81 1,0-96-1774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8.0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0 19807,'-3'13'1216,"-1"-2"-192,-2 4-480,-1 2-128,0 4-224,1 2-64,-1 4-64,0 1-64,1 2-64,-1-1 32,0-2-320,4-4-96,0-3-480,-1-5-128,1-4-672,3-2-160</inkml:trace>
  <inkml:trace contextRef="#ctx0" brushRef="#br0" timeOffset="1">0 30 11008,'3'-6'5957,"-2"6"-5776,7 3 2433,7 9-1713,3 6-531,39 30 0,25 8-298,-26-18-52,-38-25-34,66 42-3956,-70-47 2141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8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10752,'3'3'4928,"4"-6"-3841,-5 3-191,1 0-448,4 0-32,-1-3-288,4 0-160,0 1 0,0-2 0,0 2 32,0-1-864,0 3-352,0 0-2303,3 3-2305,3 3 1696</inkml:trace>
  <inkml:trace contextRef="#ctx0" brushRef="#br0" timeOffset="1">89 124 10112,'3'3'3872,"1"-3"-3040,2-7 288,-2 5-33,-1-5-575,0 2-32,4-4-288,0 0-64,2 0-64,1 4-768,-1-1-288,1 3-1727,7 0-641,0 6-416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9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31 8448,'-6'-8'12523,"12"3"-13388,-1 3 955,0-1 1,0 1-1,0 0 0,0 0 1,0 0-1,1 1 0,-1-1 1,1 2-1,-1-1 1,0 0-1,12 1 0,-15 0 56,1 0 1,0 1-1,0-1 0,0 0 0,-1 1 0,1 0 1,0 0-1,-1-1 0,1 2 0,-1-1 0,1 0 1,-1 0-1,1 1 0,-1-1 0,0 1 0,0 0 0,1 0 1,-1 0-1,-1 0 0,1 0 0,0 0 0,0 0 1,-1 1-1,1-1 0,0 4 0,-1-2-76,0 0 0,0 1 1,0-1-1,-1 1 0,0-1 0,0 1 0,0-1 0,0 1 0,-2 4 0,1-3-242,1-1 0,-1 1 0,1 0-1,1 10 1,0-15 129,-1 0-1,0 0 0,1 0 1,-1 0-1,1 0 0,0 0 1,-1 0-1,1 0 0,0 0 1,-1 0-1,1-1 1,0 1-1,0 0 0,0 0 1,0-1-1,0 1 0,0 0 1,0-1-1,0 1 0,0-1 1,1 1-1,4 1-122,0 0 0,10 1-1,-10-2 69,73 16 434,-79-17-285,0 0 1,1 0-1,-1 0 0,1 0 1,-1 0-1,0 0 0,1 0 1,-1 0-1,0 1 0,1-1 1,-1 0-1,1 0 0,-1 0 1,0 1-1,1-1 0,-1 0 1,0 0-1,0 1 0,1-1 1,-1 0-1,0 1 0,0-1 1,1 0-1,-1 1 0,0-1 1,0 0-1,1 1 0,-1 0-20,0 0 0,0-1 1,0 1-1,-1 0 0,1 0 0,0-1 0,0 1 0,0 0 0,-1 0 0,1-1 0,0 1 1,0 0-1,-1 0 0,-3 4-92,1 0 1,0-1 0,-6 5 0,8-8 65,-7 7-486,-1-1-1,0 0 1,0-1-1,0 0 1,-1 0-1,-18 7 1,17-10-1158,9-2 953,2-1 601,0 0-1,0 0 0,0 0 0,0 0 1,-1 0-1,1 0 0,0 0 1,0 0-1,0 0 0,0 0 1,-1-1-1,1 1 0,0 0 0,0 0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19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4 10880,'-7'-3'8159</inkml:trace>
  <inkml:trace contextRef="#ctx0" brushRef="#br0" timeOffset="1">0 13 20511,'17'218'1985,"-7"-123"-1911,-9-76-335,7 45-1537,-7-55 234,1 1-1,5 10 1,-7-20 1359,0 1-1,0-1 1,0 1-1,0-1 1,1 1 0,-1-1-1,0 1 1,0-1-1,1 0 1,-1 1-1,0-1 1,0 0-1,2 2-615,-2-2 615,1 0 1,-1 1-1,0-1 1,1 0-1,0 0 1,5 1-3272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0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10240,'1'16'6398,"-1"-1"-3617,1-4-2561,0-1 0,3 15 0,-3-20-203,2 9-316,1 1 0,0-1 1,10 19-1,-11-26-494,0-1-199,-1 0-1,1-1 1,1 1 0,-1-1 0,1 0 0,4 5-1,-2-7-2329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0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15 8832,'-1'1'398,"0"0"1,0 1-1,0-1 1,0 1-1,0-1 1,0 1 0,0 0-1,0-1 1,1 1-1,-1 0 1,1-1-1,-1 1 1,1 0-1,0 0 1,-1 2 0,1 0-184,0 0 1,0-1 0,0 1 0,1 0 0,-1-1 0,3 7-1,-1-5-136,0 0 0,1 0 0,-1 0-1,1-1 1,1 1 0,-1-1 0,0 0-1,1 0 1,0 0 0,0 0 0,0-1-1,1 0 1,-1 0 0,1 0-1,-1 0 1,1-1 0,0 1 0,0-1-1,0 0 1,10 1 0,-12-2 25,-1-1 1,1 0-1,-1 0 1,1 0-1,-1-1 1,1 1-1,-1-1 1,1 1-1,-1-1 1,1 0-1,-1 0 1,0 0-1,0 0 1,1 0-1,-1-1 1,0 1-1,0-1 1,0 1-1,0-1 1,0 0-1,-1 1 1,1-1-1,-1 0 1,1 0-1,-1-1 1,1 1-1,-1 0 1,0 0-1,1-4 1,-1 3 11,1-1 0,-1 1 1,0-1-1,0 0 0,-1 0 0,1 1 1,-1-1-1,0 0 0,0 0 0,0 0 1,0 1-1,-1-1 0,0 0 0,1 0 1,-1 1-1,-1-1 0,1 0 0,-4-6 1,4 8-116,-1 0 1,0 0-1,0 0 1,0 0-1,-1 0 1,1 0-1,0 1 1,-1-1-1,1 1 1,-1-1-1,1 1 0,-1 0 1,0 0-1,1 0 1,-5 0-1,-4-2-300,-1 2-1,-14-2 1,22 3 198,-37 0-1556,26 0-1531,-17-1 1,24-1-1218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2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29 9344,'-3'-3'1423,"2"2"-964,0 1 0,0-1 0,1 0 0,-1 0 0,0 1 0,0-1 1,0 0-1,0 1 0,0-1 0,0 1 0,0-1 0,0 1 0,-2-1 0,3 1-325,0 0 0,-1-1 0,1 1-1,-1-1 1,1 1 0,0 0 0,-1-1 0,1 1-1,0-1 1,0 1 0,-1-1 0,1 1 0,0-1 0,0 1-1,-1-1 1,1 1 0,0-1 0,0 1 0,0-1-1,0 1 1,0-1 0,0 1 0,0-1 0,0 1-1,0-1 1,0 1 0,0-1 0,0 1 0,1-1 0,-1 0-1,0 1 1,1-1 0,5 1 73,1 1 1,0 1-1,-1-1 1,1 1-1,-1 0 0,1 1 1,-1 0-1,0 0 0,0 0 1,7 5-1,55 43-100,-64-48-63,162 146 137,-64-43-2447,-95-100 891,-6-5 1093,0-1 1,0 1 0,-1 0 0,1-1 0,0 1 0,-1 0-1,1-1 1,0 1 0,-1 0 0,1 0 0,-1-1-1,1 1 1,-1 0 0,0 0 0,1 0 0,-1 0 0,0 0-1,0 0 1,1-1 0,-1 3 0,0 5-4220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1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9216,'-1'-5'9216,"0"13"-7262,-1 16-1759,1-15 106,2 0 0,-1 0 0,1 0 0,4 15 0,-4-22-256,0 1-1,0 0 1,0-1-1,0 1 1,0-1-1,1 1 1,-1-1-1,1 1 0,0-1 1,-1 0-1,1 0 1,0 0-1,0 0 1,0 0-1,1-1 1,-1 1-1,0 0 0,1-1 1,2 1-1,-1 0-28,1 0-1,-1-1 0,0 0 1,1 0-1,-1-1 0,1 1 1,8-1-1,-11 0-400,-1 1 0,1-1-1,-1 1 1,1-1 0,-1 1 0,1-1 0,-1 1-1,0 0 1,1-1 0,-1 1 0,0 0 0,2 2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2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1 374 9856,'0'0'3205,"15"-5"3712,-7 0-6494,1 0 0,-1-1-1,-1 0 1,1-1 0,-1 1 0,9-12-1,15-13-165,3 0-116,47-35 1,68-35-1878,-102 66-2391,0 0-3909,-28 19 4122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0:41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46 106 7680,'-1'-2'295,"2"2"-223,-1 0-1,0 0 0,0 0 0,0-1 0,0 1 0,0 0 0,0 0 0,-1 0 0,1 0 0,0-1 0,0 1 1,0 0-1,0 0 0,0 0 0,0 0 0,0-1 0,0 1 0,0 0 0,0 0 0,0 0 0,-1 0 1,1-1-1,0 1 0,0 0 0,0 0 0,0 0 0,0 0 0,-1 0 0,1 0 0,0 0 0,0 0 1,0-1-1,-1 1 0,1 0 0,0 0 0,0 0 0,0 0 0,0 0 0,-1 0 0,1 0 0,0 0 1,0 0-1,-4 2 2954,-10-1 2042,7 6-4120,6-6-893,0 0 0,0 0-1,-1 0 1,1 0 0,0 0-1,0 0 1,0 1-1,1-1 1,-1 0 0,0 1-1,0-1 1,1 1 0,-1-1-1,1 1 1,-1-1 0,1 1-1,-1-1 1,1 1-1,0 0 1,0-1 0,0 1-1,0 2 1,0 10 90,0-1-80,0-1 0,0 0 0,2 0 0,-1 0 0,6 19 0,-1-11 68,1 0-1,17 33 1,-21-47-126,0 0-1,1 0 1,0-1 0,1 1 0,-1-1-1,1 0 1,0 0 0,0-1-1,1 1 1,-1-1 0,1-1 0,9 6-1,-13-9 33,0 1-1,0 0 0,1-1 1,-1 1-1,0-1 0,0 0 1,1 0-1,-1 0 0,1 0 1,-1 0-1,0 0 0,1-1 1,-1 1-1,0-1 0,0 0 1,0 1-1,1-1 1,-1 0-1,0 0 0,0-1 1,0 1-1,0 0 0,0-1 1,-1 1-1,1-1 0,0 1 1,1-3-1,4-4 171,0 0 0,-1 0 0,0 0 0,9-18 0,-13 22-179,6-9 139,-1 0 0,-1-1 0,0 0 0,4-17 0,-9 26-138,0 0 1,-1 0 0,0 0 0,1 0-1,-1 0 1,-1 0 0,1 0 0,-1 0-1,0 0 1,0 0 0,0 0 0,-1 1 0,0-1-1,0 0 1,0 1 0,-4-7 0,-2-1-7,0 1 0,-1 1 1,-1 0-1,1 0 0,-1 0 1,-1 1-1,-16-10 1,-8-3-648,-44-21 0,72 41-189,7 2 616,0 0-1,-1 0 0,1 0 1,0 0-1,0 0 0,-1 0 1,1 1-1,0-1 0,-1 0 1,1 0-1,0 0 0,0 0 0,-1 0 1,1 1-1,0-1 0,0 0 1,-1 0-1,1 1 0,0-1 1,0 0-1,-1 0 0,1 1 1,0-1-1,0 0 0,0 0 1,0 1-1,0-1 0,0 0 0,-1 1 1,1-1-1,0 0 0,0 1 1,0-1-1,0 0 0,0 0 1,0 1-1,0-1 0,0 0 1,0 1-1,0-1 0,0 0 1,1 1-1,-1 8-4416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0:42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14 8448,'-2'2'9650,"1"1"-9492,0-1 0,0 0-1,1 1 1,-1-1-1,0 0 1,1 1 0,-1 2-1,1-34 3792,0 20-3246,0 35-667,0-20-606,1 16 1286,3-13-3456,13-6-11305,-4-3 9485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0:42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 9984,'-2'-1'1369,"2"1"-1095,0 0 0,-1 0 0,1 0 0,0 0-1,-1 0 1,1 0 0,0-1 0,-1 1 0,1 0 0,0 0 0,-1 0 0,1 0 0,-1 0-1,1 0 1,0 1 0,-1-1 0,1 0 0,0 0 0,-1 0 0,1 0 0,-2 1 1095,2 0-1095,-7 12 1550,5-8-1901,1 1 1,0-1 0,0 10-1,2 10 375,0-1-1,5 26 1,-4-37-284,1-1 1,1 1 0,0-1 0,0 0 0,12 21-1,-15-32-1,0 1-1,-1-1 0,1 1 1,1-1-1,-1 1 0,0-1 1,0 0-1,0 0 0,1 1 1,-1-1-1,0 0 0,1 0 1,-1 0-1,1-1 0,0 1 0,-1 0 1,1-1-1,0 1 0,-1 0 1,1-1-1,0 0 0,-1 1 1,1-1-1,0 0 0,0 0 1,0 0-1,-1 0 0,1-1 1,0 1-1,-1 0 0,1-1 1,0 1-1,0-1 0,-1 1 1,3-2-1,0 0 129,0 0 0,-1 0 1,1-1-1,0 0 0,-1 1 1,0-1-1,1 0 0,-1 0 0,-1-1 1,1 1-1,0-1 0,-1 1 0,3-6 1,-2 3-4,-1 0 0,1 0 0,-1 0 0,-1 0 0,1 0 0,-1-1 1,0 1-1,-1 0 0,1-1 0,-1 1 0,-1-9 0,0 11-179,0 0 0,0 0 0,0 1 0,0-1 0,0 0 0,-1 1 0,1-1 0,-1 1 0,0-1 0,0 1 0,-1 0 0,1 0 0,-1 0 0,1 0 0,-1 1 0,0-1 0,0 0 0,0 1 0,-6-4 0,-32-18-5831,39 24 5047,-3-3-603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0:43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91 10368,'-1'-1'578,"0"0"1,0-1 0,0 1 0,0 0-1,0-1 1,1 1 0,-1 0 0,0-1-1,1 1 1,-1-1 0,1 1 0,-1-1-1,1 1 1,0-1 0,-1 1 0,1-1-1,0 0 1,0 1 0,1-3 0,-1 2-357,0 0 0,0 0 0,0 0 0,0 0 1,1 0-1,-1 0 0,1 0 0,0 0 0,-1 0 1,1 0-1,0 0 0,0 0 0,0 1 0,0-1 1,2-2-1,1 1-168,-1 1-1,1-1 1,-1 0 0,1 1-1,0 0 1,0 0 0,0 0-1,0 0 1,1 1 0,-1 0-1,8-2 1,-10 3 11,0 0 0,0 0 0,1 0-1,-1 0 1,0 0 0,0 1 0,0-1 0,0 0 0,0 1-1,0 0 1,0 0 0,0-1 0,0 1 0,0 0 0,0 1-1,0-1 1,0 0 0,-1 0 0,1 1 0,0-1 0,-1 1-1,1-1 1,-1 1 0,0 0 0,0 0 0,2 2-1,5 11 64,-2 0 0,7 19 0,-7-17-32,15 29 0,-20-44-97,1 0-1,-1 0 0,1 0 0,-1 0 0,1 0 0,0 0 0,0 0 0,0-1 1,0 1-1,0-1 0,0 0 0,0 0 0,1 1 0,-1-1 0,5 1 0,3 0-14,-1 0 0,19 2 0,4 0 4,-23-1-35,-2-2 115,0 1 1,0 0 0,11 5-1,-17-6-41,1-1 1,-1 1-1,0 0 0,1 0 0,-1-1 0,0 1 0,0 0 1,0 0-1,0 0 0,0 0 0,0 0 0,0 1 0,0-1 1,-1 0-1,1 0 0,0 1 0,-1-1 0,1 0 0,-1 1 1,1-1-1,-1 0 0,0 1 0,1-1 0,-1 3 0,0-1-22,0 0 0,-1 0 0,1-1 0,-1 1 0,1 0-1,-1 0 1,0 0 0,0-1 0,0 1 0,-1 0 0,1-1-1,-1 1 1,-3 3 0,-11 11-1833,-2-1-3401,14-12 3691,-5 3-4595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15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9 7296,'0'-1'283,"0"1"-1,0-1 1,-1 1 0,1 0 0,-3-5 3676,3 5-3677,0 0 1,-1-1 0,1 1 0,-1 0 0,1 0-1,0 0 1,-1 0 0,1 0 0,0-1-1,-1 1 1,1 0 0,-1 0 0,1 0 0,0 0-1,-1 0 1,1 0 0,-1 0 0,1 0-1,0 0 1,-1 1 0,1-1 0,-1 0 0,-3 0 2677,4 22-2712,0-3-186,0-1 0,1 1 0,6 29 0,-5-28 986,0 39 469,-2-67-1455,-2-1 1,1 0 0,-1 1-1,0-1 1,-5-11-1,-4-15 640,11 20-291,0 13-315,0 5-37,5 16-29,1 23 0,-5-28-57,1 0 0,0 0 0,2-1 0,-1 1 0,9 19 0,-10-28 5,0 0 0,0 0 0,0 0 0,-1 0 1,0 0-1,0 1 0,0-1 0,0 10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16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20 6528,'-1'-1'257,"1"0"1,-1-1-1,0 1 1,1 0-1,-1 0 1,0 0-1,0 0 1,0 0 0,0 0-1,0 0 1,0 0-1,0 0 1,0 1-1,-2-2 1,0 1 425,1 0 1,-1 1 0,0-1 0,1 1 0,-1 0-1,0 0 1,-2 0 0,4 0-541,1 0 0,0 0 1,0 0-1,-1 0 0,1 0 1,0 0-1,-1 0 0,1 1 1,0-1-1,0 0 0,-1 0 1,1 0-1,0 1 0,0-1 1,0 0-1,-1 0 0,1 0 0,0 1 1,0-1-1,0 0 0,0 0 1,0 1-1,-1-1 0,1 0 1,0 1-1,0-1 0,0 0 1,0 0-1,0 1 0,0-1 1,0 0-1,0 1 0,0-1 0,0 0 1,0 1-1,0-1 0,0 0 1,0 0-1,0 1 0,0-1 1,1 0-1,-1 0 0,0 1 1,0-1-1,0 0 0,0 0 1,1 1-1,8 20-635,-5-14 1022,19 60 206,-14-41-366,16 37 1,18 43 342,-32-79-546,-5-13 147,-7-19-13,-7-28 75,6 27-369,0-3-135,0 0 0,-1 1 0,0 0 0,-9-16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17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 8320,'-2'-5'10991,"0"12"-7893,2 1-3780,0 189 3850,0-375-2389,0 183-2352,0 1-1,1-1 1,-1 0 0,3 9-1,2-6-3529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35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8 8320,'-3'-7'7209,"3"6"-6932,-1 1-118,1 0 1,-1 0-1,1 0 0,-1 0 1,1 0-1,-1 0 0,1 0 0,-1 0 1,1 0-1,-1 0 0,1 0 1,0 1-1,-1-1 0,1 0 0,-1 0 1,-1 1-124,1 0 0,-1 0 0,1 0-1,0 0 1,-1 0 0,1 0 0,0 0 0,0 0 0,-2 3 0,-1 2 38,1 1 0,-1 0 0,2 0 0,-1 0-1,1 0 1,0 0 0,-1 8 0,-3 55 155,5-40-212,-1 3-2,1 1-1,2-1 0,8 52 1,-5-61-19,2-1-1,0 1 1,2-1 0,0 0 0,19 34-1,-20-44-60,0 1 81,18 25 0,-23-36-74,0 0 1,1 0 0,-1-1 0,1 1 0,0 0 0,0-1 0,0 0 0,0 1 0,1-1 0,-1-1 0,0 1 0,1 0 0,4 1 0,2-4-2466,-6 0 759,6 0-2556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36.3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8448,'2'4'10396,"7"-2"-7997,14-3-2651,-20 1 259,0-1 0,0 0 0,0 0 0,5-2-1,-6 2-135,-1 0-1,1 0 1,0 0 0,-1 1-1,1-1 1,0 1-1,0-1 1,0 1-1,-1 0 1,1-1 0,0 1-1,0 0 1,0 0-1,0 1 1,0-1-1,0 0 1,-1 0 0,1 1-1,2 0 1,6 5-2260,0 2-2171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1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7552,'3'-7'10790,"-6"12"-9245,1 3-1450,-1 0 0,2 0-1,-1 0 1,1 0-1,0 0 1,1 0 0,0 0-1,1 16 1,1 8-8,-3 5-171,3 1 1,9 55-1,-4-48-1442,-5-14-3326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3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8448,'-1'0'525,"0"0"1,0 0-1,0 1 1,-5 1 2627,4 0-2628,0 0-84,-1 0 0,1 0 0,0 0 0,0 1 0,-2 2 0,2-2-370,0 1 0,1 0 0,-1 0-1,1 0 1,0 1 0,0-1 0,1 0 0,-1 0 0,1 8-1,0 5-10,4 18 0,-4-30-24,2 8 92,0 0 0,1 0 0,0-1 0,1 1 0,0-1 0,1 0 0,7 13 1,-10-21-103,1 1 0,0-1 0,0 0 0,0 0 0,0 0 0,1 0 0,0-1 1,0 0-1,0 1 0,0-1 0,0-1 0,0 1 0,1 0 0,-1-1 1,1 0-1,0 0 0,0-1 0,0 1 0,0-1 0,10 1 0,-6-1 42,0-1-1,0 0 0,0 0 1,17-4-1,-23 4 3,0-1 0,0 0 1,0 0-1,0 0 0,0 0 0,0 0 0,0-1 1,-1 1-1,1-1 0,0 0 0,-1 0 0,0 0 0,1 0 1,-1 0-1,0-1 0,0 1 0,3-5 0,-2 0 112,0 0-1,0 0 1,0-1-1,-1 1 0,0-1 1,-1 1-1,1-11 1,-1 3 9,0-1 1,-4-26 0,3 37-178,-1 0 0,0-1 0,0 1 0,-1 0 0,1 0 0,-1 1 1,0-1-1,0 0 0,-1 0 0,0 1 0,0 0 0,0-1 0,0 1 0,-6-6 0,3 6-43,1 0-1,0 0 1,-1 0 0,0 1-1,0 0 1,0 0 0,0 0-1,0 1 1,-1 0-1,-11-3 1,10 4-138,-1 0 1,1 0-1,-1 1 0,-10 0 1,17 0-45,-1 0 0,0 1 0,1-1 1,-1 1-1,0-1 0,1 1 0,-1 0 1,1 0-1,-1 0 0,1 0 1,-1 0-1,1 1 0,0-1 0,0 1 1,0 0-1,-4 3 0,6-5 113,-1 1 1,1-1-1,0 0 0,0 0 0,-1 1 0,1-1 1,0 0-1,0 1 0,0-1 0,-1 1 1,1-1-1,0 0 0,0 1 0,0-1 0,0 0 1,0 1-1,0-1 0,0 1 0,0-1 1,0 0-1,0 1 0,0-1 0,0 1 1,0-1-1,0 0 0,0 1 0,0-1 0,0 0 1,0 1-1,1-1 0,-1 1 0,0-1 1,0 0-1,0 0 0,1 1 0,-1-1 0,0 0 1,1 1-1,8 3-4035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37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9 7808,'0'0'179,"0"-1"0,0 1 0,0-1 1,-1 1-1,1-1 0,0 1 0,0-1 0,-1 1 1,1 0-1,0-1 0,-1 1 0,1 0 1,0-1-1,-1 1 0,1 0 0,0-1 0,-1 1 1,1 0-1,-1 0 0,1-1 0,0 1 0,-1 0 1,1 0-1,-1 0 0,1 0 0,-1-1 0,1 1 1,-1 0-1,1 0 0,-1 0 0,1 0 1,-1 0-1,1 0 0,-1 0 0,1 1 0,-1-1 1,0 0-1,0 0-118,1 1 0,-1-1 0,0 0 0,0 1 0,0-1 0,0 1 0,1 0 1,-1-1-1,0 1 0,0 0 0,1-1 0,-1 1 0,1 0 0,-1 0 0,0-1 0,1 1 0,0 0 0,-1 0 0,0 1 1,-2 10 142,1 0 1,-1-1 0,2 1 0,0 0 0,0 16 0,9 60 949,-7-79-1049,1 0 0,0-1 0,0 1 0,1-1 0,0 1 0,6 11 0,-8-17-70,0-1-1,0 0 1,0 0-1,1-1 1,-1 1-1,1 0 1,-1 0 0,1-1-1,0 1 1,-1-1-1,1 1 1,0-1-1,0 0 1,0 0-1,0 1 1,0-2-1,1 1 1,-1 0-1,0 0 1,0-1-1,0 1 1,1-1-1,-1 1 1,0-1-1,1 0 1,-1 0-1,0 0 1,1-1 0,2 0-1,-1 1 71,-1-1 1,1 0-1,-1 0 1,0-1-1,0 1 0,0-1 1,0 1-1,0-1 1,0 0-1,0 0 0,-1 0 1,1-1-1,-1 1 1,1-1-1,-1 1 0,0-1 1,0 0-1,0 0 1,0 0-1,2-6 0,0-2 76,0-1-1,0 0 1,-2 0-1,1 0 1,-2 0-1,1-1 0,-2 1 1,0 0-1,0-1 1,-1 1-1,-3-14 1,3 22-160,0 0 0,0 0 1,-1 0-1,0 0 1,0 1-1,0-1 1,0 0-1,0 1 0,-1-1 1,1 1-1,-1 0 1,0 0-1,0 0 0,-4-3 1,4 4-167,0 0 0,0 1 0,1-1 0,-1 1 0,-1-1 0,1 1 1,0 0-1,0 0 0,0 0 0,-1 1 0,1-1 0,0 1 0,0 0 0,-1-1 0,1 2 0,0-1 0,-1 0 1,-3 1-1,5 0-257,-1 0 1,1 1-1,0-1 1,-1 0 0,1 1-1,0-1 1,0 1-1,0-1 1,0 1 0,0 0-1,1 0 1,-1 0-1,1 0 1,-3 4 0,1 1-1962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1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37 7168,'0'-1'293,"0"0"0,0-1 0,0 1 0,0 0-1,-1 0 1,1-1 0,-1 1 0,1 0 0,-1 0 0,1 0 0,-1 0 0,0-2 0,-3-3 757,-2-8 3560,6 14-4568,-3 7 551,-2 10-393,3-6-60,1 0-1,0 0 0,0 0 0,1 12 0,7 45 193,-5-58-298,-1 2-19,1 8 57,1 0 1,7 21 0,-9-36-86,1 1-1,0-1 1,0 0-1,1 0 1,-1 0-1,1 0 1,1 0 0,-1 0-1,0-1 1,1 0-1,0 1 1,5 3-1,-7-7 38,-1 0 0,1 0-1,0 0 1,-1-1 0,1 1-1,0 0 1,0-1-1,-1 1 1,1-1 0,0 0-1,0 0 1,0 1 0,-1-1-1,1 0 1,0-1-1,0 1 1,0 0 0,0 0-1,-1-1 1,1 1 0,0-1-1,0 0 1,-1 1 0,1-1-1,1-1 1,0 0 88,0 0 0,0 0 1,0 0-1,0 0 0,0-1 1,0 1-1,-1-1 0,1 0 1,-1 0-1,0 1 0,0-2 1,2-2-1,-2 0 1,0-1-1,0 0 1,0 1 0,-1-1-1,0 0 1,0 1-1,-1-1 1,0 0 0,0 0-1,-1-9 1,-1 4 39,0 0-1,-1 0 1,0 1 0,-1-1 0,-6-12-1,5 13-85,-2 0-1,1 0 1,-1 0 0,-1 1-1,0 0 1,-1 0-1,-9-8 1,11 12-760,-1 0 0,1 0 1,-10-4-1,13 6-1218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7:51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10240,'-1'1'7019,"5"3"-5355,10 6-1377,-11-8-226,21 11 783,35 25-1,-52-33-660,0 1-1,0 0 1,-1 0-1,0 0 1,0 1-1,-1 0 1,0 1-1,0-1 1,4 9-1,-3-3-10,-1 1-1,-1 0 0,0 0 1,-1 0-1,0 0 0,-1 0 1,-1 1-1,0 18 0,-3 2-256,-1 0-1,-10 44 1,8-56-1355,-1 0 0,-13 31 0,13-39-678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1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7680,'-4'4'16002,"3"0"-16933,2 7 1030,0 1 0,0-1 0,2 1 0,-1-1 0,1 0 0,1 0 0,0 0 0,0 0 0,1 0 0,12 17 0,-2-5-158,2-1 0,1 0 0,25 23 1,85 66 317,-38-35-172,-62-46-636,-6-6-2636,-5-11-3512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1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1 433 10240,'1'-2'9250,"3"-5"-5074,21-29-3197,-3 14-469,0 1 0,43-29 0,-45 35-435,32-23-9,-2 3-603,75-71 0,-116 96 72,42-38-2955,-45 43 2102,0 0 0,1 0 1,-1 1-1,1 0 0,0 1 1,11-5-1,5 0-3455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5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19 109 7296,'-2'-20'5735,"-6"-3"-2349,1 1-1633,6 20-1339,1-1 0,0 0-1,0 1 1,0-1 0,0 0 0,0-3-1,0-15 2414,1 21-2352,-1 0-463,1 0 1,-1 0-1,0-1 1,0 1-1,0 0 1,0 0-1,0 0 1,0 0 0,1 0-1,-1 0 1,0 0-1,0 0 1,0 0-1,0 0 1,0 0-1,1 0 1,-1 0 0,0 0-1,0 0 1,0 1-1,0-1 1,0 0-1,1 0 1,-1 0-1,0 0 1,0 0 0,0 0-1,0 0 1,0 0-1,0 0 1,0 0-1,0 1 1,1-1-1,-1 0 1,0 0 0,0 0-1,0 0 1,0 0-1,0 0 1,0 1-1,0-1 1,0 0-1,0 0 1,0 0 0,37 83 1252,-9-16-941,36 80-185,-43-94 15,-6-24 52,-10-19-91,0-1-1,5 19 1,-9-1-441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58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7 179 10112,'-6'-9'9805,"6"8"-9289,0 1 0,0-1 0,0 1 0,0-1 0,0 0 0,0 1 0,0-2 0,0 2-294,1-1 0,-1 0 1,1 1-1,0-1 0,-1 1 0,1-1 0,0 1 1,-1 0-1,1-1 0,0 1 0,-1-1 1,1 1-1,0 0 0,0 0 0,-1-1 0,3 1 1,4-1-529,0 0 0,1 1 0,7 0 0,-12 0 1429,11-1-963,-1 0 1,0-1-1,-1-1 0,1 0 1,16-7-1,10-2 152,17 0 84,17-4 8,19-10 55,50-15-203,-65 17-603,-62 21-761,-4 3-3258,-6 0 113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2:00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17 7808,'0'-17'6880,"-8"38"-4395,7-13-2263,0 1 0,0 0 1,1-1-1,1 12 0,0 1-32,0 30 32,-1 13-98,-10 91-1,4-75-528,-1 5-987,4-60-1256,1 37 0,2-49-818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2:00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9088,'1'-3'6291,"3"13"-4204,20 24-1958,2-2 0,1-1 0,2-2 0,43 36 0,-35-36-2139,-1 1-1,37 41 1,-40-34-1494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3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88 6016,'2'-3'509,"0"-1"1,-1 1-1,1 0 1,-1-1 0,0 1-1,0-1 1,0 1-1,0-1 1,-1 1-1,1-1 1,-1 0-1,0 1 1,-1-7-1,1 9-522,9-30 4295,-22 36-2879,7-1-1304,0 0 0,1 0 0,-1 1 0,1-1 0,0 1 0,0 1 1,1-1-1,0 1 0,-6 8 0,-2 8-97,-12 30 0,17-38 32,-7 22 79,0-1 0,3 1-1,0 1 1,3 0 0,-6 57 0,12-70-23,1 1 0,1-1 0,1 1 0,1-1 1,2 1-1,0-1 0,1 0 0,2-1 0,15 38 1,-11-39-108,1-1 0,1 0 1,18 20-1,5 9-1559,-23-33-151,4 7-2092,-12-12-309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2:01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7808,'-2'-1'4880,"2"2"-4802,-6 4 3509,-4 7-2047,7-5-1424,0 0-1,0 1 1,0-1 0,1 1 0,0-1 0,-1 11 0,-1 48-288,1-13-51,1-26-655,3 29 1,-1-19-3885,0-33 1354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2:02.5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 9216,'-1'-5'8488,"8"16"-7286,16 18-845,-12-15-641,0-1-1,25 24 1,114 104-4389,-116-107 3069,-6-6-1729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2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8 7296,'-10'-8'12768,"7"10"-12865,-1 3 230,1-1-1,0 0 1,0 1-1,1-1 1,-1 1-1,1 0 1,0-1-1,1 1 1,-1 0 0,1 1-1,0-1 1,-1 8-1,0 5-64,1 0-1,2 22 1,0-14-66,2 0 1,1 1 0,1-2-1,1 1 1,2 0 0,0-1-1,1-1 1,2 0 0,21 37-1,-26-50-80,7 11 69,-12-21-24,0-1-1,-1 1 1,1 0 0,0 0-1,-1-1 1,1 1 0,0 0 0,0-1-1,0 1 1,0-1 0,-1 1-1,1-1 1,0 1 0,0-1 0,0 1-1,0-1 1,0 0 0,2 1-1,-2-2-136,-1 1 0,1 0 1,-1 0-1,1 0 0,-1 0 0,1 0 0,-1 0 0,1-1 0,-1 1 0,0 0 0,1 0 0,-1-1 0,1 1 0,-1 0 0,1-1 1,-1 1-1,0 0 0,1-1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3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79 8448,'2'-4'7902,"3"-8"-5265,12-29-1929,-16 39-602,1 0 1,-1 0-1,0 1 0,1-1 0,0 0 0,-1 1 0,1-1 0,3-2 0,-5 4-47,1 0 1,-1-1-1,1 1 0,-1 0 1,1-1-1,-1 1 0,0 0 1,1 0-1,-1-1 0,1 1 1,-1 0-1,1 0 0,-1 0 1,1 0-1,-1 0 0,1 0 0,0 0 1,-1 0-1,1 0 0,-1 0 1,1 0-1,-1 0 0,1 0 1,-1 0-1,1 0 0,-1 0 1,1 1-1,-1-1 0,1 0 1,-1 0-1,1 1 0,-1-1 0,0 0 1,1 1-1,-1-1 0,1 0 1,-1 1-1,0-1 0,1 0 1,-1 1-1,2 5 121,0-1-1,0 1 1,0-1-1,-1 1 1,0-1-1,0 1 1,-1 0-1,0 0 1,0-1-1,-1 12 1,1 21-443,0-34 169,0-1 0,1 1-1,0 0 1,0-1 0,0 1 0,0-1-1,1 0 1,2 5 0,-2-4-58,1-1 0,0 1 0,0-1 1,0 0-1,0 0 0,0 0 0,1 0 0,-1-1 0,8 5 1,4 0-100,19 7 1,-20-9 237,-13-4 69,0-1 0,-1 0 0,1 1 0,0-1 1,0 1-1,0-1 0,0 1 0,0 0 0,0-1 0,-1 1 0,1 0 0,0-1 1,0 1-1,-1 0 0,1 0 0,-1 0 0,1 0 0,-1 0 0,1 0 0,-1 0 1,1 0-1,-1 1 0,1 0-7,-1 0-1,0-1 1,-1 1 0,1-1 0,0 1-1,0 0 1,-1-1 0,1 1 0,-1-1-1,1 1 1,-1-1 0,0 1 0,-1 1 0,0 0-84,0 0 0,0 0 0,0 0 0,0 0 0,-1-1 0,0 1 0,1-1 0,-1 0 1,0 0-1,0 0 0,0 0 0,-7 3 0,-22 5-3826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3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9344,'2'3'9228,"-1"8"-7137,2 12-2072,1 72 626,9 126-330,-7-151-1243,-4-56-362,-2-14 1164,0 1 0,0-1 1,0 0-1,0 1 1,1-1-1,-1 0 0,0 1 1,0-1-1,0 0 1,0 1-1,1-1 0,-1 0 1,0 1-1,0-1 0,1 0 1,-1 1-1,0-1 1,1 0-1,-1 0 0,0 0 1,1 1-1,-1-1 1,0 0-1,1 0 0,-1 0 1,0 0-1,1 1 0,0-1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4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10112,'-1'9'5173,"-1"3"-3717,3 9-810,1 1 0,2-1 0,6 23 0,-7-32-468,16 58-1330,-19-67 915,1 0-217,-1 0 0,1 0 0,0 0-1,0 0 1,0 0 0,0-1 0,1 1 0,-1 0 0,3 2 0,-4-5 357,0 0 1,0 0-1,0 1 0,1-1 0,-1 0 1,0 0-1,0 0 0,0 0 1,0 0-1,1 0 0,-1 0 1,0 0-1,0 0 0,0 0 0,1 0 1,-1 0-1,0 0 0,0 0 1,0 0-1,1-1 0,-1 1 1,0 0-1,0 0 0,0 0 1,9-8-4596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4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12 8576,'-2'9'915,"1"0"0,1 0 1,0-1-1,0 1 0,1 0 0,2 14 1,-2-17-762,1 0 1,-1 0-1,1 0 1,0-1-1,1 1 1,0-1-1,-1 1 1,2-1-1,-1 0 1,6 7-1,-7-10-80,1 1 0,0-1 1,0 0-1,0 1 0,0-1 0,1-1 0,-1 1 0,0 0 0,1-1 0,-1 0 1,1 1-1,-1-1 0,1-1 0,0 1 0,-1-1 0,5 1 0,-3-1 63,0 0-1,0-1 0,0 1 1,0-1-1,0 0 0,0-1 1,0 1-1,0-1 0,-1 0 0,1 0 1,5-4-1,-8 5-43,-1 1 0,1-1 0,-1 0 0,0-1-1,1 1 1,-1 0 0,0 0 0,0-1 0,0 1 0,0 0 0,0-1 0,0 1 0,0-1-1,-1 1 1,1-1 0,-1 0 0,1 1 0,0-3 0,-1 1 7,0 0-1,0 1 1,0-1 0,0 0-1,0 0 1,-1 0 0,1 1 0,-1-1-1,0 0 1,-1-3 0,-2-1 4,1 0 0,-1 0 0,-1 0-1,1 0 1,-1 1 0,-11-11 0,11 12-189,-1 0-1,1 1 1,-1 0-1,0 0 0,-1 0 1,1 1-1,-1 0 1,-10-4-1,12 6-370,0 0 1,0 0-1,0 0 0,0 0 1,0 1-1,0 0 0,-9 0 0,8 3-1754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5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9216,'1'5'15694,"5"-1"-16583,-1-1 981,0 0-16,-1 1 1,1-1-1,0 1 0,-1 0 0,0 1 1,0-1-1,0 1 0,5 7 0,1 10 267,0 0 0,9 36 1,-14-40-254,-2 1 1,0-1 0,-1 1-1,-1 0 1,-2 37 0,-2-30-415,1 9-4286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9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 8320,'0'9'12085,"1"-10"-11738,6-8-614,12-13 197,-18 21 108,0 0-1,-1 1 0,1-1 1,0 0-1,0 0 1,0 1-1,0-1 0,0 0 1,0 1-1,1-1 0,-1 1 1,0 0-1,1-1 0,-1 1 2,-1 0 0,1 0-1,-1 0 1,0 0-1,1 0 1,-1 0 0,0 0-1,1 0 1,-1 0-1,1 0 1,-1 0 0,0 0-1,1 0 1,-1 0-1,0 0 1,1 0 0,-1 1-1,0-1 1,1 0-1,-1 0 1,0 0 0,1 1-1,-1-1 1,0 0-1,0 0 1,1 1 0,-1-1-1,0 0 1,0 1-1,1-1 1,-1 0 0,0 1-1,0-1 1,0 0-1,0 1 1,0-1 0,1 0-1,-1 1 1,0-1-1,0 1 1,0-1 0,0 0-1,0 1 1,0-1-1,0 1 1,-1 31 333,0-9-443,3 32-1,-2-51 58,1-1-1,0 1 0,-1 0 1,1 0-1,1-1 0,-1 1 1,2 3-1,14 0-252,-16-7 187,1 0 1,-1 0-1,1 0 0,-1 0 0,1 0 0,-1 0 0,0-1 1,1 1-1,-1-1 0,1 1 0,-1-1 0,0 1 0,1-1 1,-1 0-1,0 1 0,0-1 0,0 0 0,1 0 0,1-2 1,11-7-2746,-13 10 2579,0 0 0,-1 0 0,1-1 0,0 1 0,0 0 1,0 0-1,-1 0 0,1 0 0,0 0 0,0 0 0,-1 0 1,1 0-1,0 0 0,0 0 0,-1 1 0,1-1 0,0 0 1,0 0-1,0 1 0,9 5-3631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29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0 104 8704,'0'0'10287,"4"-1"-9247,4-5-711,0-1 0,0 0-1,7-8 1,-6 6-311,-1 0 1,16-10 0,-14 11-228,-5 4-233,0 0 0,-1 1-1,7-4 1,-9 6 138,-1 1-1,1-1 1,-1 0 0,1 1-1,0-1 1,-1 1 0,1 0-1,0 0 1,-1-1 0,1 1-1,0 0 1,-1 0 0,1 0-1,-1 1 1,1-1 0,2 1-1,9 4-3801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4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12 135 7296,'-6'-15'3520,"5"14"-3142,0 0 1,1 0 0,-1-1-1,1 1 1,-1-1 0,1 1-1,-1-1 1,1 1 0,0-1-1,-1 1 1,1-3 0,0-4 183,1 1 0,-1-1 1,1 1-1,0 0 1,5-14-1,-5 18-495,0 0 0,0 1-1,0-1 1,1 1 0,-1 0-1,1-1 1,-1 1 0,1 0 0,0 0-1,0 0 1,0 0 0,0 0 0,0 0-1,0 1 1,0-1 0,1 1 0,-1-1-1,1 1 1,2-1 0,-3 1-37,0 1 1,0 0 0,0-1-1,0 1 1,0 0-1,0 0 1,0 0 0,0 1-1,0-1 1,0 0-1,0 1 1,0-1 0,-1 1-1,1 0 1,0 0-1,0-1 1,-1 1 0,1 0-1,0 0 1,-1 1-1,1-1 1,-1 0 0,1 1-1,-1-1 1,0 0-1,2 3 1,2 2 128,-1 0 0,0 0 1,0 0-1,-1 1 0,5 10 0,-5-7 0,1 0 0,-2 0-1,1 1 1,-1-1 0,-1 1 0,0-1-1,0 1 1,-3 20 0,-1-12-115,0 0 0,-2 0 0,-13 36 0,8-30-72,-8 25 64,17-46-52,0 1 0,0 0 1,0-1-1,1 1 0,0-1 1,-1 1-1,2 0 0,-1-1 1,2 6-1,-2-8 15,1 0 0,0-1 0,-1 1 0,1 0 0,0-1 1,0 1-1,0-1 0,0 1 0,1-1 0,-1 0 0,0 1 0,1-1 0,-1 0 0,1 0 1,-1 0-1,1 0 0,-1 0 0,1 0 0,2 1 0,4 1-99,0 0 1,15 3-1,-17-5-15,20 5-655,-6-1-1099,-1 0 0,1-2 1,28 2-1,-30-5-2392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0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9088,'-7'4'9632,"3"5"-6713,5 15-4995,-1-15 3115,1-8-1076,0-1 0,0 1 0,0-1 0,0 1 1,0-1-1,-1 0 0,1 1 0,0-1 0,0 0 0,0 0 0,2 0 0,33-1-431,-13 1 484,30 2-1,-51-2 31,-1 0 1,1 0-1,0 1 0,-1-1 0,1 0 1,-1 1-1,1 0 0,-1-1 0,1 1 1,-1 0-1,1 0 0,-1 0 0,0 0 1,2 1-1,-3-1-10,1-1 1,-1 1 0,1 0-1,-1 0 1,1 0-1,-1-1 1,0 1-1,1 0 1,-1 0-1,0 0 1,0 0-1,1 0 1,-1-1-1,0 1 1,0 0-1,0 0 1,0 0-1,0 0 1,-1 0-1,1 0 1,0 0-1,0 0 1,-1-1-1,1 1 1,0 0-1,-1 1 1,-1 1-193,0 1-1,0-1 1,0 0 0,0 0 0,0 0-1,-1 0 1,1 0 0,-1 0 0,0-1-1,1 0 1,-1 1 0,-1-1 0,1 0-1,0 0 1,0-1 0,-1 1 0,1-1-1,-1 1 1,-6 0 0,0 1-1370,3-2-281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0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4 109 9344,'-4'0'6981,"6"-3"-5797,0 0-1152,0 1 0,1 0 0,-1 1 0,1-1 0,-1 0 0,1 1 0,0 0 1,0-1-1,-1 1 0,1 0 0,0 1 0,0-1 0,0 0 0,4 1 0,18-7 89,-19 4-468,1 0-1,-1-1 0,0 0 0,0 0 0,-1-1 0,1 1 0,-1-1 0,0 0 1,8-11-1,-4 5-1197,5-3-2295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0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7680,'1'0'156,"-1"-1"0,1 1 0,-1 0 0,1-1 0,0 1 0,-1 0 0,1-1 0,-1 1 0,1 0 0,0 0 0,-1 0-1,1-1 1,0 1 0,0 0 0,-1 0 0,1 0 0,0 0 0,-1 0 0,1 0 0,0 1 0,-1-1 0,1 0 0,0 0 0,-1 0 0,1 1 0,0-1 0,-1 0 0,1 1 0,-1-1 0,2 1 0,2 2 271,0 0-1,0 0 0,4 5 1,-6-6-248,19 18 771,-2 2 0,0 0 0,-1 1 0,-1 0 1,16 30-1,-22-30-644,-1 1 0,-2-1 0,0 2 0,5 29 0,10 103-234,-13-81-16,4 86-856,-12-55-5802,-1-93 4095,1-4-1151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3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64 7040,'-1'-1'131,"0"-3"571,0 0-1,-1 0 1,0 0-1,1 0 1,-2 0-1,1 0 1,0 1-1,-1-1 1,1 1-1,-1-1 0,-6-4 1,7 6 62,-8-6 570,10 7-1234,-1 1-1,1 0 1,0 0-1,-1-1 1,1 1 0,0 0-1,-1 0 1,1 0-1,0 0 1,-1 0 0,1-1-1,0 1 1,-1 0-1,1 0 1,0 0 0,-1 0-1,1 0 1,0 0-1,-1 0 1,1 0 0,0 0-1,-1 0 1,1 0-1,0 0 1,-1 1 0,1-1-1,0 0 1,-1 0-1,7 10 1379,1-2-1274,1-1 0,-1 1 0,1-2 0,0 1 0,1-1 0,13 8 1,-6-4-8,99 53 541,0 1-516,-68-37-82,-29-18-521,0 2 0,27 21 1,-42-29-404,0 0 0,0 0 0,0 0 1,0 1-1,4 6 0,-3 0-3604,-2 1-3481,-2-4 3720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9:53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13 406 8960,'-9'4'8890,"9"-4"-8674,-1 0 0,1-1 0,0 1 0,0 0 0,-1-1-1,1 1 1,0-1 0,-1 1 0,1-1 0,0 1 0,0 0 0,0-1 0,0 1-1,0-1 1,-1 1 0,1-1 0,0 1 0,0-1 0,0 1 0,0-1 0,0 1-1,0-1 1,2-4-81,-1 1 0,1-1-1,0 1 1,0-1 0,0 1-1,1 0 1,0 0 0,-1 0 0,7-5-1,0 0-10,0 0-1,14-10 1,76-46 217,6-5-224,-90 58-464,0 0 1,-1-1-1,-1-1 0,20-25 1,13-25-4555,-28 39-368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1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8 8320,'-4'-8'11397,"-1"18"-10792,0 0-1,0 1 1,2-1 0,-6 18 0,-5 48-591,9-49 52,-24 163-1912,28-178 813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2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10368,'-5'3'8851,"5"-3"-8753,6 4 300,-1 2-1,1-1 1,-1 0 0,6 8 0,109 143 464,-94-128-1334,0-1 1,1-1-1,38 27 1,-61-50 168,-3-2-23,1 1 0,0-1 1,-1 0-1,1 0 0,0 0 0,0 1 1,0-2-1,0 1 0,0 0 0,1 0 0,-1-1 1,0 1-1,2-1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2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10112,'4'-2'3776,"-1"2"-2944,4-3 256,-4-1-1,0 2-511,0-1 0,7-1-320,0-1-96,3 1-96,-3 2-256,0 2-128,-1 2-1088,1 5-447,4 2-2721</inkml:trace>
  <inkml:trace contextRef="#ctx0" brushRef="#br0" timeOffset="1">109 123 9216,'3'0'3520,"0"0"-2752,1-6 224,-1 3-128,0-6-288,4 1-1,0-5-319,-1 2-96,4-1-96,-1 3-608,1 0-287,0 4-2017,7 2-896,-1 3 256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3.5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26 8448,'-2'0'7508,"10"-3"-6115,-4 1-1162,26-13 757,-28 14-745,0 0 0,1 0 0,-1 0 0,1 1 0,-1-1 0,1 1 0,0 0 1,-1-1-1,1 1 0,4 1 0,-6-1-169,0 1 1,0-1-1,0 1 1,0-1-1,0 1 0,0-1 1,0 1-1,0 0 1,0-1-1,0 1 1,0 0-1,-1 0 0,1 0 1,0 0-1,0 0 1,-1 0-1,1 0 0,-1 0 1,1 0-1,0 2 1,1 2 23,0 1 0,1 10 1,-2-11-122,2 7 26,-1 1 1,0 25-1,-2-34-10,0 0 0,1 0 0,-1 0 0,1 0 1,0 0-1,0 0 0,0 0 0,1-1 0,2 6 0,-3-7-5,0-1 0,0 1 0,0-1 1,0 1-1,0-1 0,0 0 0,0 1 1,1-1-1,-1 0 0,1 0 0,-1 0 1,1 0-1,-1 0 0,1 0 0,-1 0 0,1-1 1,0 1-1,-1-1 0,1 1 0,0-1 1,0 1-1,-1-1 0,3 0 0,8-1-346,1-1 0,-1 0 0,0 0 0,0-1 0,0-1 0,16-8 0,-1 0-9434,-20 7 6139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3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1 164 9216,'0'0'300,"1"1"1,0-1-1,0 1 1,-1-1-1,1 0 1,0 1-1,0-1 1,0 0-1,-1 0 1,1 0-1,0 1 1,0-1-1,0 0 1,0 0-1,0 0 1,-1 0 0,1-1-1,0 1 1,0 0-1,0 0 1,0 0-1,-1-1 1,1 1-1,0 0 1,0-1-1,0 1 1,-1-1-1,1 1 1,1-2-1,1 0 68,1-1-1,-1 1 1,0-1 0,0 0-1,3-4 1,9-11-128,64-78-1126,-75 92 69,0 0 0,0 0 0,7-4 0,-10 7 258,0 0-1,0 0 1,1 1 0,-1-1-1,0 0 1,1 1-1,-1-1 1,1 1-1,-1-1 1,1 1 0,-1 0-1,1 0 1,-1 0-1,1 0 1,-1 0 0,3 0-1,9 6-3669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4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0 9856,'-4'4'9949,"-19"29"-9920,-3 25-7,-14 26-39,6-16-599,28-53-133,-2-4-1064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4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11136,'-3'3'6947,"2"5"-5586,0 7-1744,0-5 373,1 17 52,0-26-54,0 0 0,0 0 1,1-1-1,-1 1 0,0 0 1,0 0-1,0 0 0,1 0 1,-1 0-1,1 0 0,-1 0 1,1 0-1,-1-1 0,1 1 1,-1 0-1,1 0 0,-1-1 0,1 1 1,0 0-1,1 0 0,-1-1-71,1 1 0,0-1-1,0 0 1,-1 0 0,1 0-1,0 0 1,-1 0-1,1-1 1,0 1 0,0-1-1,-1 1 1,1-1-1,0 1 1,-1-1 0,1 0-1,1-1 1,13-4-25,-13 6 153,0-1-1,-1 1 1,1 0 0,0 0-1,0 0 1,2 0-1,-4 0 117,0 0-1,0 1 1,-1-1-1,1 0 1,0 1-1,0-1 1,-1 0-1,1 1 1,0-1-1,-1 1 1,1-1-1,0 1 1,-1-1-1,1 1 1,-1-1-1,1 1 1,-1 0-1,1-1 1,-1 1-1,0 0 1,1-1-1,-1 1 1,0 0-1,1 0 1,-1 1-1,1 1-38,-1 1 0,1 0-1,-1 0 1,0 0-1,0 0 1,-1-1 0,1 1-1,-1 0 1,1 0-1,-4 6 1,3-7-317,0 0 0,0 0 0,0 0 0,-1 0-1,1 0 1,-1-1 0,0 1 0,0-1 0,0 1 0,0-1 0,0 0-1,0 1 1,-1-1 0,-2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8:34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9472,'0'-1'7273,"3"-4"-5064,5-6-847,-7 10-1324,0-1 0,1 0 0,-1 1-1,0-1 1,0 1 0,3-3 0,6-3-75,-1-1 1,13-14 0,2-6-2812,-19 23 1869,6-6-1384,4 5-1775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02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20 8320,'-4'4'14842,"6"-6"-14815,-1 0 1,1 0-1,0 0 1,0 0-1,0 1 1,1-1 0,-1 1-1,0-1 1,1 1-1,-1 0 1,0 0-1,1 0 1,0 0-1,-1 1 1,1-1-1,-1 0 1,1 1-1,5 0 2689,-15 9-2605,0 1-100,-29 22 48,29-24-305,16-10 173,16-12 77,-21 11-345,6-4 886,-1 5-4749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03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83 8064,'-1'-1'440,"0"0"-1,1 0 1,-1 1 0,0-1 0,0 0 0,0 1-1,0-1 1,0 1 0,1-1 0,-1 1-1,0 0 1,0-1 0,0 1 0,0 0 0,0 0-1,0-1 1,0 1 0,0 0 0,-1 0 0,1 0-1,0 0 1,0 1 0,-1-1 0,-4 0 3042,6 8-3237,0 7-125,2-1-1,0 1 1,1 0-1,0-1 1,1 0-1,0 0 1,1 0-1,1 0 1,0-1-1,1 0 1,13 18 0,-15-24-66,1 0 1,0-1-1,0 0 1,0 0-1,1 0 1,0-1 0,0 0-1,0 0 1,1-1-1,0 0 1,11 4-1,-14-6 19,-1 0-1,0-1 0,1 0 0,-1 0 0,1-1 0,-1 1 0,1-1 0,-1 0 0,1 0 0,0 0 0,-1-1 0,1 1 0,-1-1 0,0 0 0,1-1 0,-1 1 0,0-1 0,1 0 0,-1 0 0,0 0 0,0 0 0,-1-1 0,5-3 1,-6 4-39,0 0 0,0 0 0,0-1 0,0 1 0,-1-1 0,1 1 0,-1-1 1,1 1-1,-1-1 0,0 0 0,0 0 0,-1 0 0,1 0 0,0 0 1,-1 1-1,0-1 0,0 0 0,0 0 0,0 0 0,0 0 0,0 0 0,-1 0 1,1 0-1,-1 0 0,0 0 0,0 1 0,0-1 0,0 0 0,-2-2 1,-9-11-2,0 2 0,-1-1 0,0 2 0,-24-19 0,-1-3 4,20 17-315,-40-36-2848,50 48 2549,0 0 1,-1 0-1,1 1 1,-1 0-1,-14-6 0,19 10-2649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04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60 9216,'-9'-12'11338,"4"19"-7503,6-8-3774,-1 0 1,0 0 0,0 0 0,0 0-1,0 1 1,0-1 0,0 0 0,-1 0-1,1 0 1,0 0 0,0 0 0,-1 0-1,1 1 1,0-1 0,-1 0 0,1 0 0,-1 1-1,1-1 1,-1 0 0,1 0 0,-1 1-1,1-1 1,-1 0 0,0 1 0,1-1-1,-1 1 1,0-1 0,0 1 0,0-1-1,0 1 1,0 0 13,1 3-234,0-5 155,0-10 313,1 11-257,-1-1 0,0 1 1,0 0-1,0 0 0,0-1 0,0 1 0,-1 0 1,1 0-1,0-1 0,-1 1 0,1 0 0,0 0 1,-1 0-1,0-1 0,0 0 0,0 2 12,1 3-1438,0-1 421,0 0 1,0-1 0,0 1 0,0 0-1,0 0 1,1 0 0,-1-1-1,1 1 1,-1 0 0,1 0 0,-1-1-1,2 3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06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99 8320,'-2'-6'1673,"2"4"-1138,-1 0 1,0 0-1,0 0 0,0 0 0,0 0 1,0 0-1,0 0 0,-6-6 4371,5 13-3864,2 3-728,0 4-146,0 1 1,1-1-1,0 0 0,1 0 0,4 17 0,-1-12-53,1-1 0,0 0 0,1 0 0,15 24 0,-19-35-107,1 0-1,0 0 1,0 0 0,0 0-1,1-1 1,0 0-1,0 0 1,0 0-1,0 0 1,0-1 0,1 0-1,0 0 1,-1 0-1,1-1 1,0 0-1,8 2 1,-9-3-127,0 0 277,0 1 1,1-2-1,-1 1 0,0 0 0,10-1 1,-15 0-101,1 0 1,0-1-1,0 1 1,-1 0 0,1 0-1,0 0 1,-1-1 0,1 1-1,0 0 1,-1-1-1,1 1 1,-1 0 0,1-1-1,0 1 1,-1-1-1,1 1 1,-1-1 0,1 1-1,0-2 1,-1 1 13,0 0 0,1-1 0,-1 1 0,0 0 0,0 0 0,0 0 0,0-1 0,0 1 0,0 0 0,0 0 0,0 0 0,0 0 0,0-1 0,-1 1 0,1 0 0,-1-1 0,-8-22 267,-1 1 1,-16-25-1,-63-103-248,53 98-196,19 34-3395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06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10880,'-2'6'2005,"1"0"1,-1 0-1,1 0 1,-1 7-1,1 6-1284,2 21 0,0-9-116,-1-29-610,0 1 0,0-1-1,0 1 1,1-1 0,-1 0 0,1 1 0,-1-1 0,1 0-1,0 1 1,0-1 0,0 0 0,0 0 0,0 0 0,1 0-1,-1 0 1,3 3 0,-2-4 9,-1 0 0,0 0 0,1 0 0,-1 0 0,1 0-1,-1-1 1,1 1 0,-1 0 0,1-1 0,0 1 0,-1-1 0,1 0 0,0 1-1,-1-1 1,1 0 0,0 0 0,-1 0 0,1 0 0,0-1 0,0 1 0,-1 0 0,1-1-1,2 0 1,-3 1-7,18-7-27,0 1-1,38-6 1,-51 11 127,0 1 1,0 0 0,1 0 0,-1 0 0,0 1-1,0 0 1,0 0 0,0 1 0,0-1 0,-1 1 0,1 1-1,0-1 1,8 6 0,-10-5 95,1 0 1,-1 0-1,0 0 1,0 1-1,0 0 0,0 0 1,-1 0-1,0 0 1,0 0-1,0 1 0,4 8 1,-5-10-128,-1 0 0,0 0-1,0 0 1,0 1 0,-1-1 0,1 0 0,-1 0-1,0 1 1,0-1 0,0 0 0,0 1 0,-1-1-1,1 0 1,-1 1 0,0-1 0,0 0 0,0 0 0,0 0-1,-3 6 1,1-5-115,0 1 1,0-1-1,-1 0 0,1 0 0,-1 0 0,0-1 0,0 1 1,0-1-1,-1 0 0,1 0 0,-1 0 0,1-1 1,-10 4-1,-14 2-3264,0-5-4125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1:07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64 11136,'-7'0'8058,"7"1"-7828,0-1-76,0 0-1,0 0 0,0 1 0,0-1 1,0 0-1,0 0 0,0 0 1,0 1-1,0-1 0,1 0 0,-1 1 461,0-1-461,1 0 0,-1 0 0,0 0 1,0 0-1,0 1 0,1-1 0,-1 0 1,0 0-1,0 0 0,0 0 1,1 0-1,-1 0 0,0 0 0,0 0 1,1 0-1,-1 0 0,0 0 0,0 0 1,1 0-1,-1 0 0,0 0 1,0 0-1,1 0 0,-1 0 0,0 0 1,0 0-1,1 0 0,6-1 152,1 0 1,0 0-1,-1 0 0,1-1 1,11-4-1,37-18-170,-49 20-91,11-5-253,14-6-1302,-11 11-4033,-12 4-498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2:03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21 7296,'-7'-15'3840,"6"14"-3581,1 1-1,-1-1 0,0 1 1,1-1-1,-1 1 0,0 0 1,1-1-1,-1 1 0,0 0 1,0 0-1,1-1 0,-1 1 1,0 0-1,0 0 0,1 0 1,-1 0-1,-2 0 1760,-2 30-1506,5 150 160,0-58-2992,0-113 1074,-1 0 0,0 0 0,0 1-1,-1-1 1,-6 16 0,3-12-1831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2:03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22 8320,'-1'-4'985,"-6"-12"4580,6 16-5260,1-1 0,0 1 0,-1 0-1,1 0 1,-1 0 0,1 0 0,0 0 0,-1 0 0,1 0 0,-1 0-1,2 0-225,0 1 0,0-1 0,0 1 0,0-1 0,-1 1 0,1 0 0,0 0-1,0-1 1,0 1 0,-1 0 0,2 1 0,-1 0 84,44 42 905,-24-22-839,47 36-1,94 56-1849,-145-103 259,1-1 1,1 0 0,20 7 0,-16-8-2735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5.2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8064,'3'-5'3980,"-2"5"-3885,7 4 2831,7 10-637,-5-2-1952,0 1 1,-1 1-1,-1 0 0,13 27 1,-11-20-294,19 29 1,-17-32-253,29 38 83,-33-48-1666,-1 1 0,11 7 0,-9-9-2097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13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26 176 8320,'0'0'11599,"14"0"-10116,226 0 720,-199 7-1083,-35-7 955,-13-1-1665,-14-1-511,-10-7 106,0 2 0,0 1 1,0 2-1,-46-1 0,5 0-85,71 5 70,-1 0-1,0-1 0,1 1 1,-1-1-1,1 0 0,-1 1 1,1-1-1,-1 0 0,1 0 1,-1 0-1,1 0 0,0 0 1,-1 0-1,1 0 0,0-1 1,-2-1-1,4 2-10,1 1 1,-1-1 0,0 0-1,0 1 1,0-1-1,0 0 1,0 0-1,0 0 1,0 0-1,0 0 1,1-2 0,-2 2 22,1 0 1,-1 1 0,1-1-1,0 0 1,0 0 0,-1 1-1,1-1 1,0 1 0,0-1-1,0 0 1,-1 1 0,1 0-1,0-1 1,0 1 0,0-1-1,0 1 1,0 0 0,0 0-1,1-1 1,20 1 39,-15 0-57,177-4-65,-160 3 122,-1-1 1,28-6-1,-50 7-41,16 1 116,5 1 261,-22-1-331,1 0-1,0 0 0,0 0 0,-1 0 1,1-1-1,0 1 0,0 0 0,0 0 0,-1 0 1,1-1-1,0 1 0,-1 0 0,1-1 1,0 1-1,-1-1 0,1 1 0,1-2 0,-2 2-36,0 0-1,0 0 0,0-1 0,0 1 0,0 0 0,0-1 1,0 1-1,0 0 0,0-1 0,0 1 0,0 0 0,0-1 1,0 1-1,0 0 0,0 0 0,0-1 0,-1 1 0,1 0 1,0-1-1,0 1 0,0 0 0,0 0 0,-1-1 0,1 1 1,0 0-1,0 0 0,0-1 0,-1 1 0,1 0 0,0 0 1,0 0-1,-1-1 0,1 1 0,0 0 0,-1 0 0,1 0 1,0 0-1,0 0 0,-1 0 0,1 0 0,0 0 0,-1 0 1,1 0-1,-1 0 0,-13-3 10,-20 3-74,0-2 0,-53-10 0,-29-8-361,68 19 270,29 1 74,15 1-33,4-1-73,42-3 136,0-1 0,64-16 0,-66 11 163,-25 8 142,-22 5-19,-22 7-149,-123 29-298,125-34-479,27-6 517,0 0-137,0 1 288,1-1 0,-1 1 0,0-1 0,1 1 1,-1-1-1,1 1 0,-1-1 0,0 1 0,1-1 0,-1 0 1,1 1-1,-1-1 0,1 0 0,0 1 0,-1-1 0,1 0 1,-1 0-1,1 1 0,-1-1 0,1 0 0,0 0 0,-1 0 1,1 0-1,0 0 0,-1 0 0,1 0 0,-1 0 0,2 0 1,26 0-195,-19-1 127,0 2-40,-13 2-265,-5 1 157,-6 6-155,10-8 342,-1 2 1,1-1 0,0 0-1,0 1 1,1 0 0,-1 0-1,-7 9 1,12-12-40,-1-1-1,1 1 1,0-1 0,0 1 0,0-1 0,0 1-1,-1-1 1,1 1 0,0-1 0,0 1 0,0-1-1,0 1 1,0-1 0,0 1 0,0-1 0,0 1-1,0-1 1,1 1 0,-1-1 0,0 1-1,0-1 1,0 0 0,1 1 0,-1-1 0,0 1-1,0-1 1,1 1 0,-1-1 0,0 0 0,1 1-1,-1-1 1,0 0 0,1 1 0,-1-1 0,1 0-1,0 1 1,16 6-4893,-4-3-33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32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25 6272,'-1'-1'299,"1"0"0,-1 0 0,1 1 0,-1-1 0,1 0 0,-1 1 0,1-1 0,-1 0 0,0 1 0,1-1 0,-1 1 0,0-1 0,1 1 1,-1-1-1,0 1 0,0 0 0,0-1 0,0 1 0,1 0 0,-2-1 0,-1 0 237,-11-10 9852,15 22-9097,79 295-661,-72-275-585,-6-20-32,1 0 1,7 16-1,-9-25-29,0 0 1,-1 0 0,1 1-1,-1-1 1,1 1-1,-1 4 1,0 7-3132,0-6-1609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32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9216,'6'1'13956,"30"1"-11849,9-2-961,14 1-396,115-14-1,-77-4-601,107-16 190,-182 32-482,7 0-1545,-28 1 1037,1-1-1,-1 1 1,0 0 0,1-1-1,-1 0 1,1 1-1,-1-1 1,0 0-1,2-1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46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8704,'-8'8'13817,"8"-7"-13422,0 8 4298,2 1-6207,11 50 1818,7 3-108,2-1-1,46 90 1,2-7 76,-67-139-346,0-2-382,-1 1-1,0 0 1,0-1-1,0 1 1,0 0-1,1 9 1,-3-14 321,0 0 1,0 1 0,0-1-1,0 0 1,0 0 0,0 0-1,0 1 1,0-1 0,0 0-1,0 0 1,0 0 0,0 0-1,0 1 1,0-1 0,0 0-1,-1 0 1,1 0 0,0 1-1,0-1 1,0 0 0,-2 1-1478,2-1 1478,0 0-1,0 0 1,-1 0 0,1 0-1,0 1 1,0-1 0,0 0-1,-1 0 1,1 0 0,0 0-1,0-1 1,0 1 0,-1 0-1,1 0 1,0 0 0,0 0-1,0 0 1,0 0 0,-1 0-1,1 0 1,0 0 0,0 0-1,0 0 1,-1-1-269,-8-6-5028,9 7 5354,-6-4-4008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47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12 250 11136,'-9'-10'11693,"8"10"-11573,1-1 1,0 1 0,0-1 0,-1 1-1,1-1 1,0 1 0,0-1-1,0 0 1,0 1 0,0-1 0,0 1-1,0-1 1,0 1 0,0-1-1,0 0 1,0 1 0,1-1 0,-1 1-1,0-1 1,0 1 0,0-1-1,1 1 1,-1-1 0,0 1-1,1-2 1,1 1-32,-1 0-1,1-1 1,-1 1 0,1 0-1,0-1 1,-1 1 0,1 0-1,0 0 1,0 1-1,0-1 1,0 0 0,2 0-1,30-6 438,-19 4-225,43-9 481,92-34 0,55-37 5,-203 82-776,13-5 5,8-3-29,0-2 1,29-17 0,-51 27-297,1 0 0,0 1-1,-1-1 1,1 1 0,0-1 0,0 1 0,-1 0-1,1 0 1,0-1 0,0 1 0,-1 0-1,3 1 1,2-1-3975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49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8960,'-1'2'11124,"-3"7"-8469,-4 14-2035,-29 130 1159,4 4-3574,14-45-5591,15-92 2757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49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12544,'-3'-2'8083,"3"7"-5021,6 14-3275,-4-11 1190,15 41-1203,1-1 1,3 0 0,46 76-1,43 60-6078,-65-111 2913,-7-6-1089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50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0 7168,'0'0'13733,"-9"11"-12155,3 2-1545,1 1-1,1 0 1,1 0 0,0 1-1,0-1 1,0 18-1,-2 7-564,1-14-582,-3 22-1921,5-14-5882,2-26 5312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50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12032,'-1'0'6856,"7"7"-3601,11 10-2284,-9-7-980,0-1 0,-1 1 0,0 0 1,0 1-1,-2 0 0,8 16 0,-3-5-142,60 102-3314,-55-102 1569,1-1-1,0 0 1,23 21-1,-15-17-1889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51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 8960,'-2'25'11446,"-7"28"-8956,-1 2-2187,-8 175-1081,11-132-692,1-8-3449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1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8320,'-7'-1'7733,"7"1"-7612,0 1-32,-1 0 0,0 0 0,0-1 0,1 1 0,-1 0 0,1 0 0,-1 0 0,1 0 0,0 0 0,-1 0 0,1 2 0,-1 1-24,1 0 1,1 0-1,-1 0 0,1 0 0,-1 0 0,1 0 0,3 6 1,-4-9-28,1 0 1,-1 0-1,1 0 1,0 0-1,0 0 1,0 0 0,-1 0-1,1 0 1,0 0-1,0 0 1,0 0-1,0 0 1,1-1-1,-1 1 1,0 0 0,0-1-1,0 1 1,1-1-1,-1 1 1,0-1-1,0 0 1,1 0 0,-1 1-1,0-1 1,1 0-1,1 0 1,7-2 1318,-8-3 52,-3 4-1208,0-1-1,0 1 1,0 0-1,0-1 1,0 1-1,-1 0 0,1-1 1,-2 0-1,2 1-174,0 1 0,1-1 0,-1 1 0,1 0 0,-1-1 0,1 1 0,-1 0-1,0-1 1,1 1 0,-1 0 0,0 0 0,1-1 0,-1 1 0,0 0 0,0 0 0,1 0 0,-1 0-1,0 0 1,1 0 0,-1 0 0,0 0 0,0 0 0,1 1 0,-2-1 0,1 1-18,-1 0 0,1-1 0,0 1 1,0 0-1,0 0 0,0 0 0,0 0 1,0 0-1,0 0 0,0 0 0,1 0 0,-2 2 1,1-1-28,-1 1 0,1-1 1,0 1-1,0-1 0,1 1 1,-1-1-1,0 1 0,1-1 1,-1 1-1,1 0 1,0-1-1,0 1 0,0 0 1,1 2-1,0-3 17,0 0-1,0 0 1,0 0-1,0 0 1,0 0 0,1-1-1,-1 1 1,1 0-1,-1-1 1,1 1 0,-1-1-1,1 0 1,0 1 0,0-1-1,2 1 1,-3-2 32,-1 1 0,1-1 0,0 1 0,0-1 0,0 0-1,0 1 1,0-1 0,0 0 0,0 0 0,0 1 0,0-1 0,0 0 0,0 0 0,0 0 0,0 0 0,0-1 0,0 1 0,0 0 0,0 0 0,0 0 0,-1-1 0,1 1 0,0-1 0,0 1-1,0 0 1,0-1 0,0 0 0,-1 1 0,1-1 0,0 1 0,0-1 0,-1 0 0,1 0 0,0 1 0,0-2 0,-1 2-25,0-1 1,0 1-1,1 0 1,-1-1-1,0 1 1,0-1-1,0 1 1,0 0-1,0-1 1,0 1-1,0 0 1,0-1-1,0 1 1,0-1-1,0 1 1,0 0-1,0-1 1,0 1-1,0-1 1,0 1-1,0 0 1,0-1-1,-1 1 1,1 0-1,0-1 1,0 1-1,0 0 1,-1-1-1,1 1 1,0 0-1,0-1 1,-1 1-1,1 0 1,0 0-1,-1-1 1,1 1-1,0 0 1,-1 0-1,1 0 1,0 0-1,-1-1 1,1 1-1,0 0 1,-1 0-1,1 0 1,-1 0-1,1 0 1,0 0-1,-1 0 1,1 0-1,-1 0 1,-23-1-1015,22 1 676,-3 0-130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5.6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10112,'1'0'4603,"10"0"-3350,57-5 3328,-43 5-4316,95 4-1330,-29-3-8300,-73 2 5957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3:51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12032,'4'-14'3978,"-3"14"-3511,0 1-1,0-1 0,1 1 1,-1-1-1,0 1 0,0 0 1,0-1-1,0 1 1,0 0-1,1 2 0,-1-3 180,8 9-168,0-1 0,-1 1 1,0 1-1,10 14 0,4 6-373,81 89-286,-78-95-1023,56 43 0,-62-55-672,21 11 0,-25-15-641,0-2-1,17 6 1,-4-4-1696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23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23 103 6784,'-6'5'6349,"6"-5"-6015,0 0 0,-1 0 0,1 0 0,-1 0 1,1 0-1,0 0 0,-1 1 0,1-2 0,-1 1 0,1 0 1,0 0-1,-1 0 0,1 0 0,-1 0 0,1 0 334,-1-1-333,-4 1 3492,7 0-3712,0 0 0,-1 0-1,1-1 1,0 1 0,0-1-1,0 1 1,3-2 0,0 0-83,1 1 0,-1 0 1,1 0-1,-1 1 1,1-1-1,0 1 0,-1 1 1,7 0-1,9 0-25,258-1 2655,-278 0-2113,-14 0-96,-90-9-498,4 1 133,-65 8-563,163 0 390,12-8-38,1 1 138,1 0 1,0 0-1,0 2 0,1-1 0,-1 2 0,18-4 0,89-11 139,-62 11-3,-26 5 36,32 3 0,-59 0 228,-16 0-415,0 1 1,-17 5-1,1-2-28,-11 4-506,-1 1 0,-68 26 0,51-16 393,40-11 47,15-7 82,-1 1 0,0-1 0,0 0 0,0-1-1,0 1 1,0 0 0,0 0 0,-3 0 0,4-1 1,2 1 20,1 0 0,-1 0-1,0 0 1,1 0 0,-1 0 0,0 0 0,1-1-1,-1 1 1,1 0 0,-1-1 0,1 1-1,0-1 1,2 1 0,12 1 47,1-1 1,31-2-1,-8 0-33,141 1 52,-159 1 66,-21-1-113,-1 0 1,1 0-1,0 0 1,-1 0-1,1 0 0,0 0 1,-1 0-1,1 0 1,0 0-1,-1 0 0,1 1 1,0-1-1,-1 0 1,1 1-1,-1-1 0,1 0 1,0 1-1,-1-1 1,1 1-1,-1-1 0,1 1 1,0 0-1,-1 0-15,-1 0-1,1-1 1,-1 1 0,1 0-1,-1-1 1,1 1-1,-1-1 1,1 1 0,-1 0-1,1-1 1,-1 1-1,0-1 1,1 0 0,-1 1-1,0-1 1,0 1-1,1-1 1,-1 0 0,0 0-1,0 1 1,1-1-1,-2 0 1,-21 5-26,21-5 24,-46 9-254,0-2-1,-56 0 1,102-7 8,18 0 59,190 0 1104,-204 0-630,-22 0-116,-24 1-174,14 0-247,-37-3 0,40-2-1098,10 0-2856,13 0 369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24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 7808,'-3'-1'12281,"-3"5"-8424,-9 10-5364,10-10 2715,-13 15-780,0 1 0,2 1 0,0 1 0,-16 28 0,14-22-189,10-14 30,6-10-275,-1 1 0,0 0 0,-8 7 0,11-11-186,0-1 0,0 0-1,0 0 1,-1 1-1,1-1 1,0 0 0,0 1-1,0-1 1,0 0 0,0 1-1,0-1 1,0 0 0,0 1-1,0-1 1,0 0 0,0 1-1,0-1 1,0 0 0,0 0-1,0 1 1,0-1-1,0 0 1,0 1 0,0-1-1,0 0 1,0 1 0,1-1-1,-1 0 1,0 1 0,0-1-1,0 0 1,1 0 0,-1 1-1,0-1 1,0 0 0,1 0-1,-1 0 1,0 1 0,0-1-1,1 0 1,-1 0-1,14 8-5611,-13-7 4898,8 3-3152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24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8320,'-2'3'14775,"7"2"-15567,8 0 1238,0 1-1,1-2 0,-1 0 1,19 3-1,-10-2-229,125 35 488,-123-33-600,-20-5-105,1 0 1,0-1 0,0 0-1,0 0 1,0 0 0,6 0-1,-11-1-3,0 0 0,1 0 0,-1 0 0,0 0 1,0 0-1,1 0 0,-1 0 0,0 0 0,1 0 0,-1 1 0,0-1 0,0 0 0,0 0 0,1 0 0,-1 0 0,0 0 0,0 1 0,1-1 0,-1 0 0,0 0 1,0 0-1,0 1 0,0-1 0,1 0 0,-1 0 0,0 1 0,0-1 0,0 0 0,0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25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9088,'1'0'401,"-1"-1"0,1 1 1,-1 0-1,1-1 1,-1 1-1,1 0 0,-1-1 1,1 1-1,-1 0 0,1 0 1,0 0-1,-1 0 0,1-1 1,-1 1-1,1 0 1,0 0-1,-1 0 0,2 1 1,6 5 3755,0 2-4170,-3-3 327,0 1-1,0-1 1,0 1 0,-1 0 0,0 0-1,5 11 1,18 45 738,-15-33-764,135 298 416,-129-283-830,6 10-1633,-20-47 307,0-1 1,0 0 0,7 8-1,-10-13 630,0 0 0,0 0 0,0 0 0,0 0 0,1 0 0,-1 0 0,0 0-1,1-1 1,-1 1 0,0 0 0,1-1 0,2 2 0,9 2-3402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26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29 632 7424,'0'0'9018,"-14"-6"-5263,13 3-3492,-1 0 1,0-1 0,1 0-1,-1 1 1,1-1 0,0 0 0,0 0-1,0-6 1,-1-5 210,2-1 1,0-16-1,1-3-52,3-114 368,0 102-712,9-75-19,-11 107-54,1 1 0,1 0 0,0 0-1,1 0 1,1 0 0,7-13-1,-9 22 5,-1 1-1,0 0 1,1 0 0,0 0-1,0 0 1,0 0 0,0 1-1,1 0 1,-1 0-1,1 0 1,0 0 0,0 1-1,0 0 1,0 0 0,0 0-1,0 1 1,1-1-1,-1 1 1,11 0 0,-5 0 78,1 1-1,-1 0 1,0 1 0,1 0 0,-1 0 0,0 2 0,0-1 0,15 6 0,-13-2 12,0 0 0,-1 1 0,0 1 0,0 0 0,0 0 0,-1 1 0,0 0 0,10 12 0,0 2-31,-1 1 0,-2 1-1,21 33 1,-14-17-53,-1 1-1,21 55 0,-5 21 103,-8-21-1119,-24-74-3110,-7-22 3579,-1 0 1,1 0-1,0 0 0,0 0 1,0-1-1,0 1 0,-1 0 1,1 0-1,0 0 0,1-1 1,-1 1-1,0 0 1,0-1-1,0 1 0,1-1 1,8 5-4556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48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42 5888,'-13'2'7532,"-1"0"-2793,8 2-2293,6-4-2398,1 0-1,-1 0 0,0 0 0,0 0 0,0 0 1,0 0-1,0 0 0,0 0 0,0 0 0,0 0 0,0 0 1,0 0-1,1 0 0,-1 0 0,0 0 0,0 0 0,0 0 1,0 0-1,0 0 0,0 0 0,0 0 0,0 0 0,0 1 1,0-1-1,0 0 0,0 0 0,0 0 0,1 0 1,-1 0-1,0 0 0,0 0 0,0 0 0,0 0 0,0 0 1,0 0-1,0 0 0,0 1 0,0-1 0,0 0 0,0 0 1,0 0-1,0 0 0,0 0 0,0 0 0,0 0 1,0 0-1,0 0 0,0 0 0,0 1 0,0-1 0,0 0 1,0 0-1,0 0 0,0 0 0,-1 0 0,1 0 0,0 0 1,0 0-1,0 0 0,0 0 0,0 0 0,0 0 1,0 1-1,0-1 0,0 0 0,0 0 0,0 0 0,-1 0 1,12 1 210,-1 0 0,1 2 0,-1-1 0,0 1 0,0 0 0,15 8 0,20 6-32,65 13 291,-103-29 3,0 0 0,0 0 0,12 0 0,-19-1-238,-9 0-36,0-2-259,0 0 1,-1 0-1,1-1 1,0 0 0,0 0-1,-14-8 1,21 10 3,-4-2-8,-90-38-345,55 22 401,32 15-73,-5 3-113,12 1-46,9 0 155,20-1 81,0-2 1,41-9 0,19-3 65,-83 15-106,0-1 19,-1 1 0,1-1 0,-1 1 0,1 0 0,-1 0-1,1 0 1,-1 1 0,1-1 0,-1 1 0,1 0 0,3 1 0,-7-2-22,1 0 0,-1 0-1,0 0 1,0 1-1,0-1 1,0 0-1,0 0 1,1 0-1,-1 0 1,0 0 0,0 1-1,0-1 1,0 0-1,0 0 1,0 0-1,0 0 1,0 1-1,0-1 1,0 0 0,0 0-1,0 0 1,0 1-1,0-1 1,0 0-1,0 0 1,0 0-1,0 1 1,0-1-1,0 0 1,0 0 0,0 0-1,0 0 1,0 1-1,0-1 1,0 0-1,0 0 1,-8 6-54,-14 2-73,13-7 114,1-1 0,-1 0 0,-11-1 0,12 0-451,0 1-1,1-1 1,-1 2 0,0-1 0,-8 2 0,13 0-1956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49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10112,'-4'-7'12154,"10"27"-11547,-2 0 0,0 1 0,3 37 0,-6-46-496,16 140 491,15-5-420,-11-56-188,-15-68-131,-3-16-618,-2-1-1,1 1 1,1 14 0,-3-18-9,0-1 0,-1 1 1,1-1-1,0 1 0,-1 0 1,0-1-1,1 1 0,-3 3 1,-1 2-4005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49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9216,'0'0'12442,"2"10"-10527,0-7-1750,0 0 0,1 0 0,-1-1 1,1 1-1,0-1 0,0 1 0,0-1 0,0 0 1,6 3-1,15 11 257,-16-9-341,4 3-22,0-1 1,1 0 0,24 12 0,-4-8 43,-19-7 13,0 0-1,0 0 1,23 15 0,-31-17-28,-1-1 1,1 0 0,1 0 0,-1 0 0,10 2 0,14 7 508,-29-12-557,0 0 1,0 1-1,0-1 0,0 0 0,0 1 1,0-1-1,0 0 0,0 0 0,0 0 0,1 0 1,-1 0-1,0 0 0,0 0 0,0 0 1,0 0-1,0-1 0,0 1 0,0 0 1,2-1-1,-1-1 25,0 1 0,1-1 0,-1 1 1,0-1-1,0 0 0,0 0 0,3-3 0,0-1-27,-1-1 0,0 1-1,0-1 1,0 1-1,3-10 1,-2-1-417,-1 0-1,0 0 0,-1 0 1,0-21-1,2-6-6362,-1 29 2780,0 3-1323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50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34 475 8192,'5'13'10720,"-5"-7"-10187,0-6-484,0 0 0,0 0 0,0 0-1,0 0 1,0 0 0,0 0 0,-1 0 0,1 0 0,0 0 0,0 0 0,0 0 0,0 0 0,0 0 0,0 1 0,0-1 0,0 0 0,0 0 0,-1 0 0,1 0-1,0 0 1,0 0 0,0 0 0,0 0 0,0 0 0,0 0 0,0 0 0,0 0 0,-1 0 0,1 0 0,0 0 0,0-1 0,0 1 0,0 0 0,0 0 0,0 0 0,0 0-1,0 0 1,0 0 0,0 0 0,-1 0 0,1 0 0,0 0 0,0 0 0,0 0 0,0 0 0,0 0 0,0-1 0,0 1 0,0 0 0,0 0 0,0 0 0,0 0-1,0 0 1,0 0 0,0 0 0,0 0 0,0 0 0,0-1 0,0 1 0,0 0 0,-10-12 2106,7 7-1789,0 0 0,0 0 0,1 0 0,-5-11 0,5-1-216,0-1 1,0 1-1,2-1 0,2-27 0,-1 37-133,2-31 77,10-53 0,-8 69-57,1 0 0,1 1 0,16-37 0,-21 55-14,0-1 0,1 0 0,0 1-1,0-1 1,0 1 0,0 0 0,1 0 0,0 0-1,4-3 1,-5 5 3,1 0 0,-1 0 0,1 0 0,-1 0 0,1 1 0,0-1 0,0 1 0,-1 0 0,1 1 0,0-1 0,0 1 0,0-1 0,4 1 0,2 0 42,0 1 1,0 0-1,0 0 0,0 1 0,0 1 0,0-1 0,-1 2 1,1-1-1,-1 1 0,0 1 0,0-1 0,-1 2 1,9 5-1,5 9 61,-1 1 0,-1 1 1,27 39-1,-30-37-93,25 32-6,60 111 0,-85-135-160,-8-15-2288,9 21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6.0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19 9216,'-5'-19'10090,"5"29"-9909,0 71 358,17 140 0,9-95-2982,-26-114 759,1 1-3410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58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23 416 6656,'1'9'12555,"-2"-14"-10423,-8-5-814,7 3-1180,-1 0 0,1 0 1,0 0-1,1-1 0,-1 1 1,1-8-1,0-45 195,2 36-242,-1-196 218,2 192-336,-2 27 28,0 0 1,0 0-1,0 1 1,0-1 0,0 0-1,0 0 1,0 0-1,1 0 1,-1 1 0,0-1-1,1 0 1,-1 0-1,0 0 1,1 1 0,-1-1-1,1 0 1,-1 1-1,1-1 1,-1 0 0,1 1-1,0-1 1,-1 1-1,1-1 1,0 1 0,0-1-1,0 0 1,0 2 3,0-1 0,0 0 0,0 1 0,0-1 0,-1 0 0,1 1 0,0-1 0,0 1 0,-1 0 0,1-1 0,0 1 0,-1-1 0,1 1 0,-1 0 0,1 0 0,-1-1 0,1 1 0,-1 0 0,1 0 0,-1 0 0,1 0 0,9 24-32,-8-17 19,17 51-45,-16-46 37,1 0 0,0 0 0,1 0-1,10 19 1,-14-31 16,0 0 1,-1 0-1,1 1 0,0-1 0,0-1 1,0 1-1,0 0 0,0 0 0,0 0 1,0 0-1,0-1 0,0 1 0,0 0 1,0-1-1,0 1 0,1-1 0,-1 1 0,0-1 1,0 0-1,1 1 0,-1-1 0,0 0 1,0 0-1,1 0 0,1 0 0,3-1 1,-1 0 0,0-1-1,0 0 1,0 0 0,6-2-1,-6 1-4,0 1 1,0 0-1,11-2 0,-11 3 4,0 1 0,0 1-1,0-1 1,-1 1 0,1 0 0,0 0 0,0 0-1,-1 0 1,1 1 0,-1 0 0,1 0-1,-1 0 1,0 1 0,0-1 0,5 5 0,8 6 73,32 33 1,-42-39-79,25 27-1211,33 47 0,-63-79 596,-1 0 0,1 0 0,0 0 0,0 0 0,-1 0 0,1 0 0,0-1 0,1 1 0,-1-1 0,0 1 0,4 1 0,3 1-3913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59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0 8704,'-11'5'7040,"-1"5"-3822,-5 10-1007,15-16-2167,0 0 0,0 0 0,0 0 0,1 0 0,0 0 0,0 0 0,0 1 0,0 6 0,1 37-128,0-25 172,0 8 2,-1-12 10,1 0 1,1 0-1,0 0 1,2 0-1,6 29 1,-7-45-63,-1 0 0,0 0 0,1 0 0,0 0 0,-1 0 0,1 0 0,0 0 0,1-1 0,-1 1 0,0-1 0,1 1 0,-1-1 1,1 0-1,0 0 0,0 0 0,-1-1 0,1 1 0,1-1 0,-1 1 0,0-1 0,6 1 0,-6-1 44,-1-1-1,1 1 1,0-1-1,-1 0 1,1 0-1,0 0 1,0 0 0,-1-1-1,1 1 1,0-1-1,0 1 1,-1-1 0,1 0-1,-1 0 1,1 0-1,-1-1 1,1 1 0,-1-1-1,0 1 1,0-1-1,1 0 1,-1 0 0,-1 1-1,1-1 1,0-1-1,2-1 1,-1-2 5,1-1 1,-1 1-1,0-1 0,-1 0 0,1 1 1,-1-1-1,-1 0 0,2-12 1,-1-4 293,-1-31 0,-1 29-14,0 15-180,-1-1 1,0 0 0,0 1-1,-5-16 1,6 25-190,0 3 3,1 10 1,8 19-88,-4-21 75,0-1 0,1 0 1,1 0-1,-1 0 0,1-1 1,1 0-1,-1 0 0,1-1 1,1 0-1,-1-1 0,1 1 1,1-2-1,14 8 0,-12-6-410,1-1-1,0-1 0,21 6 0,-8-6-3032,0-3-3559,-17-2 2187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4:59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10112,'0'3'8041,"-1"8"-4468,-7 30-2212,-1 16-1087,2 0 0,1 93 0,3-82-43,2-36-2660,0 0-6664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00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 10368,'-1'0'478,"0"-1"1,1 1-1,-1-1 1,0 1 0,0-1-1,0 1 1,0 0-1,0-1 1,0 1-1,0 0 1,1 0 0,-7 2 4023,9 6-2817,5 2-1273,0-1-1,1 0 1,0 0 0,1-1 0,18 15-1,13 11 447,-4 4-338,-23-23-400,2 0 1,0-1 0,29 22 0,-20-20-123,-1 2 0,28 26 0,-47-40-81,0-1 0,0 0-1,1 0 1,0 0 0,-1-1 0,1 0-1,6 3 1,1-1-227,-11-3 179,0-1-1,0 1 0,0-1 1,0 1-1,0-1 0,-1 1 1,1 0-1,0 0 0,0-1 1,-1 1-1,1 0 0,-1 0 1,1 0-1,0 0 0,-1-1 1,0 1-1,1 1 0,9 12-5268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37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67 8448,'-4'-22'4853,"4"21"-4767,0 1 0,0 0 1,0-1-1,0 1 0,-1 0 0,1-1 1,0 1-1,0 0 0,0-1 0,0 1 1,0 0-1,-1-1 0,1 1 0,0 0 1,0 0-1,-1-1 0,1 1 0,0 0 1,0 0-1,-1-1 0,1 1 0,0 0 1,-1 0-1,-2-4 777,2 0-103,0 1 0,0-1 0,1 0 1,0 0-1,0-5 0,1 4 2323,0 19-2290,1 35-428,1 0 0,3-1 0,3 1-1,15 53 1,-16-64-367,-5-25 31,0 1 0,9 23 1,-11-34-83,0 0 0,0-1 0,-1 1 0,1 0 0,-1 0 0,0 3 0,1 5-2575,3 0-4485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37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96 6784,'-5'-9'19082,"7"8"-18949,-1 0 0,0 0 0,1-1 0,-1 1 0,1 0 0,0 0 1,-1 1-1,4-2 0,-5 2-126,13-5 238,0 1 0,0 1 0,0 1-1,0 0 1,1 0 0,24 1 0,-4 0-76,12-2 18,-5 0-24,0-1 1,45-10-1,-71 10-137,7-1 114,0 0 0,0 1 0,31-2 1,-27 2 255,2-1-4541,-24 5 2206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41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143 579 6784,'0'4'13626,"-1"-15"-9489,-2-32-3869,-6-8 72,-1-6-230,-6-111 0,16 150-141,-4-89-23,2 87 88,3-32 1,-1 20 1149,-9 46-970,-24 45-180,22-37-99,-26 37 0,37-59 62,0 1 1,0-1 0,0 0-1,0 0 1,0 0 0,0 0-1,0 1 1,0-1 0,0 0-1,0 0 1,0 0 0,0 0-1,0 0 1,0 1 0,-1-1-1,1 0 1,0 0 0,0 0-1,0 0 1,0 0 0,0 0-1,0 1 1,-1-1 0,1 0-1,0 0 1,0 0 0,0 0-1,0 0 1,0 0 0,-1 0 0,1 0-1,0 0 1,0 0 0,0 0-1,0 0 1,-1 0 0,1 0-1,0 0 1,0 0 0,0 0-1,0 0 1,-1 0 0,1 0-1,0 0 1,0 0 0,0 0-1,0 0 1,-1 0 0,1 0-1,0 0 1,0-1 0,0 1-1,0 0 1,0 0 0,0 0-1,-1 0 1,1 0 0,0 0 0,0-1-1,0 1 1,0 0 0,-2-17-30,6-21 46,-4 37-18,1-11-31,1 1 1,0-1-1,1 1 0,7-20 0,-9 28 29,1 0-1,0 0 1,-1 0-1,1 0 1,0 0-1,0 1 1,1-1 0,-1 1-1,1-1 1,-1 1-1,1 0 1,0 0-1,-1 0 1,1 1 0,0-1-1,0 1 1,1-1-1,-1 1 1,0 0-1,7-1 1,-7 2 35,0-1 0,0 1 0,0 0 0,0 0 1,0 1-1,0-1 0,0 1 0,0-1 0,0 1 0,0 0 0,0 0 1,0 1-1,0-1 0,0 0 0,0 1 0,-1 0 0,1 0 0,-1-1 1,0 2-1,4 2 0,3 5 156,0 0 0,0 1-1,8 15 1,-13-20-208,19 29-38,15 22 36,-9-21-4028,-29-35 3506,1 0-1,0 0 1,0 0 0,0 0-1,0 0 1,0 0-1,1-1 1,-1 1 0,0 0-1,0-1 1,1 1-1,-1-1 1,2 1 0,10 3-4733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42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22 9088,'-9'-12'11894,"6"21"-11186,2-4-517,0 0-1,1 0 1,0 0-1,0 0 1,0 6 0,1 9 313,-1 5-65,2 0 0,0-1 0,2 0 0,1 1 0,7 24 0,-8-38-280,0 0 0,0 0 0,1 0 1,1 0-1,0-1 0,0 1 0,1-2 1,0 1-1,1-1 0,0 0 0,0 0 1,17 12-1,-13-14-88,-1 0 0,2 0 0,-1-2 0,1 1-1,-1-2 1,2 0 0,-1 0 0,20 2 0,-22-4 48,0-1 1,-1-1-1,1 1 0,0-2 0,0 1 1,0-2-1,0 1 0,-1-2 0,1 1 1,-1-1-1,13-6 0,-20 7-78,0 0 0,0 0 1,0 0-1,0 0 0,0-1 0,-1 1 0,1-1 0,-1 0 1,1 0-1,-1 1 0,0-2 0,0 1 0,1-4 1,2-3 0,-1 0 1,5-20-1,-6 11-19,1 1 0,-2-1 0,-1 0 0,0 0 0,-1 1 0,-1-1 0,-1 0 0,-1 1 0,0-1 0,-2 1 0,0 0 0,-9-22 0,8 26-33,-5-13-325,11 26 137,-1-1-1,1 1 0,-1-1 0,1 1 1,0-1-1,0 1 0,0-1 1,0 1-1,0-1 0,0 0 0,0 1 1,1-4-1,-1 5 70,0 0-1,0 0 1,0-1 0,0 1 0,0 0-1,1-1 1,-1 1 0,0 0 0,0 0 0,0-1-1,0 1 1,1 0 0,-1 0 0,0-1-1,0 1 1,1 0 0,-1 0 0,0 0 0,0 0-1,1-1 1,-1 1 0,0 0 0,1 0 0,-1 0-1,0 0 1,1 0 0,-1 0 0,0 0-1,0 0 1,1 0 0,-1 0 0,0 0 0,1 0-1,-1 0 1,0 0 0,1 0 0,-1 0-1,0 0 1,1 0 0,-1 0 0,0 0 0,1 1-1,9 7-4062,0 4-1829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46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16 267 9216,'-5'-8'17095,"3"2"-17029,0 0-1,1 0 1,-1 0 0,0-8-1,2-27 2,-1 14-9,1 0 0,7-45-1,-7 68-60,1 0-1,1 1 0,-1-1 1,1 1-1,-1 0 0,1-1 1,0 1-1,0 0 0,0 0 1,0 0-1,1 1 0,-1-1 1,1 0-1,0 1 0,4-3 1,-6 4 9,-1 1 1,1 0-1,0 0 1,0-1-1,0 1 1,0 0 0,-1 0-1,1 0 1,0 0-1,0 0 1,0 0 0,0 0-1,0 0 1,-1 1-1,1-1 1,0 0 0,0 0-1,0 1 1,-1-1-1,1 0 1,0 1-1,0-1 1,-1 1 0,1-1-1,0 1 1,-1-1-1,1 1 1,0 0 0,-1-1-1,1 1 1,-1 0-1,1-1 1,-1 1 0,1 1-1,3 4 14,-1 1 0,0-1 0,2 10 0,-1-6 6,-3-6-34,1 1 0,0-1 0,0 0 0,0 0 0,1 0 0,-1 0 0,1 0 0,0 0 0,4 3 0,-4-4 55,3 1 141,3-11-114,7-23-193,-14 24 117,1 1 1,0-1 0,5-7-1,-6 11-11,-1 1 1,1-1-1,0 0 0,-1 1 0,1-1 0,0 1 1,0 0-1,0-1 0,0 1 0,0 0 0,0 0 0,1 0 1,1 0-1,4-1 21,-1 1 0,0 0 0,1 1 0,-1 0 0,0 0-1,1 0 1,-1 1 0,0 0 0,1 1 0,-1-1 0,0 1 0,0 1 0,0-1 0,0 1 0,-1 1 0,1-1 0,10 9 0,-6-5 108,-1 2-1,1-1 1,-2 1 0,1 1 0,-1 0 0,-1 0 0,0 1-1,0 0 1,6 13 0,0 1-1,-3-4-29,12 27 1,-22-39-707,-1-9 491,0 1 0,-1-1 0,1 0 1,0 0-1,0 1 0,0-1 0,0 0 0,0 0 0,0 1 0,0-1 0,0 0 0,0 0 1,0 1-1,0-1 0,0 0 0,0 0 0,1 0 0,-1 1 0,0-1 0,0 0 0,0 0 1,0 1-1,0-1 0,0 0 0,1 0 0,-1 0 0,0 1 0,0-1 0,0 0 0,0 0 0,1 0 1,-1 0-1,0 0 0,0 1 0,1-1 0,-1 0 0,0 0 0,0 0 0,0 0 0,1 0 1,-1 0-1,0 0 0,0 0 0,1 0 0,-1 0 0,0 0 0,0 0 0,1 0 0,-1 0 1,0 0-1,0 0 0,1 0 0,-1 0 0,0 0 0,0 0 0,1 0 0,-1-1 0,0 1 1,0 0-1,0 0 0,1 0 0,-1 0 0,0-1 0,8-2-3988,1 3-1072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47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24 9472,'0'0'3120,"-9"-17"4389,3 10-3465,7 18-3214,1 4-1074,0 1 0,1-1-1,0 0 1,1 0 0,1 0-1,8 20 1,-5-14-1251,15 27-6750,-18-37 4192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6.5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8064,'0'-2'366,"1"1"1,-1 0 0,0 0 0,1 0-1,-1 0 1,1 0 0,0-1-1,-1 1 1,1 0 0,0 0 0,-1 0-1,1 1 1,0-1 0,0 0-1,0 0 1,0 0 0,0 0-1,0 1 1,0-1 0,0 1 0,0-1-1,0 1 1,2-2 0,-1 3-165,1-1 0,-1 0 0,0 0 0,0 1 0,0 0 1,0-1-1,1 1 0,-1 0 0,0 0 0,0 0 0,0 0 1,2 2-1,7 4 38,-2 1 1,1 0 0,-1 0-1,0 1 1,-1 0-1,0 0 1,0 1 0,8 15-1,3 9 253,20 46 1,-26-50-296,-2 1 1,-1 0 0,-1 1 0,-2 0 0,-1 0 0,-1 1 0,-2-1-1,-2 1 1,0 0 0,-3 0 0,0 0 0,-2-1 0,-10 37 0,-11 20-854,20-75-206,0 0 0,-2-1 0,0 1 0,-10 13 0,-23 25-6499,31-37 3275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47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13 8960,'-4'-12'4064,"-1"16"-1152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5:48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62 189 11008,'9'20'5874,"-9"-19"-5528,0 0 0,0 0 0,1-1 0,-1 1 1,0 0-1,0 0 0,0 0 0,0 0 0,0 0 0,0-1 0,-1 1 0,1 0 0,0 0 0,0 0 0,0 0 0,-1-1 0,1 1 0,0 0 0,-1 0 0,1-1 0,-2 2 0,2-1-255,-1-1-1,0 0 0,1 0 0,-1 0 1,0 0-1,1 0 0,-1 0 0,1 0 1,-1 0-1,0 0 0,1 0 1,-1 0-1,0-1 0,1 1 0,-1 0 1,0 0-1,1 0 0,-1-1 1,1 1-1,-1 0 0,1-1 0,-1 1 1,1-1-1,-1 1 0,1-1 0,-1 1 1,1-1-1,-1 0 0,0 0 124,-2-1-154,0-1 0,0 0 0,1 0 0,-1 1-1,1-1 1,0-1 0,-1 1 0,2 0 0,-1-1 0,0 1-1,1-1 1,-2-3 0,-2-10 11,-4-21 0,8 30-58,0 3-11,0-1-1,0 0 0,1 0 1,0 0-1,0 0 0,0 0 1,1 0-1,0 1 0,0-1 1,1 0-1,-1 0 0,4-5 1,-4 8-2,0 1 0,0 0 1,0 0-1,1 1 0,-1-1 0,0 0 1,1 0-1,-1 1 0,1-1 0,0 1 1,0-1-1,-1 1 0,1 0 1,0-1-1,0 1 0,0 0 0,0 0 1,1 1-1,-1-1 0,0 0 0,0 1 1,0-1-1,1 1 0,-1 0 0,0-1 1,0 1-1,1 0 0,-1 1 1,0-1-1,1 0 0,-1 1 0,0-1 1,0 1-1,3 1 0,-1-1 3,0 1 0,0 0 0,0 0 0,0 0 0,0 0 1,0 1-1,-1 0 0,1-1 0,3 5 0,3 4 27,13 19 1,4 3 10,4 9-810,-13-16-4355,-1-10-4507,-12-7 5183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06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21 5504,'0'-5'1824,"-5"-10"7359,-1 15-7415,5 0-1489,0 0 1,1 0-1,-1 0 1,0 0-1,0 0 0,1 0 1,-1 0-1,0 0 1,0 0-1,1 0 1,-1 0-1,0 0 1,0 0-1,1 1 1,-1-1-1,0 0 1,1 1-1,-2-1 1,4 29 99,6 35 1,-2-21-254,4 35 164,3 0-1,46 151 1,-44-187-270,14 47 51,-28-72 590,-1-10-2521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07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56 9472,'-1'0'1083,"-20"-16"8767,42 8-7136,-13 7-2497,-1-1-1,0 1 1,0 0-1,1 0 1,-1 1-1,0 0 1,9 1-1,2 0-17,301-22-164,-294 18-385,42 0-4844,-40 3-523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15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241 793 7552,'0'0'13183,"-10"-11"-12185,5-1-787,0 0 0,1 0 1,0-1-1,-4-24 0,3 16-94,-21-121 198,-23-199-230,46 303-37,1-65 0,3 56 523,-1 47-564,0 0 0,0 0 0,0 0 0,0 0 0,0 0 0,0 0 0,0 0 0,0-1 0,0 1 1,0 0-1,0 0 0,0 0 0,0 0 0,0 0 0,0 0 0,0 0 0,0 0 0,0-1 0,0 1 1,0 0-1,0 0 0,0 0 0,0 0 0,0 0 0,0 0 0,0 0 0,0 0 0,0-1 0,0 1 0,0 0 1,0 0-1,0 0 0,0 0 0,0 0 0,0 0 0,0 0 0,-1 0 0,1 0 0,0 0 0,0 0 1,0 0-1,0 0 0,0 0 0,0 0 0,0-1 0,0 1 0,-1 0 0,1 0 0,0 0 0,0 0 0,0 0 1,0 0-1,0 0 0,0 0 0,0 0 0,0 0 0,-1 0 0,1 0 0,0 1 0,0-1 0,0 0 1,0 0-1,0 0 0,0 0 0,0 0 0,0 0 0,0 0 0,-1 0 0,-6 8 73,4-4-148,-5 7 55,1 0 0,0 1 1,1-1-1,-6 18 0,11-25 30,-1-1 1,1 1-1,-1 0 0,0-1 1,0 1-1,0-1 0,0 0 1,0 0-1,-1 0 0,1 0 1,-1 0-1,0 0 0,0-1 1,0 0-1,-4 3 0,-4 4-170,11-8 111,-1 0 0,0 0 0,0 0 0,0 0 0,1-1 0,-1 1 0,0 0 0,0 0 0,0-1 0,0 1-1,-1-1 1,1 1 0,0-1 0,-1 1 0,2-17-224,0 10 260,1 1 1,0 0 0,1 0-1,-1-1 1,1 1 0,0 0 0,3-5-1,2-7-42,-7 16 41,0 0-1,1 0 1,-1-1-1,1 1 1,-1 0 0,1 0-1,0 0 1,-1 0-1,1 0 1,0 0 0,0 0-1,-1 0 1,1 0-1,0 0 1,0 1 0,0-1-1,0 0 1,0 0-1,0 1 1,1-1 0,-1 1-1,0-1 1,0 1-1,0 0 1,1-1 0,1 1-1,-1 0 6,1 0-1,-1 1 0,0-1 0,1 1 1,-1 0-1,0-1 0,0 1 1,0 0-1,0 0 0,0 1 1,0-1-1,0 0 0,0 1 1,2 2-1,12 9 81,1 2 302,29 30-1,-43-42-369,0 0 1,0 0-1,0-1 0,1 1 0,6 3 1,13 11-62,-22-16 15,0-1 0,1 1 1,-1-1-1,0 1 0,0 0 1,0-1-1,1 0 0,-1 1 0,0-1 1,0 0-1,1 0 0,-1 1 1,0-1-1,0 0 0,3-1 0,-1 1-854,0 0-1,0-1 1,-1 1-1,1-1 1,0 0-1,3-1 1,3-3-4043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1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33 210 8064,'0'0'140,"-1"0"0,1 0 0,0 0 0,-1 0 0,1 0 1,0 0-1,0 0 0,-1 0 0,1 0 0,0 1 0,-1-1 0,1 0 1,0 0-1,0 0 0,-1 0 0,1 0 0,0 1 0,0-1 0,-1 0 1,1 0-1,0 0 0,0 1 0,0-1 0,-1 0 0,1 0 0,0 1 1,0-1-1,0 0 0,0 0 0,-1 1 0,1-1 0,0 0 0,0 0 1,0 1-1,-2 2 648,-6-8 447,3 0-1412,-1 0 4620,6 5-4360,0 0 0,-1 0 0,1 0 0,0 0-1,0 0 1,0 1 0,-1-1 0,1 0 0,0 0 0,0 0-1,0 1 1,0-1 0,0 0 0,-1 0 0,1 1-1,0-1 1,0 0 0,0 0 0,0 1 0,0-1-1,0 0 1,0 0 0,0 1 0,0-1 0,0 0 0,0 0-1,0 1 1,0-1 0,0 0 0,0 0 0,0 1-1,0-1 1,0 1 0,2 11 108,0 1 1,0-1-1,1 0 1,1 0-1,8 19 0,-1-1 16,-4-6-48,64 171 1184,-62-175-1239,2 0 0,0-1 0,0-1 1,2 0-1,0 0 0,1-1 0,21 19 1,-30-31-45,0-1 1,0 0-1,0 0 1,1 0 0,0 0-1,-1-1 1,1 0 0,0 0-1,1-1 1,-1 0-1,0 0 1,1 0 0,-1-1-1,1 0 1,-1 0 0,1 0-1,0-1 1,6-1 0,-9 0 5,0 0 0,0 0 1,0 0-1,-1-1 1,1 1-1,-1-1 1,1 0-1,-1 0 0,1-1 1,-1 1-1,0-1 1,0 1-1,0-1 1,-1 0-1,1 0 0,-1 0 1,4-6-1,2-5 146,0 0 0,11-27-1,-18 37-191,45-124 589,-40 104-540,0 0 0,-2 0 0,1-37 0,-4-12-183,-19-140-1,12 181-545,0-4-2372,5 12-3478,1 16 729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47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11 6784,'-7'-10'6496,"-1"16"-3284,5 1-3939,2-2 922,1 0 1,-1 0 0,1 0-1,0 0 1,0 9-1,1 9-24,-1-9-163,5 151 325,2-16 341,-6-85-505,5 131 135,-5-186-282,29 703 313,-22-487-244,1 17-65,-8 15 22,-1 38-96,0 20 48,4-126 48,0-66-5,1 186-22,4-16-63,-8 13 52,-1-14 44,0 9-1,7 2 11,-3 13-181,1 2 26,-5-28 96,0-196-19,1 106-9,3 69 18,-5-184 10,2 92 75,3-84-66,1 56 57,-6-82-93,2 82-89,12 496 111,-13-471 128,8 82-139,-8-256 11,2 273 5,-3-140-42,6 336-144,-5-468-16,-1-1 58,1 1 1,0-1-1,0 0 0,0 1 1,0-1-1,0 1 0,0-1 1,0 0-1,0 1 0,0-1 1,1 1-1,-1-1 0,0 0 1,0 1-1,0-1 0,0 0 1,0 1-1,1-1 0,-1 0 1,0 1-1,3 1-970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48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492 0 7808,'-4'7'9141,"-7"15"-6360,-6 12-2336,-44 73 2431,47-86-2347,-1 1 1,-28 30-1,-16 9-366,-92 123 0,121-137-170,16-24 43,-1 0 0,-23 26 0,37-48-33,1-1-1,-1 1 1,1-1-1,-1 1 1,1 0 0,-1-1-1,1 1 1,-1-1-1,0 0 1,1 1 0,-1-1-1,0 1 1,1-1-1,-1 0 1,0 1 0,1-1-1,-1 0 1,0 0 0,0 0-1,-1 1 1,2-2-5,0 1 1,-1 0-1,1-1 0,0 1 1,-1 0-1,1-1 0,0 1 1,-1-1-1,1 1 1,0 0-1,0-1 0,-1 1 1,1-1-1,0 1 1,0-1-1,0 1 0,0-1 1,0 1-1,0-1 0,0 1 1,0-1-1,0 1 1,0-1-1,4-35-112,-4 33 116,4-11-4,0 0-1,0 0 1,1 0 0,1 1 0,12-21-1,0 3 29,25-29-1,-17 29-33,1 1-1,2 1 1,0 2-1,64-46 1,-83 66 93,0 1 1,0 0-1,0 0 1,0 1 0,1 1-1,0-1 1,0 2-1,0 0 1,1 0 0,-1 1-1,1 0 1,-1 1-1,1 0 1,0 1 0,-1 0-1,1 1 1,-1 0-1,1 1 1,12 4 0,20 9 397,0 2 1,73 40-1,-5 12 496,-47-26-625,-26-18-258,60 50 0,-94-71-217,-1 1 0,0-1-1,0 1 1,-1 0-1,1 0 1,-1 0 0,3 7-1,-5-9-896,1 0 1,-1 1-1,0-1 0,0 1 0,0-1 0,0 1 0,0 6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5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1 856 8960,'0'-3'9807,"13"3"-8201,25 0-682,0-1 0,1-2 0,50-10 0,196-70 324,-152 46-843,-105 30-362,67-15 134,86-26-24,-133 33-67,1 2-1,63-8 0,154-17 11,5-1 22,-204 28-67,202-30-33,36 3 252,-254 31-231,349-43 127,-370 47-162,351-27 109,-276 24-108,239-16 230,98-11-113,0-8 108,-21 0-300,4 10 97,-22 6-112,7-2 90,-14 3-42,-17 0 127,-7 5-63,-38 7 21,1 0-85,-36 0 111,-47 9-156,-191 3 90,249 7-14,20 17 177,30 3 192,11 2-171,30-2-86,-97-4 135,-233-17-210,-21-2-26,249 25 81,-183-12-107,55 7 5,249 12 133,-237-35 14,-102-2-86,17 4-66,-45-3-356,-18 0-3678,-21 5-2050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6:51.4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10624,'-4'-19'4063,"8"30"188,0-3-4005,0-1-1,0 1 1,1-1-1,0 0 1,0 0-1,1 0 1,0-1-1,0 0 1,0 0-1,1 0 1,10 6-1,-5-6-43,0 1 1,0-2-1,0 0 1,1 0-1,0-1 0,24 4 1,61 5 318,9 2-414,-86-11-95,0 2 0,-1 0 1,22 9-1,-11-2 211,-14-7-23,-1 1 0,0 1 0,-1 0 1,1 1-1,16 13 0,-17-10-70,-2 1 0,20 21 0,-27-26-76,0 0 0,-1 0 0,0 0 0,0 1 0,-1-1-1,0 1 1,3 11 0,-3-3 142,0 1 0,-1 0-1,0-1 1,-1 33-1,-3-19-44,-2 0-1,-6 34 1,-60 184 35,58-216-159,-10 32-111,-46 162-2627,66-219 1805,-1 1-1,1 0 0,0 11 0,2-17 297,-1 0-1,0-1 0,1 1 0,-1 0 1,1-1-1,1 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8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278 1 8192,'0'0'6789,"-1"1"-6304,-19 34 239,-2-1-1,-41 50 1,-1 0-596,-17 41-230,55-85-2175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0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66 6528,'1'-10'4904,"-2"10"-4782,-3-10 1716,-1-22 2529,4 19 544,3 19-3256,4 10-1162,-2 2 0,0-1 0,3 29 0,0 57-181,-4-36-132,10 243 1137,-8-182-741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0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18 6144,'-13'-18'16980,"13"26"-14549,5 14-2955,-2-12 1258,6 43-89,5 92 160,-11-104-646,11 96 160,-9-103-275,18 65-1,-21-92-59,0-3 16,-1 0-1,0 0 0,0 0 0,0 0 1,-1 0-1,1 4 0,1 3-260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05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9088,'0'-12'13167,"1"26"-11359,20 75 454,-11-39-1827,-2 1 0,1 59 1,-1-12-191,18 85-31,-25-175-303,0 1 0,-1 16 0,-1-8-2049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06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 7936,'-13'-15'21151,"15"42"-20762,2-1 0,0 1 0,15 43 0,-3-13-286,29 136 105,51 198 160,-89-364-357,3 35 0,-8-24-3825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1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 7936,'-9'-7'18154,"9"9"-17733,19 214 558,-7-114-1467,-7-50-393,7 55-1764,-2-36-2528,-5-46-74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2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8576,'0'-12'12122,"0"19"-10687,2 22-1060,1-1-1,2 0 1,15 50 0,-12-47-397,69 301-1855,-73-316 696,-3-8-330,1-1-1,-1 1 1,0 9-1,-1-5-2978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5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 8320,'-25'-8'13178,"25"11"-12698,9 163 1579,-3-24-1485,-5-130-546,8 185 36,-6-149-260,11 136-526,1-61-4872,-11-95 427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92 7040,'-5'-7'12690,"7"7"-12661,7-5 891,0 1 0,14-11 0,-13 9-775,0 0 0,14-7 0,-5 6 40,0 1 0,0 1 0,0 0 0,35-3 0,82 3 1045,-132 5-1001,8 1-1648,-11-1 898,0 0-1,0 0 1,1 1 0,-1-1-1,0 1 1,8 4-2607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8192,'1'6'1182,"0"1"0,0-1 0,-1 0 0,0 0 1,0 1-1,-1-1 0,-2 12 0,0 20 1808,5-10-1755,1 0-1,1 0 0,15 51 0,-4-20-725,39 200-397,-36-186-5679,-13-58 2398,-1 2-2036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3.5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8832,'4'61'11338,"6"3"-6542,20 66-5520,-4-23 999,-14-45-491,24 111 550,-21-117-2092,21 55 0,-27-91-935,0-3-2517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9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7808,'5'0'10679,"5"9"-12159,-6-5 2339,47 39-175,-29-25-514,-1 0 1,0 1-1,-2 1 1,18 24-1,-11-4-81,35 77-1,-39-73-548,-20-39 221,2 2-264,-1 0 0,1-1 0,6 9 0,-8-13-64,-1-1 0,1 1 0,0 0 0,0 0 0,0-1 0,0 1 0,0-1 0,4 2 0,2 0-3038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14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 7552,'-12'-5'6335,"12"5"-6194,-1 0 0,1 0 1,-1 0-1,1 0 0,-1 0 1,1 0-1,-1 0 0,1 0 0,0-1 1,-1 1-1,1 0 0,-1 0 1,1 0-1,0-1 0,-1 1 0,1 0 1,0-1-1,-1 1 0,1 0 1,0-1-1,-1 1 0,1 0 0,0-1 1,0 1-1,-1-1 0,1 1 1,0 0-1,0-1 0,0 1 0,0-1 1,-1 1-1,1-1 0,0 1 1,0-1-1,0 1 0,0-1 0,0 1 1,0 0-1,1-4 1304,-1 24 155,3 33-993,3-1 0,19 84 0,-5-38-193,12 76-377,11 81-2618,-39-241 1605,1 1-791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2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12544,'0'14'16823,"0"-2"-19887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2.7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0 11648,'-7'8'10729,"1"-1"-10371,1 2-388,1 0 0,1 0-1,-1 1 1,1-1-1,1 1 1,0-1 0,0 1-1,1 0 1,0 12-1,1-22 30,0 1 0,1-1-1,-1 0 1,0 1 0,0-1 0,1 0-1,-1 1 1,1-1 0,-1 0-1,0 0 1,1 1 0,-1-1-1,0 0 1,1 0 0,-1 0-1,1 1 1,-1-1 0,1 0 0,-1 0-1,0 0 1,1 0 0,-1 0-1,1 0 1,-1 0 0,1 0-1,-1 0 1,1 0 0,16-1-80,28-9 34,-33 7 48,-1 0 0,1 1 0,0 0 0,12 1-1,-11 1 43,-1 1-1,1 1 0,-1 0 1,1 1-1,-1 0 0,0 1 1,0 0-1,0 1 0,-1 0 1,1 1-1,-1 0 0,-1 1 1,1 0-1,-1 1 0,18 17 1,-25-22 126,0 1 1,0-1-1,0 1 1,-1-1-1,1 1 1,-1 0-1,0 0 0,0 0 1,-1 0-1,1 0 1,-1 0-1,0 1 1,0-1-1,0 0 1,0 10-1,-1-11-168,0 1 0,-1-1 0,1 1 0,-1-1 0,0 1 0,0-1 0,0 1 0,0-1-1,-1 0 1,1 1 0,-1-1 0,0 0 0,0 0 0,0 0 0,0 0 0,-1-1 0,1 1 0,-1-1-1,1 1 1,-5 1 0,1 1-550,-1-1-1,0 0 1,-1 0-1,1-1 1,-9 3 0,11-4-713,0-1 0,-1 0 1,1 0-1,-11 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3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80 9472,'-8'-8'2544,"6"7"-2208,1-1 0,0 1-1,-1 0 1,1 0-1,-1 0 1,1 0 0,-1 0-1,0 0 1,1 0-1,-1 0 1,0 0 0,1 1-1,-1-1 1,0 1 0,-2-1-1,3 1-245,1 0-1,-1 0 1,0 0-1,1-1 1,-1 1-1,0 0 0,1 0 1,-1-1-1,1 1 1,-1 0-1,0-1 1,1 1-1,-1 0 1,1-1-1,-1 1 1,1-1-1,0 1 1,-1-1-1,1 1 1,-1-1-1,1 1 1,0-1-1,-1 0 1,1 1-1,0-1 1,-1 0-1,24 0 2396,-17 1-2202,-1-1 0,1 0 0,-1 0 0,9-3 0,4-1-66,36-9-244,21-4-4943,-71 18 4059,-1-1 1,1 1-1,0 0 0,0 0 0,-1 0 1,1 1-1,0 0 0,0-1 0,-1 1 1,1 0-1,-1 1 0,6 2 0,26 10-3579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4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 8320,'-9'0'11466,"19"4"-10047,12-4-704,-3 1-600,0-2 1,31-3-1,-36 1-446,0 1 1,15 0-1,-24 2-320,-1 0 0,1 0 0,-1 0 0,1 1-1,-1 0 1,1 0 0,-1 0 0,1 0 0,-1 1 0,5 2 0,5 4-3701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6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41 9216,'-18'3'12053,"17"-4"-11589,0 2-456,1-1 1,0 0-1,0 0 0,0 0 0,-1 0 0,1 0 0,0 0 1,0 0-1,0 0 0,-1 0 0,1 0 0,0 0 1,0 0-1,0 0 0,0 0 0,-1 0 0,1 0 0,0 0 1,0-1-1,0 1 0,-1 0 0,1 0 0,0 0 0,0 0 1,0 0-1,0 0 0,0 0 0,-1-1 0,1 1 0,0 0 1,0 0-1,0 0 0,0 0 0,0-1 0,0 1 0,0 0 1,0 0-1,-1 0 0,1 0 0,0-1 0,0 1 0,0 0 1,-4-24 1116,4 25-1310,0 0 181,0-1-1,0 1 1,0-1 0,0 1 0,0-1 0,0 1 0,0-1 0,0 1 0,1-1 0,-1 0 0,0 1 0,0-1 0,1 1 0,-1-1 0,0 1 0,0-1 0,1 0 0,-1 1 0,1-1 0,-1 0 0,0 1 0,1-1 0,-1 0-1,1 1 1,-1-1 0,1 0 0,0 0 0,17-3-63,-17 3 79,-1 0 1,0 0 0,1 0-1,-1-1 1,0 1 0,1 0 0,-1 0-1,0-1 1,1 1 0,-1 0-1,0-1 1,1 1 0,-1-1-1,0 1 1,0 0 0,0-1-1,1 1 1,-1 0 0,0-1-1,0 1 1,0-1 0,0 1 0,0-1-1,0 1 1,0-1 0,0 1-1,0 0 1,0-1 0,0 1-1,0-1 1,0 1 0,0-1-1,0 1 1,0 0 0,-1-1-1,1 1 1,0-1 0,0 1 0,0 0-1,-1-1 1,1 1 0,0 0-1,-1-1 1,0 0-28,1 0-1,-1 1 1,1-1 0,-1 0-1,0 1 1,1-1-1,-1 1 1,0-1 0,1 1-1,-1-1 1,0 1 0,0 0-1,0-1 1,0 1-1,1 0 1,-1 0 0,0-1-1,0 1 1,0 0 0,0 0-1,0 0 1,0 0 0,1 0-1,-1 0 1,0 0-1,0 1 1,0-1 0,0 0-1,0 0 1,1 1 0,-1-1-1,0 0 1,0 1 0,0-1-1,1 1 1,-1-1-1,0 1 1,1-1 0,-1 1-1,0 0 1,0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7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25 8704,'0'-24'10410,"-9"37"-8927,5-5-1032,1-3-365,0 0-1,0 0 1,1 1-1,-1-1 1,1 0-1,1 1 1,-1-1-1,1 1 1,0 0-1,-1 7 1,2-2-147,0 22-366,1-30 381,-1-1 1,0 1 0,1-1-1,-1 1 1,1-1 0,0 1-1,0-1 1,0 1 0,0-1-1,1 2 1,-1-3 35,0 0 0,0 0-1,0-1 1,0 1 0,0-1 0,1 1 0,-1-1 0,0 1-1,0-1 1,0 0 0,0 1 0,1-1 0,-1 0 0,0 0-1,0 0 1,0 0 0,1 0 0,0-1 0,26-2 231,-21 2-265,11-1-11,0 1 1,21 2-1,-7 0 187,-27-1 63,0 1-1,1-1 1,-1 1 0,0 0-1,0 0 1,0 1 0,0 0-1,0 0 1,0 0 0,0 0-1,0 1 1,-1 0 0,8 5-1,-11-7-152,-1 0-1,1 0 0,-1-1 0,1 1 1,-1 0-1,1 0 0,-1-1 1,0 1-1,1 0 0,-1 0 0,0 0 1,0 0-1,1 0 0,-1 0 1,0 0-1,0-1 0,0 1 1,0 0-1,0 0 0,0 0 0,0 0 1,-1 0-1,1 0 0,0 0 1,0 0-1,-1-1 0,1 1 0,0 0 1,-1 0-1,1 0 0,-1-1 1,1 1-1,-1 0 0,0-1 0,-1 2 1,-2 3-120,-1-1 1,1 1 0,-12 6-1,12-8 11,-22 10-1408,22-12 780,1 0 0,0 0 0,0 1 0,0 0 0,0-1 0,0 1 0,-3 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27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22 131 7552,'0'-1'77,"0"1"59,-1-1 0,1 1-1,0-1 1,0 1-1,-1-1 1,1 1-1,0-1 1,-1 1 0,1-1-1,-1 1 1,1-1-1,-1 1 1,1 0-1,-1-1 1,1 1 0,-1 0-1,1-1 1,-1 1-1,1 0 1,-1 0-1,1 0 1,-1-1 0,1 1-1,-1 0 1,0 0-1,1 0 1,-1 0-1,-4 1 1933,2-9 273,24-3 1680,19-4-1747,-29 12-2143,0-1 1,0-1-1,0 1 0,0-2 0,14-9 1,-24 14-134,1 0 0,-1 0 0,1 0 0,-1 0 0,1 0 0,0 0 0,0 0 0,0 0 0,-1 1 0,1-1 0,0 0 0,0 1 0,0 0 0,0 0 0,3-1 0,-2 1-149,0-1 1,0 1-1,-1-1 1,1 0-1,0 0 1,-1 0 0,1 0-1,0 0 1,-1-1-1,1 1 1,-1-1-1,0 0 1,4-3 0,-4 3-364,0 0 0,0 0 1,1 0-1,-1 1 1,1-1-1,-1 1 1,1 0-1,0-1 1,0 1-1,-1 0 1,1 0-1,0 1 0,5-2 1,2 2-3700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0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27 101 8960,'-27'-4'16309,"42"-13"-14949,-1 11-950,0 0 1,27-7 0,13-6 47,-45 15-336,0 1-1,-1 0 1,1 1-1,0 0 1,0 0-1,0 1 0,1 0 1,13 0-1,-18 1 1,-3 0-212,0 1 1,0-1-1,0 0 1,0 0-1,1-1 1,-1 1-1,0 0 1,0-1-1,0 1 1,0-1-1,0 0 1,0 1-1,0-1 1,2-2-1,0 3-450,0 1 389,-1-1 1,0 0-1,1 0 1,-1 0-1,0-1 0,1 1 1,-1-1-1,0 1 0,1-1 1,4-2-1,-3 1 8,1 1 0,-1 0 0,1 1 1,-1-1-1,7 1 0,17 1-3712,-4 0-3662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1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6784,'5'-5'20837,"-2"5"-19786,9 0-3457,-4-1 2582,-1 0 0,0 0 0,8-3 0,16-3 203,-21 7-263,-1 0 1,1 1 0,-1 0 0,1 0 0,-1 1-1,11 4 1,11 2 239,49 13 186,-4 1-66,-53-21-359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59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9728,'4'-4'3584,"1"4"-2784,4-5 352,-5 5-64,5 0-673,0 0-159,3 0-320,6 0-32,0 0 32,0 5-895,0-1-385,0 4-2976</inkml:trace>
  <inkml:trace contextRef="#ctx0" brushRef="#br0" timeOffset="1">53 108 7936,'0'-4'3648,"5"4"-2464,-1 0 128,1 0-480,4 0-96,4 0-416,5 0-192,0 0-96,5 0-320,8-5-64,-1 5-864,2 0-416,-1 5-2240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7424,'0'-15'16469,"4"19"-14784,16-3-389,-11-1-1077,0 0-1,1 0 1,-1-1 0,17-3-1,7-2 10,1 1-1,0 2 0,-1 2 1,39 3-1,-7-1-84,103-1-1274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9 9216,'-16'-9'14026,"16"9"-13914,1 1-23,-1 0 0,1 0 0,0 0 0,-1 0 0,1 0 0,0-1 0,0 1 0,0 0 0,0 0 0,0-1 0,0 1 0,0-1 0,0 1 0,0-1-1,0 1 1,0-1 0,0 0 0,0 1 0,0-1 0,0 0 0,2 0 0,241 11 3298,-92-6-2672,-103-6-3318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4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7296,'1'6'20004,"5"-4"-19164,11 3-2674,-4-2 2177,1 0 1,28 1 0,8 1 254,167 39 1285,-211-43-1825,0 0 1,0 0 0,0-1-1,0 0 1,10-1 0,-10 0-783,1 1 1,-1 0-1,0 0 1,0 1-1,7 0 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4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7680,'-4'7'19692,"4"2"-22398,0 10-3694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6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11 6016,'-4'-10'14394,"132"298"-13188,-118-265-833,-8-19-187,0 0 0,-1 1 0,1-1 0,-1 1 0,0-1 0,-1 1 1,1-1-1,-1 1 0,0 6 0,0-11-178,0 0 0,0 0 1,0 1-1,0-1 0,0 0 1,0 0-1,0 0 0,0 0 0,0 0 1,0 1-1,0-1 0,0 0 0,0 0 1,0 0-1,0 0 0,0 0 0,0 1 1,0-1-1,0 0 0,0 0 0,0 0 1,0 0-1,0 0 0,0 1 0,-1-1 1,1 0-1,0 0 0,0 0 1,0 0-1,0 0 0,0 0 0,0 0 1,-1 0-1,1 0 0,0 0 0,0 1 1,0-1-1,0 0 0,0 0 0,-1 0 1,1 0-1,0 0 0,0 0 0,0 0 1,-8-5 76,-9-14-67,2-10 22,-21-57 0,25 59 88,-43-124 96,51 143-303,2 4 64,0 0-1,0 0 1,0 1-1,0-1 1,1 0-1,-1-5 1,1 9 13,0 0-1,0-1 1,0 1-1,0 0 1,0 0 0,0 0-1,0 0 1,0 0 0,0-1-1,0 1 1,0 0 0,0 0-1,0 0 1,0 0 0,0 0-1,0 0 1,0-1 0,0 1-1,0 0 1,0 0-1,0 0 1,0 0 0,0 0-1,1 0 1,-1-1 0,0 1-1,0 0 1,0 0 0,0 0-1,0 0 1,0 0 0,0 0-1,1 0 1,-1 0-1,0 0 1,0 0 0,0 0-1,0 0 1,0 0 0,0 0-1,1-1 1,-1 1 0,0 0-1,0 0 1,0 0 0,1 1-1,7 4 11,8 13 79,-7-4-79,-1 1 1,11 26-1,-6-11-1,35 93-2,-25-74 385,-22-48-150,-2-2-96,-41-110-2679,22 58-3746,16 37 1918,3 4-143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3840,'-20'4'23413,"31"-4"-21734,18 0-1344,-1 1 0,1 1-1,31 7 1,-32-2-148,0-2-1,0-1 1,35 0 0,-62-4-310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9088,'8'-5'9386,"3"4"-5007,15 1-3114,-11 1-2,10-1-658,1 2 0,-1 0 1,45 11-1,-65-12-564,0 0 1,1 0 1,-1 1-1,0-1 0,-1 1 0,1 0 0,0 1 0,6 3 0,-7-4-26,-1 0 0,1 0 0,0-1-1,-1 1 1,1-1 0,0 0-1,0 0 1,0 0 0,0-1-1,0 1 1,0-1 0,0 0-1,6-1 1,-3 1-24,0 0 0,0 0-1,12 3 1,3 0-1503,-8-2-2700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7:59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7808,'12'0'12756,"-4"-1"-11918,1 0 1,-1 0 0,12-4 0,-16 4-672,0 1 1,0-1-1,0 1 0,0-1 0,0 1 0,0 0 1,1 1-1,-1-1 0,0 1 0,0 0 0,0 0 0,4 1 1,12 3 405,57 9 721,91 12-418,-148-24-801,37 3 69,13-1-12528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8:00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6656,'-2'-7'20908,"9"7"-21576,9-1-425,-4 1 1334,1 1 0,0 0 1,-1 0-1,1 2 1,-1 0-1,13 4 0,-11-2-95,1-1 0,0-1 0,0 0 0,0 0-1,27 0 1,-27-3-54,1 2-1,0 0 1,22 7 0,-18-4-9,28 3 0,14 3 40,-37-6-27,-15-3-515,0-2 1,1 1-1,15-2 0,-14 0-3657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8:01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10880,'-5'-3'11605,"8"4"-11341,-1-1 1,1 1-1,-1-1 1,1 1 0,0-1-1,-1 0 1,1 0-1,3 0 1,-6 0-193,17-1 504,-1 2 0,1 0 0,30 6 0,28 10 283,-50-12-627,0 0 0,0 2 0,46 19-1,80 53 467,-107-56-841,-37-19 44,17 9 189,-9-10-3339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0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1 8064,'-9'0'6049,"8"1"-5807,-11 10 1811,-7 18-1272,11-14-704,1 1 1,1 1 0,0-1-1,1 1 1,0 0-1,2 0 1,0 0-1,1 1 1,1-1 0,1 28-1,0-41-53,0-1 0,1 1 0,-1 0 0,1 0-1,0 0 1,0-1 0,1 1 0,-1 0 0,1-1 0,0 1 0,0-1-1,0 0 1,0 0 0,5 5 0,-5-6 29,1 0 0,-1 0 0,1 0 0,-1-1 0,1 1 0,0-1 0,0 0 0,0 0 0,0 0 0,0 0 0,0-1 0,0 1 0,0-1 0,0 0 0,0 0 0,0 0 0,0 0 0,6-1 0,12-3 343,1-2 0,-1 0 0,0-1-1,39-20 1,-44 19-234,-1-1 0,16-11 0,-24 16-93,-1-1 1,0 0-1,-1 0 0,1-1 0,-1 0 1,0 0-1,5-8 0,-9 12-58,1-1 0,-1 1-1,0-1 1,0 1 0,0-1 0,0 0 0,-1 0-1,1 1 1,-1-1 0,1 0 0,-1 0 0,0 0-1,0 0 1,0 0 0,-1 1 0,0-5 0,0 2-6,-1 1 0,1 0 0,-1 0 0,0 1 1,0-1-1,-1 0 0,1 1 0,-1-1 0,-5-5 0,-3 0-68,0 0 0,0 0 0,-1 1-1,0 1 1,-19-10 0,21 12-117,0 1 0,0 0 0,-13-3-1,20 6 22,1 0-1,-1 1 0,1-1 1,-1 1-1,0 0 0,1 0 0,-1 0 1,1 0-1,-1 0 0,1 1 1,-1-1-1,1 1 0,-1-1 1,1 1-1,-1 0 0,1 0 1,0 0-1,0 0 0,-4 3 0,6-4 47,-1 0 1,1 1-1,-1-1 0,1 1 0,0-1 0,-1 1 0,1-1 0,-1 1 0,1-1 0,0 1 0,0 0 0,-1-1 0,1 1 0,0-1 0,0 1 0,0 0 0,-1-1 0,1 1 0,0 0 0,0-1 0,0 1 0,0 0 0,0-1 0,0 1 0,1 0 0,-1 0 0,1 1-187,-1-1-1,1 1 1,0-1-1,0 1 1,0-1-1,0 1 1,0-1-1,2 3 1,13 12-3353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8:01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97 12032,'-14'-19'11765,"30"10"-10203,72-12 747,-53 14-1781,115-27 806,-143 32-1805,25-3 1641,-12 6-7405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8:02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10368,'-4'4'16508,"3"0"-17683,2 4 1448,0 0 1,0 0-1,0 0 1,1 0-1,6 15 1,18 36 580,-19-43-720,58 100 582,-20-39-403,56 95-233,-47-88-635,-50-77 101,4 7-3150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9:02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126 171 6016,'-1'-1'562,"0"1"-1,0-1 1,1 1 0,-1-1 0,0 1 0,0-1-1,0 1 1,0 0 0,1-1 0,-1 1-1,0 0 1,-1 0 0,-22 0 3143,15 0 486,21-11-4057,-11 6 47,0 1 0,-1-1 0,1 1 0,-1 0 0,-1-1 0,1 1 0,0-1 0,-1 1 0,0-1 0,0 1 0,0 0 0,-1-1 0,1 1 0,-1 0 0,-3-6 0,4 10-149,1-1 0,-1 0 0,1 0 0,-1 0 0,1 0 0,-1 0 0,0 0 0,1 1 0,-1-1 0,0 0 0,0 0 0,1 1 0,-1-1 0,0 1 0,0-1 0,0 0 0,0 1 0,-1-1 0,1 1-20,1 0 1,-1 0-1,0 0 0,1 0 0,-1 0 1,1 1-1,-1-1 0,0 0 0,1 0 1,-1 0-1,1 1 0,-1-1 1,1 0-1,-1 1 0,1-1 0,-1 0 1,1 1-1,-1-1 0,1 0 0,0 1 1,-1-1-1,0 2 0,0 0-16,-1 1 0,1-1 1,0 1-1,-1 0 0,1-1 0,0 1 0,1 0 0,-1 0 0,0 0 0,1 5 1,-1 17-1,0-7-110,3 24 0,-1-38 98,-1 1 0,1 0 0,0-1 1,0 1-1,1 0 0,-1-1 0,1 1 1,0-1-1,5 8 0,-7-12 19,0 0-1,1 1 1,-1-1-1,0 1 1,1-1-1,-1 1 0,0-1 1,1 1-1,-1-1 1,0 0-1,1 1 1,-1-1-1,1 0 1,-1 0-1,0 1 1,1-1-1,-1 0 0,1 0 1,-1 1-1,1-1 1,-1 0-1,1 0 1,-1 0-1,1 0 1,-1 0-1,1 0 1,-1 0-1,1 0 0,-1 0 1,1 0-1,0 0 1,-1 0-1,1 0 1,-1 0-1,1-1 1,-1 1-1,0 0 1,1 0-1,-1 0 0,1-1 1,-1 1-1,1 0 1,-1-1-1,0 1 1,1 0-1,-1-1 1,1 1-1,-1-1 1,0 1-1,0 0 0,1-1 1,-1 1-1,0-1 1,0 1-1,1-1 1,-1 1-1,0-2 1,3-3 46,-1 0 1,0 0 0,2-10 0,-2 3-4,0 0 1,-1 0 0,0-1 0,-2-16 0,1 4 76,0 17 7,-1 0 1,0 0 0,0-1-1,0 1 1,-5-13-1,5 18-97,0 0 1,0 0-1,0 0 0,-1 0 0,1 1 1,-1-1-1,0 1 0,0-1 0,0 1 0,0 0 1,0-1-1,0 1 0,-1 0 0,1 0 1,-1 1-1,0-1 0,-3-2 0,5 4-33,0 0 0,0-1 0,0 1 0,0 0 0,0 0 0,0 0 0,0 0 0,0-1 1,0 1-1,0 0 0,0 1 0,0-1 0,0 0 0,0 0 0,0 0 0,0 1 0,1-1 0,-1 0 0,0 1 0,0-1 0,0 0 0,0 1 0,0 0 0,1-1 0,-1 1 0,0-1 0,1 1 0,-1 0 0,0-1 0,1 1 0,-1 0 0,1 0 0,-1 0 0,1 0 0,-1 0 0,-1 3-21,0 1-1,0-1 1,1 1-1,-1-1 1,0 6-1,-1 10-43,1 0 0,1 0 0,0-1 0,4 34 0,-2-47 5,0 0 0,1-1 0,-1 1-1,1 0 1,0-1 0,1 0 0,-1 1 0,7 9 0,-7-13 51,-1 1-1,1-1 1,0 0 0,0 0 0,0 0 0,0 0-1,0 0 1,0 0 0,0-1 0,1 1 0,-1-1-1,1 1 1,-1-1 0,1 0 0,-1 0-1,1 0 1,0 0 0,-1 0 0,7 0 0,-7-1 19,-1 0 0,1-1 0,0 1 1,0 0-1,0-1 0,-1 1 1,1-1-1,0 1 0,-1-1 1,1 0-1,0 0 0,-1 0 0,1 0 1,-1 0-1,1 0 0,-1 0 1,0 0-1,1-1 0,-1 1 1,0 0-1,0-1 0,0 1 0,0-1 1,0 0-1,0 1 0,-1-1 1,1 0-1,0 1 0,0-4 1,0-2 11,1 0 1,-1 1 0,-1-1 0,1 0 0,-1 0 0,-1-9 0,-1 5-8,1 1 1,-2 0-1,1 0 1,-1 0-1,-1 0 1,0 0-1,0 1 1,-1 0 0,0-1-1,-11-13 1,13 21-9,1-1 0,0 1 1,0 0-1,-1 0 0,1 0 1,-1 0-1,0 0 1,1 1-1,-1-1 0,0 1 1,0 0-1,-4-2 1,6 3-8,0 0 0,1 0 1,-1 0-1,0 0 0,1 0 1,-1-1-1,0 1 1,1 0-1,-1 0 0,0 1 1,0-1-1,1 0 1,-1 0-1,0 0 0,1 0 1,-1 1-1,0-1 1,1 0-1,-1 0 0,1 1 1,-1-1-1,0 1 0,-1 0-5,1 1-1,0-1 0,0 0 0,0 1 0,0-1 1,0 1-1,0-1 0,0 1 0,0 1 0,-1 4-4,0-1-1,0 1 1,1-1 0,-1 10-1,1-4-6,1 0 0,0 1-1,1-1 1,0 0 0,1 1 0,5 16-1,-5-20 11,1-1 0,0 0 0,1 0 0,-1 0 1,2-1-1,-1 1 0,1-1 0,0 0 0,1 0 0,6 6 0,-10-11 15,0 0 0,0 0 1,1-1-1,-1 1 0,0-1 0,1 0 1,0 0-1,-1 0 0,1 0 0,-1 0 1,1 0-1,0-1 0,0 1 0,-1-1 1,1 0-1,0 0 0,0 0 1,0 0-1,-1 0 0,1 0 0,0-1 1,0 0-1,-1 1 0,1-1 0,0 0 1,-1 0-1,1-1 0,-1 1 0,1 0 1,2-3-1,-3 2 0,-1 0-1,1 1 1,-1-1-1,1 0 1,-1 1 0,0-1-1,0 0 1,0 0 0,0 0-1,0 0 1,-1 0 0,1 0-1,-1 0 1,1-1 0,-1 1-1,1 0 1,-1-2 0,0-3 20,0 0 0,0 0 0,-2-13 1,0 12-17,0 0 1,0 1-1,0-1 1,-1 1 0,0 0-1,-1 0 1,1 0 0,-6-8-1,7 13-5,1 0-1,-1 0 0,0 0 0,1 0 0,-1 0 1,0 0-1,0 0 0,0 1 0,-1-1 1,1 1-1,0 0 0,0 0 0,-1-1 0,1 1 1,-1 1-1,1-1 0,-1 0 0,1 1 1,-1-1-1,1 1 0,-1 0 0,0 0 0,1 0 1,-1 0-1,1 0 0,-1 0 0,-4 2 1,4-1-17,1 0 1,-1 1-1,1-1 1,0 1-1,0 0 1,0-1-1,0 1 1,0 0-1,0 0 1,0 0-1,0 0 1,1 1-1,-1-1 1,1 0-1,0 1 1,0-1-1,0 1 1,0-1-1,0 1 1,0 0-1,1-1 1,-1 1-1,1 3 1,-2 2-21,1 0-1,1 0 1,0 0 0,0 0 0,0 0 0,1 0-1,2 8 1,-1-7 4,1-1 1,0 1-1,0-1 0,1 0 1,0 0-1,7 10 0,-10-16 34,0 0 0,1 0 1,-1 0-1,1 0 0,-1 0 0,1-1 0,0 1 0,-1-1 0,1 1 0,0-1 1,0 0-1,0 0 0,0 0 0,0 0 0,1 0 0,-1 0 0,0 0 1,0-1-1,1 1 0,-1-1 0,0 1 0,1-1 0,-1 0 0,0 0 1,1 0-1,-1 0 0,0-1 0,0 1 0,3-1 0,-3 0 0,-1 0 0,1 0 0,0 0 0,-1 0 0,0 0 0,1 0 1,-1 0-1,0 0 0,1-1 0,-1 1 0,0 0 0,0-1 0,0 1 0,0-1 0,-1 1 0,1-1 0,0 0 0,0 1 0,-1-1 0,1 0 0,-1-2 0,2-4 11,-1 0-1,0 1 0,-1-11 1,0 12 20,0 0 1,-1 0-1,0 1 0,0-1 1,0 0-1,0 1 0,-1-1 1,0 1-1,0-1 0,-1 1 1,0 0-1,0 0 0,0 0 1,0 1-1,-8-9 0,10 12-35,1 0 0,-1 1 0,0-1 0,0 0 1,0 0-1,0 1 0,-1-1 0,1 1 0,0-1 0,0 1 0,0-1 0,0 1 0,0 0 0,-1 0 0,1 0 0,0-1 0,0 1 1,-1 0-1,1 0 0,0 1 0,-2-1 0,1 1-12,1-1 0,-1 1 0,0 0 0,1 0 0,-1 0 0,1 0 0,-1 0 0,1 0 0,0 1 0,-1-1 0,1 0 0,-2 3 0,0 1-26,0 0 0,0-1 0,1 1 0,-1 0 0,1 0 0,1 1 0,-1-1 0,-1 8 0,2-7-3,0 1 0,1 0-1,0-1 1,0 1 0,0 0-1,1 0 1,0-1 0,0 1-1,1-1 1,0 1 0,0-1-1,0 0 1,1 0 0,0 0-1,0 0 1,0 0 0,1 0-1,7 7 1,-5-6 75,0-1 0,1-1 0,12 9 0,-15-12-17,0 0 0,-1 0 0,1 0 0,0-1 0,0 0 0,0 0 1,0 0-1,0 0 0,0 0 0,6-1 0,-8 0 4,-1 0 0,0 0 0,0 0 0,1 0-1,-1 0 1,0 0 0,0 0 0,1-1 0,-1 1 0,0-1 0,0 1 0,0-1 0,0 1 0,1-1 0,-1 0 0,0 1-1,0-1 1,0 0 0,-1 0 0,1 0 0,1-1 0,-1 0 12,0 0-1,0 1 1,0-1-1,-1 0 1,1 0-1,-1 0 1,1 0 0,-1 1-1,0-1 1,0 0-1,0 0 1,0-4-1,-1-1 60,0-1-1,-1 1 0,0-1 1,0 1-1,-1 0 0,-4-9 0,2 7 65,0 1 0,0-1 0,-1 1 0,-12-13 0,17 20-152,1 1-1,-1-1 1,1 0-1,-1 1 1,1-1-1,-1 1 1,0-1-1,1 1 1,-1 0-1,0-1 1,1 1-1,-1 0 1,0-1-1,1 1 1,-1 0-1,0 0 1,0-1-1,1 1 1,-1 0-1,0 0 1,0 0-1,0 0 1,1 0-1,-1 0 1,0 0-1,0 1 1,0-1-1,-1 1-11,1 0 1,0 0-1,-1 0 0,1 0 1,0 0-1,0 0 0,0 0 1,0 0-1,0 0 0,0 1 1,0-1-1,0 0 0,1 1 1,-2 2-1,0 1-151,1 1-1,0 0 0,0 0 1,1 0-1,-1 0 1,1 0-1,0 0 1,1 0-1,-1 0 1,1 0-1,4 11 0,-5-16 59,0 1-1,1-1 0,-1 0 0,1 0 0,-1 1 0,1-1 0,-1 0 0,1 0 0,0 0 0,0 0 0,0 0 0,1 2 0,-1-3-246,-1 1 0,1 0-1,0-1 1,0 1 0,0-1 0,1 1 0,-1-1-1,0 0 1,0 1 0,0-1 0,0 0 0,0 0 0,0 0-1,0 0 1,1 0 0,-1 0 0,0 0 0,2 0-1,0-1-857,0 0 0,0 0-1,0 0 1,0 0-1,0 0 1,0-1 0,0 0-1,0 1 1,-1-1 0,4-2-1,8-9-2962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29:06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46 110 8320,'-7'7'9409,"6"-6"-8856,3 6 1610,-1-2-3099,-1-3 966,1-1 1,-1 1 0,1 0 0,0 0-1,0 0 1,-1-1 0,1 1 0,0 0 0,0-1-1,0 1 1,1-1 0,-1 1 0,0-1-1,1 0 1,-1 1 0,3 0 0,-2-1 20,-1-1 1,1 1-1,0-1 1,0 1-1,-1-1 1,1 0-1,0 0 1,0 0-1,0 0 1,-1 0 0,1-1-1,0 1 1,0-1-1,-1 1 1,1-1-1,0 1 1,2-3-1,0 1 53,-1 0-1,1-1 1,-1 0-1,0 0 0,0 0 1,0 0-1,-1-1 1,1 1-1,-1-1 0,0 1 1,0-1-1,0 0 1,0 0-1,-1 0 0,1 0 1,-1 0-1,1-5 1,-3 7 27,1 0 0,-1-1 0,1 1 1,-1-1-1,0 1 0,0 0 0,0 0 1,0-1-1,0 1 0,-1 0 0,1 0 1,-1 0-1,1 0 0,-1 0 1,0 1-1,0-1 0,-3-2 0,1 1-7,0 0-1,-1 0 1,1 0-1,-1 0 0,0 1 1,-9-4-1,10 5-56,1 1-1,-1-1 1,1 0-1,-1 1 1,0 0-1,1 0 1,-1 0-1,0 0 1,-6 2 0,8-2-69,1 1 1,0-1 0,-1 1-1,1 0 1,-1-1 0,1 1-1,0 0 1,-1 0 0,1 0-1,0 0 1,0 0 0,0 0-1,0 0 1,0 0 0,0 0-1,0 1 1,0-1 0,0 0-1,1 1 1,-1-1 0,0 0-1,1 1 1,-1-1 0,1 1-1,0-1 1,-1 4 0,0 4-8,1 0 1,0-1 0,0 1 0,1 0 0,0 0 0,1 0 0,0 0-1,0-1 1,1 1 0,0-1 0,0 1 0,7 10 0,-7-14 7,0 0 0,0 0 0,0 0 0,1-1 0,0 1 1,0-1-1,0 0 0,1 0 0,-1 0 0,1-1 0,0 0 1,0 0-1,0 0 0,1 0 0,-1-1 0,1 0 0,-1 0 1,1 0-1,11 1 0,-15-3 11,1 0 0,0 0 1,0 0-1,0-1 0,0 1 0,0-1 0,-1 0 1,1 1-1,0-1 0,-1 0 0,1-1 1,0 1-1,-1 0 0,0-1 0,1 0 1,-1 1-1,0-1 0,0 0 0,0 0 0,0 0 1,0-1-1,0 1 0,2-4 0,2-4 66,0 0 0,-1 0-1,-1 0 1,7-21 0,-10 26-18,0-1 0,0 1 0,-1-1 0,1 0 0,-1 1 0,0-1 0,-1 0 0,1 1 0,-1-1 0,0 1 0,-1-1 0,1 1 0,-1-1 0,0 1 0,-5-9 0,5 12-39,1-1-1,-1 1 1,0 0 0,0 0 0,0 0 0,0 0-1,-1 1 1,1-1 0,0 0 0,-1 1-1,0 0 1,1-1 0,-1 1 0,1 0 0,-1 1-1,0-1 1,0 0 0,0 1 0,1-1-1,-1 1 1,0 0 0,0 0 0,-4 1 0,4-1-23,0 0-1,1 0 1,-1 1 0,0 0 0,1-1 0,-1 1 0,1 0 0,-1 0 0,1 0 0,0 0 0,-1 1 0,1-1 0,0 1 0,0-1 0,0 1 0,0 0 0,0 0 0,0 0 0,1 0 0,-1 0-1,0 0 1,1 1 0,0-1 0,0 0 0,-1 1 0,1 2 0,-2 6-10,1 0 1,0 0-1,1 0 1,0 0-1,1 0 0,0 1 1,1-1-1,0 0 0,1 0 1,0 0-1,5 13 0,-5-18 9,0-1 0,0 1 0,0-1 0,1 0-1,0 1 1,0-1 0,0 0 0,1-1 0,-1 1 0,1-1-1,0 1 1,1-1 0,-1 0 0,1-1 0,0 1 0,0-1-1,0 0 1,0 0 0,0 0 0,1-1 0,-1 0 0,12 3-1,-14-5 8,0 1 0,0-1 0,0 0 0,0 0 0,0 0 0,0-1 0,0 1 0,0-1 0,0 0 0,-1 1 0,1-1 0,0-1 0,0 1 0,0 0 0,-1-1 0,1 1 0,-1-1 0,1 0 0,-1 0 0,0 0 0,0 0 0,0 0 0,0 0 0,0-1 0,0 1 0,0-1 0,1-3 0,2-3 66,0-1 0,-1 0 1,0 0-1,0 0 0,-1-1 0,2-13 1,-4 19-37,-1 0 0,1 0 0,-1 1 1,0-1-1,0 0 0,-1 0 0,1 0 1,-1 1-1,0-1 0,0 0 0,-1 1 1,1-1-1,-1 1 0,0-1 0,-1 1 0,1 0 1,-1 0-1,-3-5 0,-1 2 7,0 0 0,0 0 0,-1 0-1,0 1 1,0 0 0,-1 1 0,-16-9-1,22 13-30,-1-1-1,0 1 0,0-1 0,0 1 0,0 0 0,0 1 0,0-1 0,-8 0 0,10 1-9,0 0-1,0 1 0,1-1 0,-1 0 0,0 0 0,1 1 0,-1-1 0,1 1 1,-1-1-1,0 1 0,1 0 0,-1 0 0,1 0 0,0 0 0,-1 0 0,1 0 1,0 0-1,-1 0 0,1 0 0,0 0 0,0 1 0,0-1 0,0 1 0,0-1 1,0 2-1,-2 4-7,1 0 1,1 1-1,-1-1 1,1 0-1,0 0 1,1 1 0,0-1-1,0 0 1,0 0-1,1 1 1,0-1-1,1 0 1,2 7-1,-1-3-19,0 0 1,1-1-1,1 1 0,0-1 0,0 0 1,1-1-1,14 18 0,-16-23 19,-1 0-1,1-1 0,0 1 1,0-1-1,6 4 1,-9-7 10,0 1 0,1 0 1,-1 0-1,0-1 1,0 1-1,1-1 0,-1 1 1,1-1-1,-1 0 1,0 0-1,1 1 0,-1-1 1,1 0-1,-1 0 0,0 0 1,1 0-1,-1-1 1,1 1-1,-1 0 0,0 0 1,1-1-1,-1 1 1,0-1-1,1 0 0,0 0 1,2-3 12,0 1 1,0-1 0,-1 0 0,1 0-1,-1-1 1,0 1 0,-1-1-1,1 0 1,-1 1 0,4-10-1,-2 0 14,0 1-1,4-27 0,-7 34 6,0-1-1,-1 1 1,1-1 0,-2 0-1,1 1 1,-1-1-1,0 1 1,0-1 0,-1 1-1,0 0 1,0 0-1,0-1 1,-1 1 0,-5-9-1,5 11-26,0 0 0,-1 0 0,1 0-1,-1 0 1,0 1 0,0-1 0,0 1 0,0 0-1,-1 1 1,1-1 0,-1 1 0,1 0 0,-1 0-1,0 0 1,0 0 0,0 1 0,0 0 0,-10-1-1,12 2-8,0-1 0,0 1-1,0 0 1,-1 1 0,1-1-1,0 0 1,0 1 0,0 0-1,0 0 1,0 0 0,0 0-1,0 0 1,0 0 0,0 1-1,0 0 1,1-1 0,-1 1-1,-3 4 1,3-4-11,1 1 0,0 0-1,0 0 1,0 1 0,0-1 0,0 0-1,0 1 1,1-1 0,0 1 0,0-1-1,0 1 1,0 0 0,0 0 0,1-1 0,-1 1-1,1 5 1,1 1-7,0 1-1,0 0 0,1-1 1,0 1-1,1-1 1,0 0-1,1 0 0,0 0 1,10 18-1,-11-23 17,1 1 0,-1-1 0,1 1 0,0-1 0,1 0 0,-1-1-1,1 1 1,0-1 0,0 0 0,0 0 0,1-1 0,0 1 0,-1-1 0,1 0-1,0-1 1,0 1 0,9 1 0,-13-4 11,1 1-1,-1-1 1,0 0-1,1 0 1,-1 0-1,1 0 1,-1 0 0,1 0-1,-1-1 1,0 1-1,1-1 1,-1 0-1,0 0 1,0 0-1,1 0 1,-1 0 0,3-2-1,-2 0 7,0 1-1,0-1 1,-1 0-1,1 0 1,-1 0-1,0 0 1,0-1 0,0 1-1,0 0 1,2-5-1,-1 0 19,-1 1 0,0-1 0,0 1 0,0-1 0,-1 0 0,0 0 0,-1 0 0,0 0 0,0 0 0,-2-10 0,1 13-7,-1-1-1,0 1 0,0 0 0,0 0 0,-1 0 0,0 0 0,0 0 1,0 0-1,0 1 0,-1-1 0,0 1 0,0 0 0,0 0 0,0 1 1,-1-1-1,0 1 0,1 0 0,-1 0 0,0 0 0,0 1 0,-1 0 1,1 0-1,0 0 0,-1 1 0,1-1 0,-1 1 0,-6 0 0,10 1-29,0 0 0,0 0 0,0 1 0,0-1 0,-1 1 0,1-1 0,0 1-1,0 0 1,0-1 0,0 1 0,0 0 0,0 0 0,1 1 0,-1-1 0,0 0-1,0 1 1,-2 2 0,1-1-1,1 1 0,0-1-1,-1 1 1,1-1 0,1 1 0,-1 0-1,0 0 1,-1 8 0,1-2-29,0 1 0,1-1 0,0 1 0,0 0-1,2 0 1,1 18 0,0-20 6,0-1 0,1 0 0,0 0 0,0 0 0,1 0 0,9 14 0,-12-21 33,-1 1-1,2-1 0,-1 1 0,0-1 0,0 1 0,0-1 0,1 0 0,-1 0 0,1 0 0,-1 0 0,1 0 0,-1 0 1,1 0-1,-1 0 0,1 0 0,0-1 0,0 1 0,-1-1 0,1 1 0,3-1 0,-3 0 5,0 0-1,0 0 0,0-1 1,0 1-1,0-1 1,0 1-1,0-1 0,0 0 1,0 0-1,0 1 1,0-2-1,0 1 0,-1 0 1,1 0-1,0 0 1,-1-1-1,1 1 0,2-4 1,0-1 15,1 0-1,-1-1 1,-1 1 0,1-1 0,-1 0-1,0 0 1,-1 0 0,3-11 0,-3 7 27,0 1-1,0-1 1,-1 0 0,-1 0 0,0-16-1,-1 23-38,1 0-1,-1 1 1,1-1-1,-1 0 1,-1 0-1,1 0 1,0 1-1,-1-1 1,0 1-1,1-1 1,-2 1-1,1 0 1,0 0-1,-1 0 1,1 0-1,-1 0 1,0 0-1,0 0 1,0 1-1,0 0 1,0 0-1,0 0 1,-1 0-1,1 0 1,-1 0-1,0 1 1,1 0-1,-1 0 1,0 0-1,0 0 1,-5 0-1,7 1-13,-1-1-1,1 1 0,0 0 0,-1 1 0,1-1 1,0 0-1,-1 1 0,1-1 0,0 1 1,-1 0-1,1-1 0,0 1 0,0 0 0,0 0 1,0 1-1,0-1 0,0 0 0,-2 2 1,1 0-6,1 1 1,-1-1 0,0 0-1,1 1 1,0-1 0,0 1-1,0 0 1,0-1 0,-1 7 0,-1 4-52,1 0 0,1 0 1,0 0-1,0 27 1,2-33 36,1-1 1,0 0-1,0 1 1,0-1-1,1 0 1,0 0-1,0 0 1,1 0-1,0 0 1,6 10-1,-7-14 23,0 0-1,0 0 0,0 0 0,1 0 1,0 0-1,-1 0 0,1-1 0,0 0 1,0 1-1,0-1 0,1 0 1,-1-1-1,0 1 0,1 0 0,-1-1 1,1 0-1,-1 0 0,1 0 0,0 0 1,0 0-1,6-1 0,-8 0 7,0 0 1,1-1-1,-1 1 0,0-1 0,0 1 1,0-1-1,0 0 0,0 0 0,0 0 1,0 0-1,-1 0 0,1-1 1,0 1-1,0 0 0,-1-1 0,1 1 1,-1-1-1,1 0 0,-1 1 0,2-5 1,2-1 4,-1-1 0,0 0 0,4-13 0,-3 6 20,-1 1-1,-1-1 1,0 0-1,-1 0 1,-1 0-1,0-20 0,-1 31-2,-1 0-1,1 0 0,-1 0 0,0 1 0,0-1 0,0 0 0,0 0 0,-1 1 0,0-1 1,1 1-1,-1-1 0,-1 1 0,1 0 0,0 0 0,-1 0 0,-2-3 0,0 2-23,0 0 1,0 0-1,0 0 0,0 0 0,-1 1 0,1 0 0,-1 0 0,0 1 1,-6-3-1,10 5-6,0-1-1,0 1 1,0 0 0,-1-1 0,1 1 0,0 0 0,0 1 0,0-1-1,0 0 1,0 0 0,0 1 0,0 0 0,0-1 0,0 1-1,0 0 1,0 0 0,0 0 0,0 0 0,1 0 0,-1 0 0,0 0-1,1 1 1,-2 1 0,-1 0-25,1 1-1,0 0 1,0 0 0,0 0 0,1 0-1,-1 0 1,1 0 0,0 1-1,-1 5 1,1-4 29,0-1 0,1 1 0,0 0 0,0 0 0,1 0 0,0 0 0,0 0 0,0 0 0,1 0-1,-1 0 1,1 0 0,1 0 0,-1-1 0,1 1 0,0 0 0,1-1 0,-1 1 0,1-1 0,0 0 0,0 0 0,1 0 0,-1 0 0,1-1 0,8 7-1,-10-9 2,0 0 0,0 0 0,0-1 0,0 1 0,0-1-1,1 1 1,-1-1 0,0 0 0,1 0 0,-1 0 0,1-1 0,0 1-1,-1 0 1,1-1 0,-1 0 0,1 1 0,0-1 0,-1 0-1,1-1 1,0 1 0,-1 0 0,1-1 0,0 1 0,-1-1 0,1 0-1,-1 0 1,1 0 0,-1 0 0,0-1 0,1 1 0,-1 0-1,0-1 1,2-2 0,1-1 14,0-1-1,0 0 1,-1 0-1,0 0 1,0-1 0,-1 0-1,0 1 1,0-1-1,2-8 1,-4 10-1,0 0 0,0-1 1,0 1-1,0 0 0,-1-1 0,0 1 0,0 0 0,-1-1 0,1 1 1,-1 0-1,0-1 0,-1 1 0,-2-7 0,3 9-8,-1 0 0,1 0-1,-1 0 1,0 1 0,0-1 0,0 1-1,0-1 1,-1 1 0,1 0-1,-1 0 1,1 0 0,-1 0 0,0 0-1,0 0 1,1 1 0,-1 0 0,0-1-1,0 1 1,-1 0 0,1 0 0,0 1-1,0-1 1,0 1 0,-1-1 0,1 1-1,-7 1 1,7 0-19,0-1 1,0 2-1,-1-1 1,1 0-1,0 1 0,0-1 1,0 1-1,1 0 0,-1 0 1,0 0-1,1 0 1,-1 1-1,-3 4 0,2-2 5,1 0 1,0 1-1,0-1 0,1 0 0,-1 1 0,1-1 0,-2 9 0,1 2-11,1-1-1,0 1 1,1 0 0,1 0-1,2 20 1,-2-29-1,1-1 1,0 0-1,0-1 1,1 1-1,0 0 0,0 0 1,5 9-1,-7-14 22,1 0 0,0 1 0,-1-1 0,1 0-1,0 0 1,0 0 0,0 0 0,0 0 0,0 0 0,0 0 0,0 0 0,0 0 0,1 0-1,-1-1 1,0 1 0,0 0 0,1-1 0,-1 1 0,0-1 0,1 0 0,-1 1-1,0-1 1,1 0 0,-1 0 0,1 0 0,-1 0 0,1 0 0,-1 0 0,0 0-1,1 0 1,-1 0 0,1-1 0,-1 1 0,0-1 0,3 0 0,-2-1 4,1 0 0,-1 1 0,0-1 0,0 0 1,0 0-1,-1 0 0,1 0 0,0 0 0,-1-1 0,1 1 0,-1 0 1,0-1-1,0 1 0,0-1 0,1-4 0,1-1 31,-2 1 0,1 0 0,-1 0-1,0-13 1,-1 18-15,1-1-1,-2 1 1,1 0-1,0-1 1,0 1 0,-1 0-1,1-1 1,-1 1-1,0 0 1,0-1-1,0 1 1,0 0 0,-3-4-1,4 5-188,-1 0-1,0 0 1,0 0-1,-1 0 1,1 1-1,0-1 0,0 0 1,0 0-1,-3 0 1,-16-2-5917,17 3 4389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1:04.5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1 295 6656,'-1'5'12044,"14"0"-11038,-4-3-279,0-1-1,0-1 1,0 0 0,13-1-1,3 0-172,77 10 548,-1-1-700,-91-7-350,0 0 1,-1 1 0,1 0 0,-1 0 0,13 5 0,-11-3 29,1-1 1,16 4 0,331 5 772,-126-10-745,60-1-71,-127-4 2,-60 2-40,116 2 4,-126 10-95,-55-5 137,50 0 1,76 2 15,5 0-137,-73-13 80,-43 5 79,-31-1-128,32 2-1,-11 1 46,61 1 126,-106-3-129,0 0 1,-1-1-1,1 1 1,0 0 0,0 0-1,-1 0 1,1-1 0,0 1-1,0 0 1,-1-1 0,1 1-1,0-1 1,-1 1-1,1-1 1,0 0 0,0 1 0,-1-1 0,1 1 0,-1-1 0,1 1 0,-1-1 0,1 1 0,0 0 0,-1-1 0,1 1 0,0 0 0,-1 0 0,1-1 0,0 1 0,1 0 0,-2 0 2,1 0 1,0 0-1,-1 0 0,1 0 0,-1-1 0,1 1 1,-1 0-1,1 0 0,-1 0 0,1-1 0,-1 1 1,1 0-1,-1-1 0,1 1 0,-1 0 1,1-1-1,0 0 0,-1 1-4,1-1 0,-1 1-1,1 0 1,-1-1 0,1 1 0,-1-1-1,1 1 1,-1 0 0,1 0 0,0-1 0,-1 1-1,1 0 1,0 0 0,-1 0 0,1-1 0,0 1-1,0 0 1,0 0 6,0 0 0,-1 0 0,1 0 0,0 0 0,0 0 0,-1 0 0,1-1 0,0 1 0,0 0 0,-1 0 0,1-1 0,0 1 0,-1-1 0,1 1 0,-1-1 0,1 1 0,0-1 0,-1 1-1,1-1 1,0 0 0,1-1 20,12-9 152,6-15-197,-19 22 30,0 1 0,0-1 0,0 1 0,-1-1 1,1 0-1,-1 1 0,0-1 0,0 1 1,0-1-1,-2-4 0,2-6 12,0-12 1,1 16-7,-1 0-1,0 0 0,0 0 1,-1 0-1,-1 1 1,-2-12-1,-1-4-125,5 23 118,0-1 0,0 1 0,0 0 0,-1-1 0,1 1 0,-1 0 0,0 0 0,0-1 1,1 1-1,-1 0 0,-1 0 0,1 0 0,0 0 0,0 0 0,-1 0 0,1 0 0,-3-2 0,2 3-8,0 0 0,0-1-1,0 1 1,0 0 0,0 0 0,0 0 0,0 0 0,-1 0 0,1 1-1,-3-1 1,-7-3 88,-26-14-113,30 16 20,-1 0 1,1 0-1,-1 1 1,1 0-1,-1 1 1,0 0-1,-12 2 1,-7-1-10,-19-4 36,35 2-9,0 0-1,-1 1 1,1 0 0,0 0-1,-20 5 1,-65 24-50,77-22 76,-91 26 18,-49 18 234,43-13-87,75-23-139,0-3 0,-2-1 0,-69 7 0,91-15-64,0 0 0,0 2 0,-24 7 0,16-3 11,-62 7-1,40-7-154,-76 14 278,108-21-63,16-2-85,0 1 1,0-1-1,0 1 0,0-1 1,-7 4-1,-30 3 73,36-5-58,0-1 1,-1 0-1,1-1 0,-1 1 1,1-1-1,-1 0 0,-7-2 1,-8 1-72,8 1 101,-21 1-21,1-2-1,-1-1 1,-36-8-1,45 5-27,18 5 12,0-1 1,0-1-1,1 1 0,-1-1 1,1 0-1,-1-1 0,1 1 1,-7-5-1,10 5 15,-1 1 0,0-1-1,1 1 1,-1 0 0,0 0 0,0 0-1,0 1 1,0-1 0,0 1 0,-7 0-1,-3 0-19,1-1-15,-13-1-62,-30-6 0,12-1 113,-49-13-24,73 16 20,-1 1 0,0 1-1,-28-2 1,-63 3-84,64 3 85,-50-7 0,52 4 37,-12-3-91,47 4-30,-1 1 0,-17 1 0,15 0-477,14 0 357,6 2 166,1 0-1,0 0 1,0-1-1,0 0 1,0 0-1,13-1 1,-13 0 14,93 1-43,37 1-22,142 5 0,47 6 219,58 19-311,-118-32 553,-266-2-202,-5-3-175,-12-3-50,-135-16-537,34-3 217,-366-68-1268,174 60 1259,305 33 355,8 1-5,14-2-8,-8 2 21,101-16-123,181-29 202,-180 30-128,108-11 512,-203 26 237,-24 4-272,-7 1-423,-142 51-102,16-3 65,81-31-40,-174 58-526,78-35 250,84-25 273,38-10 60,-88 25-99,-126 52 0,246-85 83,0 0 0,0 0 0,0 0 0,0 0 1,0 0-1,0 0 0,1 1 0,-1-1 1,0 1-1,-2 2 0,4-3 24,0-1-1,-1 1 1,1 0 0,0-1 0,0 1-1,0 0 1,0 0 0,-1-1-1,1 1 1,0 0 0,0 0 0,0-1-1,1 1 1,-1 0 0,0-1-1,0 1 1,0 0 0,0-1 0,1 1-1,-1 0 1,0-1 0,1 1 0,-1 0-1,0-1 1,1 1 0,-1-1-1,1 1 1,-1 0 0,1-1 0,-1 1-1,1-1 1,0 0 0,-1 1-1,1-1 1,-1 1 0,2-1 0,3 3-6,1 0 1,0 0 0,0-1 0,0 1-1,0-2 1,0 1 0,0-1-1,0 0 1,0 0 0,8 0 0,4 1 1,59 6 45,0-4 0,0-3-1,139-17 1,-209 15 29,-3 1 32,0 0 1,0-1-1,0 1 0,0-1 1,0 0-1,0 0 1,0-1-1,0 1 1,-1-1-1,1 0 1,4-3-1,-7 5-84,-1-1-1,1 1 0,-1 0 1,0-1-1,1 1 1,-1 0-1,0-1 0,1 1 1,-1-1-1,0 1 1,0-1-1,1 1 0,-1-1 1,0 1-1,0-1 1,0 1-1,0-1 1,0 1-1,0-1 0,1 1 1,-1-1-1,0 1 1,0-1-1,-1 1 0,1-1 1,0 1-1,0-1 1,0 1-1,0-1 0,0 1 1,-1-1-1,1 1 1,0 0-1,0-1 0,-1 1 1,1-1-1,0 1 1,0-1-1,-1 1 0,1 0 1,-1-1-1,1 1 1,0 0-1,-1-1 0,0 1 1,-2-3 5,-1 1-1,1 0 1,-1 0 0,-6-3-1,-6 0-159,1 1 0,-1 0-1,0 1 1,0 1 0,-19 0-1,35 2 140,-46-3-166,1 2-1,-1 2 0,1 2 1,-55 10-1,96-12 147,0 0 0,0 0 0,0 1 0,0-1 0,1 1 0,-1-1 0,0 1 0,-4 4 0,7-5 17,0-1 0,1 1 0,-1-1 0,1 1 0,-1-1 0,1 1 0,-1-1 0,1 1 0,0 0 0,-1-1 0,1 1 0,0 0 0,0 0 0,-1-1 0,1 1 0,0 0 0,0 0 0,0-1 0,0 1 0,0 1-1,0-1 2,0 1 0,1-1 0,-1 0-1,1 0 1,0 1 0,-1-1-1,1 0 1,0 0 0,0 0 0,-1 0-1,1 0 1,0 0 0,0 0 0,0 0-1,2 1 1,5 3-1,-1 0 0,0-1 0,1 0 0,0-1 1,0 1-1,13 2 0,-2-1 20,35 5 1,-42-9 48,1-1 0,-1 0 1,1-1-1,12-2 0,-9 1 16,130-21 481,-114 17-537,171-29 69,-173 30-82,403-59 131,-409 60 190,-19 1-76,-20 2-240,-120 6-372,115-3 324,-1 2 0,1 0 0,0 0 0,-33 14 0,53-18 33,-25 13-127,24-13 114,0 1 0,0 0 0,0-1 0,0 1 0,1 0 0,-1 0 0,0 0 0,0 0 0,1 0 1,-1 0-1,1 0 0,-1 0 0,1 0 0,-1 0 0,1 0 0,-1 1 0,1-1 0,0 0 0,0 0 0,-1 2 0,2-2 12,-1 0 0,0 0-1,0 0 1,1 0 0,-1 0-1,0 0 1,1 0 0,-1 0-1,1 0 1,-1 0 0,1 0-1,0-1 1,-1 1 0,1 0-1,0 0 1,0 0 0,0-1-1,-1 1 1,1 0 0,0-1-1,0 1 1,0-1 0,0 1-1,0-1 1,2 1-1,32 8 43,-35-9-40,20 3 68,0 0 0,33-1 0,49-8 411,126-21 177,14-6-486,-233 31-155,212-24 34,149-2 149,-333 27 71,-29 1-161,-26 1-347,-8-2-154,-33 0-43,54 1 398,0 1 1,0-1-1,0 1 0,0 0 1,0 1-1,0-1 0,0 1 1,-7 4-1,11-6 33,1 0-1,-1 0 1,1 1-1,-1-1 1,1 0-1,0 0 1,-1 1-1,1-1 1,-1 0-1,1 1 1,0-1-1,-1 1 1,1-1-1,0 1 1,0-1-1,-1 0 1,1 1-1,0-1 1,0 1-1,0-1 1,0 1-1,-1-1 1,1 1-1,0-1 0,0 1 1,0-1-1,0 1 1,0 0-1,1 0-2,-1 0 0,1 0 0,-1 0 0,1 0-1,-1 0 1,1 0 0,0 0 0,-1 0 0,1-1-1,0 1 1,0 0 0,1 1 0,3 1-3,1 1 0,-1-1 1,13 5-1,-5-3 11,1-1-1,0-1 1,0 0 0,0 0 0,25 0-1,74-6 11,-82 1 30,8-2-16,0-1 0,40-12 0,-31 7 43,44-3 183,-89 13-191,0 0-1,0-1 1,0 1-1,-1-1 0,1 0 1,0 0-1,4-2 1,-6 3-46,-1-1 0,1 1 0,-1 0 0,1-1 0,-1 1 1,1-1-1,-1 1 0,0-1 0,1 1 0,-1-1 0,0 1 0,1-1 0,-1 1 1,0-1-1,0 1 0,1-1 0,-1 0 0,0 1 0,0-1 0,0 1 1,0-1-1,0 0 0,0 1 0,0-1 0,0 1 0,0-1 0,0 0 0,0 1 1,0-1-1,-1 1 0,1-1 0,0 0 0,0 1 0,0-1 0,-1 1 0,1-1 1,0 1-1,-1-1 0,1 1 0,-1-1 0,1 1 0,-1-1 0,0 0 1,-3-3-47,0 0 1,0 1-1,0-1 1,-1 1-1,1-1 1,-1 1-1,0 1 1,-6-3-1,-16-11-346,-84-59-1093,86 54 1111,-3-3 212,-47-31 0,67 49 120,-1 2 0,0-1 0,0 1 1,0 0-1,0 1 0,-1 0 0,1 0 0,-1 1 0,0 0 0,-16 0 1,25 1 24,-1 1 0,1 0 1,-1 0-1,1 0 1,-1 1-1,0-1 0,1 0 1,-1 0-1,1 1 1,-1-1-1,1 1 1,-1 0-1,1-1 0,-1 1 1,1 0-1,0 0 1,-1 0-1,1 0 0,0 0 1,0 0-1,0 0 1,0 0-1,0 0 0,0 1 1,-1 1-1,1-1 7,0 0-1,1 0 1,0 0-1,-1 1 1,1-1-1,0 0 1,0 0-1,0 0 1,0 0-1,1 1 1,-1-1-1,0 0 1,1 0 0,0 0-1,-1 0 1,1 0-1,2 3 1,-1 0-5,1 0 0,1-1 0,-1 1 0,0-1 1,1 0-1,0 0 0,0 0 0,0 0 1,1-1-1,-1 0 0,1 0 0,0 0 0,0 0 1,0-1-1,0 1 0,0-1 0,9 2 1,-14-4 29,0 0-1,0 0 1,0 0 0,0 0 0,1 0 0,-1 0 0,0 1 0,0-1 0,0 0 0,0 0-1,1 0 1,-1 0 0,0 0 0,0 0 0,0 0 0,1 0 0,-1 0 0,0 0 0,0 0 0,0 0-1,1 0 1,-1 0 0,0 0 0,0 0 0,0 0 0,1 0 0,-1 0 0,0 0 0,0 0-1,0 0 1,0 0 0,1-1 0,-1 1 0,0 0 0,0 0 0,0 0 0,0 0 0,1 0 0,-1 0-1,0-1 1,0 1 0,0 0 0,0 0 0,0-1 0,-4-8 365,-13-10-361,8 12-48,0 0 1,-1 1-1,1 0 1,-1 0-1,-1 2 1,1-1-1,-1 1 1,0 0-1,0 1 1,0 1-1,-16-3 1,-7 2-183,-1 1 1,-46 4-1,49 0 127,-1 1 0,1 2 0,0 1 0,0 1 1,1 2-1,-40 17 0,62-22 35,1 0 1,-13 7-1,20-10 27,-1 0 0,0 0 0,1 0-1,0 0 1,-1 1 0,1-1 0,0 0 0,-1 1 0,1-1 0,0 0 0,0 1-1,0 0 1,0-1 0,1 1 0,-1 0 0,0-1 0,1 1 0,-1 0 0,1-1-1,-1 3 1,1-2 16,1-1-1,-1 0 0,1 0 1,-1 0-1,1 0 1,-1 0-1,1 0 0,0 0 1,-1 0-1,1 0 0,0 0 1,1 1-1,-2-1 311,-15-28-64,-2 1-1,-38-46 1,51 68-271,0 0 1,0 0 0,-1 1 0,-5-5 0,-6 2-1602,15 6 1374,1 0 0,-1 0 0,0 0 1,0 1-1,1-1 0,-1 0 0,0 0 0,1 0 0,-1 0 0,0 1 0,1-1 0,-1 0 0,0 1 1,1-1-1,-1 1 0,1-1 0,-3 2-490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1:14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58 5120,'0'0'308,"1"1"0,-1-1 1,0 1-1,1-1 0,-1 1 0,1-1 0,-1 1 1,1-1-1,-1 1 0,1-1 0,-1 1 1,1-1-1,-1 0 0,1 1 0,-1-1 0,1 0 1,0 0-1,-1 0 0,1 1 0,-1-1 1,1 0-1,0 0 0,-1 0 0,1 0 1,0 0-1,-1 0 0,1 0 0,0 0 0,0 0 1,5-1-596,-5 1 344,0 0 1,0-1 0,0 1 0,0-1 0,0 1 0,0-1-1,0 0 1,0 1 0,-1-1 0,1 0 0,0 0 0,0 0 0,-1 1-1,1-1 1,-1 0 0,1 0 0,0 0 0,-1 0 0,0 0-1,1-1 1,0 0 42,-1 1 0,1 0-1,0-1 1,-1 1 0,0 0 0,1-1-1,-1 1 1,0-1 0,0 1 0,0-1-1,0 1 1,0 0 0,0-1 0,0 1-1,0-2 1,-2 0 73,1 1 0,-1 0 0,1 0 0,-1 0 0,0 0 0,0 1-1,0-1 1,0 0 0,-4-2 0,5 4-165,1-1-1,-1 1 1,0 0-1,1-1 1,-1 1-1,1 0 1,-1 0-1,0 0 1,1-1-1,-1 1 1,1 0-1,-1 0 1,0 0-1,1 0 1,-1 0-1,0 0 1,1 0-1,-1 0 0,0 0 1,1 0-1,-1 1 1,1-1-1,-1 0 1,0 0-1,1 1 1,-1-1-1,1 0 1,-1 1-1,1-1 1,-1 0-1,1 1 1,-1-1-1,1 1 1,-1-1-1,1 1 1,-1-1-1,1 1 1,0-1-1,-1 1 1,1-1-1,0 1 1,0 0-1,-1 0 1,-1 5-15,1-1 1,-1 1-1,1-1 1,1 1-1,-1 0 1,1-1-1,0 1 0,0 0 1,1 7-1,-1-12 5,0 1-1,1 0 0,-1 0 0,0-1 0,1 1 1,0 0-1,-1-1 0,1 1 0,0 0 1,0-1-1,-1 1 0,1-1 0,1 1 0,-1-1 1,0 0-1,0 1 0,0-1 0,1 0 1,-1 0-1,0 0 0,1 0 0,-1 0 0,1 0 1,0 0-1,-1 0 0,1-1 0,0 1 0,-1-1 1,1 1-1,0-1 0,0 0 0,-1 1 1,3-1-1,-3 0 42,1 0 1,-1-1 0,0 1-1,1 0 1,-1-1-1,0 1 1,0 0 0,1-1-1,-1 0 1,0 1-1,0-1 1,0 0 0,0 0-1,0 1 1,1-1 0,-2 0-1,1 0 1,0 0-1,0 0 1,0 0 0,0 0-1,-1-1 1,1 1-1,0 0 1,0-2 0,-1 2 59,1-1 0,0 1 1,-1-1-1,0 0 0,1 1 1,-1-1-1,0 1 1,0-1-1,0 1 0,0-1 1,0 0-1,0 1 0,0-1 1,-1 1-1,1-1 0,-1 1 1,1-1-1,-1 1 1,1-1-1,-1 1 0,-1-2 1,0 0 5,0 1 0,0 0 0,0 0 0,0 0-1,0 0 1,-1 0 0,1 0 0,-1 0 0,0 1 0,1-1 0,-1 1 0,0 0 0,0 0 0,-3-1 0,5 2-113,0 0-1,0 0 0,0 0 1,-1 0-1,1 0 1,0 0-1,0 0 1,0 0-1,0 0 0,0 1 1,0-1-1,0 1 1,-1-1-1,1 0 1,0 1-1,0 0 1,0-1-1,1 1 0,-1 0 1,0-1-1,0 1 1,0 0-1,0 0 1,1 0-1,-1 0 0,0 0 1,1-1-1,-1 1 1,1 1-1,-1-1 1,1 0-1,-1 0 1,1 0-1,0 0 0,-1 0 1,1 0-1,0 0 1,0 0-1,0 2 1,0-1-3,-1 1 1,1-1 0,0 0 0,0 1-1,0-1 1,0 0 0,0 1 0,1-1 0,-1 0-1,1 0 1,-1 1 0,1-1 0,0 0-1,0 0 1,0 0 0,0 0 0,0 0-1,1 0 1,-1 0 0,1 0 0,-1 0-1,1-1 1,1 3 0,-1-3 6,0 0 0,0 0 1,0 0-1,-1 0 0,1-1 1,0 1-1,0 0 0,0-1 0,0 1 1,1-1-1,-1 0 0,0 0 0,0 0 1,0 0-1,0 0 0,0 0 0,0 0 1,0-1-1,0 1 0,0-1 0,0 0 1,0 1-1,0-1 0,0 0 0,0 0 1,2-2-1,-1 1 47,-1 0 0,0 0 1,1 0-1,-1-1 0,0 1 0,0-1 1,0 1-1,0-1 0,-1 0 0,1 1 1,-1-1-1,0 0 0,0 0 0,0 0 1,0 0-1,0 0 0,-1-1 0,1 1 1,-1 0-1,0-5 0,0 6-6,1 0 0,-2 1 0,1-1 0,0 0 0,0 0 0,-1 0 0,1 1 0,-1-1 0,1 0 0,-1 1 0,0-1 0,1 0 0,-1 1 0,0-1 0,0 1 0,0-1 0,0 1 0,-1 0 0,1-1 0,0 1 0,-1 0 0,1 0 0,-1 0 0,1 0 0,-1 0 0,1 0 0,-1 0 0,0 0 0,1 1 0,-1-1 0,0 1 0,1-1 0,-1 1 1,0 0-1,0 0 0,0-1 0,-1 2 0,1-1-47,0 0 0,0 0 0,0 0 0,0 0 0,1 1 0,-1-1 0,0 1 1,0-1-1,0 1 0,1 0 0,-1 0 0,0 0 0,1 0 0,-1 0 0,1 0 1,-1 0-1,1 1 0,0-1 0,-1 0 0,0 3 0,0-2-3,0 1 0,1 0-1,-1 0 1,1 0 0,0 0-1,0 0 1,0 0-1,0 0 1,1 0 0,-1 0-1,1 6 1,0-6 1,0 1 0,0 0 1,1-1-1,-1 1 0,1 0 0,0-1 0,0 1 1,0-1-1,0 1 0,3 3 0,-3-5 6,0 0-1,0 0 1,1-1-1,-1 1 1,0 0 0,1-1-1,-1 1 1,1-1-1,0 1 1,-1-1-1,1 0 1,0 0-1,0 0 1,0 0 0,0 0-1,0 0 1,4 0-1,-4 0 4,0 0 0,1-1 1,-1 0-1,1 1 0,-1-1 0,1 0 0,-1 0 0,1-1 0,-1 1 0,1 0 0,-1-1 0,1 0 0,-1 1 1,1-1-1,-1 0 0,0 0 0,0 0 0,4-3 0,-4 2 32,0 0-1,0 0 1,0 0 0,0 0-1,-1-1 1,1 1 0,-1 0-1,0-1 1,1 1 0,-1-1-1,0 0 1,-1 1 0,1-1-1,0 0 1,-1 0 0,1-3-1,-1 2 65,0 0-1,1 1 1,-2-1-1,1 1 1,0-1-1,-1 1 1,1-1-1,-1 1 1,0-1-1,0 1 1,-1 0-1,1-1 1,-4-4-1,4 7-82,0-1 0,0 1 0,0 0 0,0 0 0,0-1 0,-1 1 0,1 0 0,-1 0 0,1 0 0,-1 1 0,1-1 0,-1 0 0,1 1 0,-1-1 0,1 1 0,-1-1 0,0 1 0,1 0 0,-1-1 0,0 1 0,0 0 0,1 0 0,-1 0 0,0 0 0,1 1 0,-1-1 0,0 0 0,1 1 0,-1-1 0,-2 2 1,3-1-16,-1-1 1,0 1-1,0 0 1,0 0-1,1 0 1,-1 1-1,0-1 1,1 0-1,-1 1 1,1-1-1,-1 1 1,1-1-1,0 1 1,0-1-1,0 1 1,0 0-1,0 0 1,-1 2-1,1-1-11,0 0 0,0 1 0,0-1 0,1 0 0,0 1-1,-1-1 1,1 0 0,0 1 0,1-1 0,0 6 0,0-5 0,-1-1 0,1 1 0,1-1 0,-1 0 0,0 1 0,1-1 0,0 0 0,-1 0 0,1 0 0,3 3 1,-3-4 10,-1-1 1,1 1-1,-1-1 1,1 0 0,0 1-1,-1-1 1,1 0-1,0 0 1,0 0-1,0 0 1,0-1 0,0 1-1,0 0 1,0-1-1,0 0 1,0 1 0,4-1-1,-5 0 16,0 0 0,0 0 0,1 0 0,-1 0 0,0-1 0,1 1 1,-1 0-1,0-1 0,0 1 0,1-1 0,-1 1 0,0-1 0,0 0 0,0 1 0,0-1 0,0 0 0,0 0 0,0 0 0,0 0 0,1-1 0,-1-1 36,1 1 0,-1 0 0,0 0 0,0 0 0,0-1 0,-1 1 0,1-1-1,0 1 1,-1 0 0,0-5 0,1 3 15,-1 0 0,0-1 0,-1 1 0,1 0-1,-1 0 1,0 0 0,0-1 0,0 1 0,0 0 0,-1 0-1,1 0 1,-5-6 0,4 8-46,1 0 0,-1 0 0,0 0-1,0 0 1,0 1 0,0-1 0,0 1 0,0-1-1,-1 1 1,1 0 0,0 0 0,-1 0 0,1 0 0,-1 0-1,1 1 1,-1-1 0,-4 0 0,5 1-23,1 0 1,-1 0-1,1 1 1,-1-1-1,1 0 1,-1 1 0,1-1-1,-1 1 1,1-1-1,-1 1 1,1 0-1,0-1 1,-1 1-1,1 0 1,0 0-1,0 0 1,-1 0-1,1 0 1,0 0-1,0 0 1,0 1 0,0-1-1,0 0 1,1 1-1,-1-1 1,0 0-1,1 1 1,-1-1-1,0 3 1,0 0-5,0-1 1,1 1-1,0-1 0,-1 1 1,1-1-1,0 1 1,1-1-1,-1 1 0,1-1 1,-1 1-1,1-1 1,0 1-1,0-1 0,0 0 1,4 6-1,-5-7 14,1-1 0,0 1 1,1 0-1,-1-1 0,0 1 0,0-1 0,1 0 0,-1 1 1,0-1-1,1 0 0,0 0 0,-1 1 0,1-1 0,0-1 1,-1 1-1,1 0 0,0 0 0,0-1 0,0 1 0,0-1 1,0 1-1,-1-1 0,1 0 0,0 0 0,0 0 1,0 0-1,0 0 0,0 0 0,4-1 0,-5 1 26,0-1 1,0 1-1,0-1 0,0 0 0,0 1 0,0-1 0,0 0 1,0 0-1,0 1 0,0-1 0,0 0 0,0 0 1,-1 0-1,1 0 0,0 0 0,0-2 0,-1 3-23,1-1 1,-1 1-1,0-1 0,0 1 0,0-1 0,1 1 0,-1-1 1,0 1-1,0-1 0,0 1 0,0-1 0,0 1 0,0-1 1,0 1-1,0-1 0,0 1 0,0-1 0,0 1 1,0-1-1,0 0 0,-1 1 0,1-1 0,0 1 0,0-1 1,-1 1-1,1 0 0,0-1 0,0 1 0,-1-1 0,1 1 1,-1-1-1,1 1 0,0 0 0,-1-1 0,1 1 0,-1 0 1,0-1-1,-6 1 93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1:17.7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76 50 9472,'-3'1'608,"-1"0"1,1 1-1,0 0 1,0-1-1,0 1 1,0 1-1,0-1 1,0 0-1,1 1 1,-4 3-1,2-1-334,1 0 0,-1 0 0,1 0-1,0 0 1,1 0 0,-3 7 0,3-6-276,0 0 0,0 0 0,1 0 0,0 0 1,0 1-1,0-1 0,1 1 0,0-1 0,0 0 1,0 1-1,1-1 0,2 10 0,-1-11 16,1 0 0,-1 0 0,1 0 0,0 0 0,0 0 0,0-1 0,1 1 0,0-1 1,0 0-1,0 0 0,0-1 0,0 1 0,1-1 0,0 0 0,8 4 0,-10-5 40,-1-1 0,0 0 0,1 0-1,-1 0 1,1 0 0,-1-1 0,1 1 0,0-1 0,-1 0 0,1 1 0,0-1 0,-1 0 0,1-1 0,-1 1 0,1 0 0,0-1-1,-1 1 1,1-1 0,-1 0 0,1 0 0,-1 0 0,1 0 0,-1 0 0,0-1 0,0 1 0,1-1 0,-1 1 0,0-1 0,0 0-1,-1 0 1,1 0 0,0 0 0,-1 0 0,2-3 0,1-1 65,-2 0 0,1 0 0,-1 0-1,1 0 1,-2 0 0,1-1 0,-1 1 0,1-13 0,-1 4 173,-1 0 0,-3-25 1,2 35-219,0 0 1,0 0 0,-1 0-1,0-1 1,0 2 0,0-1-1,0 0 1,-1 0 0,0 1-1,0-1 1,0 1-1,0 0 1,-7-6 0,7 7-68,0 1 0,0-1 0,0 1 0,0 0 0,0 0 0,-1 0 0,1 0 0,-1 1 0,1-1 0,-1 1 0,0 0 0,1 0 0,-1 0 0,0 1 0,0-1 0,0 1 0,0 0 0,-7 0 0,9 1-7,0 0 1,0-1-1,0 1 0,0 0 0,0 0 0,0 0 0,0 0 0,0 1 0,0-1 1,1 0-1,-1 1 0,1 0 0,-1-1 0,1 1 0,-1 0 0,1-1 1,0 1-1,0 0 0,0 0 0,-1 3 0,-2 4-47,0 1 1,-4 19-1,6-23 30,-1 9-8,0 0 0,0 0 0,0 27 1,3-35 11,1 0 1,-1 0 0,1 0-1,0 0 1,1 0 0,0 0-1,0-1 1,0 1 0,1 0-1,4 7 1,-5-11 5,1 0 1,-1 0 0,1 0-1,0 0 1,0 0-1,0 0 1,0-1-1,1 1 1,-1-1-1,1 0 1,-1 0-1,1 0 1,0-1-1,-1 1 1,1-1-1,0 0 1,0 0 0,0-1-1,0 1 1,0-1-1,0 1 1,1-1-1,-1-1 1,0 1-1,6-1 1,-6 0 35,0 0 0,1 0 1,-1 0-1,0 0 0,0-1 1,0 0-1,0 0 0,0 0 1,-1 0-1,1 0 1,-1-1-1,1 0 0,-1 1 1,0-1-1,0-1 0,0 1 1,0 0-1,0-1 0,-1 1 1,0-1-1,0 0 0,0 0 1,0 0-1,2-6 0,0-8 153,-1 0 0,-1-1 1,0 1-1,-2-1 0,0 0 0,-2-19 0,1 33-166,0 0 1,0 1-1,0-1 1,0 0-1,-1 1 0,0-1 1,0 1-1,0-1 1,-1 1-1,1 0 0,-1 0 1,0 0-1,0 1 1,0-1-1,-1 1 0,1-1 1,-1 1-1,0 0 1,0 0-1,0 1 1,0-1-1,0 1 0,0 0 1,-1 0-1,-6-2 1,10 4-24,-1 0 1,1 0 0,0-1 0,-1 1 0,1 0 0,-1 0 0,1 0 0,-1 1 0,1-1 0,-1 0 0,1 0-1,0 1 1,-1-1 0,1 1 0,-1-1 0,1 1 0,0 0 0,0-1 0,-1 1 0,-1 1 0,1 0-9,0 1 0,1-1 1,-1 0-1,0 0 1,1 1-1,0-1 0,-1 1 1,1-1-1,0 1 0,-1 3 1,0 4 6,-1 0 1,2 1 0,-1 0 0,1 17-1,1-19-4,1 1 1,0-1-1,0 1 0,1-1 0,0 0 0,6 14 0,-7-18-3,2 0-1,-1 0 1,0-1 0,1 1-1,0-1 1,0 0-1,0 0 1,0 0 0,1 0-1,0-1 1,0 1-1,0-1 1,5 4 0,-8-7 16,0 1 1,0 0 0,0-1-1,0 1 1,0-1 0,0 0 0,0 1-1,1-1 1,-1 0 0,0 1-1,0-1 1,0 0 0,0 0 0,1 0-1,-1 0 1,0 0 0,0 0-1,0 0 1,0-1 0,0 1 0,1 0-1,-1-1 1,1 0 0,-1 0 8,1 0 1,-1 0-1,0 0 1,1 0-1,-1-1 1,0 1 0,0 0-1,0-1 1,0 1-1,0-1 1,-1 1-1,1-1 1,0 0-1,0-1 1,0-3 20,1 1-1,-1-1 1,0 0-1,-1 1 1,1-1-1,-1 0 1,0 0 0,-2-10-1,1 11-10,0 1 1,0 0-1,0-1 0,-1 1 0,0 0 1,0 0-1,0 0 0,0 0 0,-1 0 0,1 0 1,-1 0-1,0 1 0,0 0 0,-1-1 1,1 1-1,-1 0 0,1 1 0,-1-1 0,0 1 1,0-1-1,0 1 0,0 0 0,-8-2 1,11 4-55,0 0 0,-1 0 0,1 0 0,0 0 0,0 0 0,-1 0 0,1 0 0,0 0 0,-1 0 0,1 1 0,0-1 0,0 1 0,0-1 0,0 1 0,-1-1 0,1 1 0,0 0 0,0-1 0,0 1 0,0 0 0,0 0 0,0 0 0,0 0 1,1 0-1,-1 0 0,0 0 0,0 0 0,1 0 0,-1 0 0,1 0 0,-1 0 0,1 1 0,-1-1 0,1 2 0,-1-1-433,0 1 0,1-1-1,-1 1 1,1-1 0,0 1 0,0-1 0,0 1 0,0 0-1,0-1 1,0 1 0,1-1 0,-1 1 0,1-1 0,0 1-1,0-1 1,1 4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1:37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4736,'0'2'11547,"0"-7"-9507,0 14-1900,0-8-140,0 1-1,0 0 0,0 0 0,0 0 0,0 0 1,0 0-1,1-1 0,-1 1 0,0 0 0,1 0 0,0-1 1,-1 1-1,1 0 0,0-1 0,0 1 0,0 0 0,0-1 1,0 1-1,0-1 0,0 0 0,1 1 0,-1-1 1,0 0-1,1 0 0,2 2 0,-4-3 31,1 0 1,-1 1-1,0-1 0,1 0 1,-1 0-1,1 1 0,-1-1 1,1 0-1,-1 0 0,1 0 0,-1 0 1,1 0-1,-1 0 0,1 0 1,0 0-1,-1 0 0,1 0 1,-1 0-1,1 0 0,0 0 1,-1-1 36,0 1 0,0 0 1,1 0-1,-1-1 1,0 1-1,0 0 0,0 0 1,0-1-1,1 1 1,-1 0-1,0-1 0,0 1 1,0 0-1,0-1 0,0 1 1,0 0-1,0-1 1,0 1-1,0 0 0,0 0 1,0-1-1,0 1 1,0-1-1,-1-1 136,1 1 1,0-1-1,-1 1 0,0-1 0,1 1 1,-1-1-1,0 1 0,0-1 0,1 1 1,-1 0-1,-2-3 0,-1 2 81,4 1-257,-1 0-1,1 1 1,-1-1 0,0 1-1,1-1 1,-1 1-1,0-1 1,0 1 0,1-1-1,-1 1 1,0 0-1,0-1 1,0 1 0,1 0-1,-1 0 1,-1 0-1,1 0-90,1 6 5,0-3 29,0-1-1,0 1 0,0-1 1,0 1-1,0-1 1,1 1-1,-1-1 0,2 4 1,-1-5 29,-1-1 0,1 1 1,0 0-1,-1 0 0,1-1 1,0 1-1,0 0 0,-1-1 1,1 1-1,0-1 0,0 1 1,0-1-1,0 1 0,0-1 1,0 0-1,0 1 0,0-1 1,0 0-1,0 0 0,0 0 1,0 0-1,0 0 0,0 0 1,0 0-1,1 0 0,4 0-3,0 0-1,0-1 1,9-1-1,-14 2 17,-1 0 0,1 0 0,-1 0 0,1 0-1,-1 0 1,1 0 0,-1-1 0,1 1 0,-1 0 0,1 0 0,-1 0-1,1-1 1,-1 1 0,1 0 0,-1 0 0,0-1 0,1 1 0,-1 0-1,0-1 1,1 1 0,-1-1 0,0 1 0,1 0 0,-1-1 0,0 1-1,0-1 1,1 1 0,-1-1 0,0 1 0,0-1 0,0 1 0,0-1-1,0 1 1,1-1 0,-1 1 0,0-1 0,0 1 0,0-1 0,-1 1-1,1-1 1,0 1 0,0-1 0,0 1 0,0-1 0,0 1 0,-1-1-1,1 1 1,0-1 0,0 1 0,-1 0 0,1-1 0,0 1 0,-1-1-1,1 1 1,0 0 0,-1-1 0,1 1 0,0 0 0,-2-1 0,0-1 82,0-1 1,0 1-1,-1 0 1,1 0-1,-1 1 1,0-1 0,0 0-1,1 1 1,-7-2-1,9 2-84,-1 1 0,0 0-1,1 0 1,-1 0 0,0 0-1,0 0 1,1 0 0,-1 0-1,0 0 1,1 0 0,-1 0-1,0 0 1,1 0 0,-1 0-1,0 1 1,1-1-1,-1 0 1,0 0 0,0 1-1,0 0-20,0 0 0,1 0 0,-1 0 0,1-1 0,-1 1 0,1 0 0,-1 0 0,1 0 0,0 0-1,-1 0 1,1 0 0,0 0 0,0 0 0,0 0 0,0 0 0,0 0 0,0 0 0,0 1 0,0 1-8,0-1 0,0 1 1,1-1-1,0 1 1,-1-1-1,1 1 0,0-1 1,0 1-1,0-1 1,0 1-1,1-1 0,-1 0 1,1 0-1,-1 0 1,1 0-1,2 2 1,-3-2 7,1-1 0,-1 0 1,1 1-1,0-1 1,0 0-1,-1 0 0,1 0 1,0 0-1,0-1 1,0 1-1,0 0 0,0-1 1,0 1-1,0-1 1,0 0-1,0 1 0,0-1 1,0 0-1,1-1 1,2 1-1,-5 0 17,1 0-1,-1 0 1,0 0 0,1 0 0,-1-1 0,0 1-1,0 0 1,1 0 0,-1 0 0,0 0-1,1 0 1,-1 0 0,0-1 0,0 1 0,0 0-1,1 0 1,-1 0 0,0-1 0,0 1-1,0 0 1,1 0 0,-1 0 0,0-1 0,0 1-1,0 0 1,0-1 0,0 1 0,1 0-1,-1 0 1,0-1 0,0 0 0,-5-9 336,-11-6 192,10 12-374,2 1-97,0 0 1,0 0-1,-1 1 0,-4-3 0,8 5-67,1 0 0,0 0 0,-1-1 0,1 1 0,-1 0 0,1 0 0,-1 0 0,1 0 0,0 0-1,-1-1 1,1 1 0,-1 0 0,1 0 0,-1 0 0,1 0 0,-1 1 0,1-1 0,-1 0-1,1 0 1,-1 0 0,1 0 0,0 0 0,-1 1 0,1-1 0,-1 0 0,1 0 0,0 1 0,-1-1-1,1 0 1,-1 0 0,1 1 0,0-1 0,0 0 0,-1 1 0,1-1 0,0 1 0,-1-1 0,1 0-1,0 1 1,0-1 0,0 1 0,0-1 0,-1 1 0,1-1 0,0 1 0,0-1 0,0 0 0,0 1-1,0-1 1,0 1 0,0-1 0,0 1 0,0-1 0,1 1 0,-1 1-5,0-1 0,1 0 0,-1 1 1,1-1-1,-1 0 0,1 0 0,0 1 0,-1-1 0,1 0 1,0 0-1,0 0 0,0 0 0,0 0 0,0 0 0,0 0 1,0 0-1,0 0 0,0-1 0,0 1 0,1 0 0,-1-1 1,0 1-1,0-1 0,1 1 0,-1-1 0,0 0 0,1 0 1,-1 1-1,0-1 0,1 0 0,-1 0 0,2 0 0,-1 0 11,-1 0 0,1 0 0,-1 0-1,1 0 1,-1 0 0,1 0-1,-1 0 1,1 0 0,-1-1 0,1 1-1,-1-1 1,1 1 0,-1-1-1,1 1 1,-1-1 0,0 0 0,1 0-1,-1 1 1,0-1 0,0 0-1,1 0 1,-1-1 0,0 1 0,0 0-1,0 0 1,0 0 0,-1-1-1,1 1 1,1-2 0,-2 1 23,0 0-1,0-1 1,0 1 0,0 0 0,-1 0 0,1 0-1,0 0 1,-1 0 0,0 0 0,1 0-1,-1 0 1,0 0 0,0 0 0,0 0-1,0 0 1,-1 1 0,1-1 0,0 0 0,-3-1-1,2 1 1,1 0-1,-1 1 1,1 0 0,-1-1-1,0 1 1,1 0-1,-1 0 1,0 0-1,0 0 1,0 0-1,0 0 1,0 0 0,0 1-1,0-1 1,0 1-1,0-1 1,0 1-1,-1 0 1,-2 0 0,4 0-30,0 0 1,0 1 0,0-1-1,0 0 1,0 1 0,0-1-1,0 1 1,0-1 0,0 1-1,0 0 1,0-1 0,1 1-1,-1 0 1,0 0 0,0-1-1,1 1 1,-1 0 0,1 0-1,-1 0 1,0 0 0,1 0-1,0 0 1,-1 0 0,1 0-1,0 0 1,-1 0 0,1 0 0,0 0-1,0 0 1,0 0 0,0 0-1,0 0 1,0 1 0,0-1-1,0 1 1,1 1-28,-1 0 1,1-1-1,-1 1 1,1 0-1,0-1 1,0 1-1,0-1 1,0 1-1,1-1 1,-1 0-1,1 1 1,3 3-1,-3-4 17,1-1-1,-1 1 1,1 0-1,0-1 1,-1 1-1,1-1 0,0 0 1,0 0-1,0 0 1,0 0-1,0 0 1,4 0-1,-6-1 24,0 0-1,1 0 0,-1 0 1,1 0-1,-1 0 1,0 0-1,1 0 0,-1 0 1,1-1-1,-1 1 1,0 0-1,1-1 0,-1 1 1,0-1-1,1 0 1,-1 1-1,0-1 0,0 0 1,0 0-1,0 0 1,1 0-1,-1 0 1,-1 0-1,1 0 0,0 0 1,0 0-1,1-1 1,-2 0 13,0 0 1,1 0-1,-1 1 1,0-1 0,0 0-1,0 1 1,0-1-1,0 0 1,0 0 0,-1 1-1,1-1 1,-1 0-1,1 1 1,-1-1 0,1 0-1,-1 1 1,0-1-1,0 1 1,0-1 0,-2-1-1,-1-3 157,0 1-1,0 0 0,-11-9 0,14 12-150,-1 1 1,0-1-1,0 1 0,0 0 1,0 0-1,0 0 0,0 0 1,0 0-1,-1 0 0,1 1 0,0-1 1,0 1-1,-1-1 0,1 1 1,0 0-1,-4 0 0,5 0-33,0 0 0,-1 1-1,1-1 1,0 0 0,0 1 0,0 0-1,0-1 1,0 1 0,0-1 0,0 1-1,0 0 1,0 0 0,0 0 0,0-1-1,1 1 1,-1 0 0,0 0 0,1 0-1,-1 0 1,0 0 0,1 0 0,-1 1-1,1-1 1,0 0 0,-1 0 0,1 0-1,0 0 1,0 1 0,0-1 0,-1 0-1,1 0 1,0 0 0,1 1 0,-1 0-1,0 1-24,1-1-1,0 1 1,-1 0-1,1-1 0,0 1 1,0-1-1,0 1 1,1-1-1,-1 0 0,1 1 1,-1-1-1,1 0 1,0 0-1,0 0 0,-1 0 1,2 0-1,-1-1 1,0 1-1,0 0 0,0-1 1,1 0-1,2 2 1,-2-2 24,-1 0 0,1 1 0,-1-1 0,1 0 0,-1-1 0,1 1 0,0 0 0,-1-1 1,1 1-1,0-1 0,0 0 0,-1 0 0,1 0 0,0 0 0,-1-1 0,1 1 1,0-1-1,0 0 0,-1 1 0,1-1 0,-1 0 0,4-2 0,-5 2 15,0 1 0,0-1 0,-1 0 0,1 1 0,0-1 0,0 0 0,-1 0 0,1 1 0,0-1 0,-1 0 0,1 0 0,-1 0 0,1 0 0,-1 0 0,1 0 0,-1 0 0,0 0 0,0 0 0,1 0 0,-1 0 0,0 0 0,0 0 0,0-2 0,0 1 17,-1 0-1,0 0 1,1 1 0,-1-1 0,0 0 0,0 1-1,0-1 1,0 1 0,0-1 0,0 1-1,0-1 1,-3-1 0,1-1 21,-1 1 1,1 0-1,-1 1 1,0-1-1,0 1 0,0 0 1,0 0-1,-1 0 0,1 0 1,-7-1-1,9 3-51,1-1-1,-1 1 1,1 0 0,-1 0-1,1 0 1,0 0 0,-1 0-1,1 1 1,-1-1 0,1 0-1,-1 1 1,1-1 0,0 1-1,-1-1 1,1 1 0,0 0-1,-1 0 1,1-1 0,0 1-1,0 0 1,0 0 0,-1 1-1,0 0-18,1 0 1,0 0-1,0 0 0,0 0 0,0 0 0,0 0 1,0 0-1,1 0 0,-1 0 0,1 0 1,0 1-1,-1-1 0,1 4 0,0-3 5,0-1-1,0 1 1,0 0 0,1 0-1,-1-1 1,1 1-1,0 0 1,-1-1 0,1 1-1,0-1 1,0 1 0,1-1-1,-1 1 1,1-1-1,-1 0 1,1 0 0,0 0-1,-1 0 1,1 0-1,0 0 1,0 0 0,1 0-1,-1-1 1,0 1 0,4 1-1,-1-2 12,1 1 0,-1-1 0,1 0-1,0-1 1,7 1 0,-10-1 7,1 0 0,-1 0 1,0-1-1,0 1 0,0-1 0,0 0 0,0 1 1,0-1-1,0-1 0,0 1 0,4-3 1,-6 4 27,0-1 0,-1 1 0,1-1 0,0 1 0,-1-1 0,1 1 0,-1-1 0,1 0 0,-1 1 0,1-1 0,-1 0 0,1 0 0,-1 1 0,1-1 0,-1 0 0,0 0 0,1 1 0,-1-1 0,0 0 0,0 0 0,0 0 0,0 0 0,0 0 0,0 1 0,0-1 0,0 0 0,0 0 0,0 0 0,0 0 0,0 1 0,-1-1 0,1 0 0,0 0 0,-1 0 0,1 1 0,0-1 0,-1 0 0,1 1 0,-1-1 0,1 0 0,-1 1 0,0-1 0,1 0 0,-1 1 0,0-1 0,1 1 0,-2-1 0,-1-2 31,0 1 0,0 0 0,0 0 0,0 0 1,-1 1-1,1-1 0,0 1 0,-1 0 0,1 0 0,-5-1 0,5 2-54,-1 0 0,0 0 0,1 0 0,-1 1 0,1-1 0,-1 1 0,-4 1 0,7-2-12,0 1-1,0-1 1,0 0-1,0 1 1,0-1 0,0 1-1,0 0 1,0-1 0,0 1-1,0-1 1,1 1 0,-1 0-1,0 0 1,0 0 0,1-1-1,-1 1 1,0 0-1,1 0 1,-1 0 0,1 0-1,0 0 1,-1 0 0,1 0-1,0 0 1,-1 0 0,1 0-1,0 2 1,0-2 0,0-1-1,0 0 1,0 1 0,0-1 0,0 0-1,0 1 1,1-1 0,-1 0 0,0 1 0,0-1-1,0 0 1,1 1 0,-1-1 0,0 0-1,0 0 1,0 1 0,1-1 0,-1 0 0,0 0-1,1 0 1,-1 1 0,0-1 0,1 0-1,-1 0 1,0 0 0,1 0 0,-1 0 0,0 1-1,1-1 1,14 0 472,-14-1-517,0 1 1,-1 0-1,1 0 0,0 0 0,0-1 0,0 1 0,0-1 0,-1 1 0,1-1 0,0 1 1,-1-1-1,1 1 0,1-1 0,-2 0-57,0 1-1,0 0 1,0-1 0,0 1-1,0 0 1,1-1 0,-1 1-1,0 0 1,0-1 0,0 1-1,0 0 1,0-1 0,0 1 0,0 0-1,0-1 1,0 1 0,0 0-1,0-1 1,0 1 0,-1 0-1,1-1 1,0 1 0,0 0-1,0 0 1,0-1 0,0 1-1,-1 0 1,1-1 0,0 1-1,0 0 1,-1 0 0,1-1 0,0 1-1,-1 0 1,-1-1-1378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1:42.398"/>
    </inkml:context>
    <inkml:brush xml:id="br0">
      <inkml:brushProperty name="width" value="0.1" units="cm"/>
      <inkml:brushProperty name="height" value="0.2" units="cm"/>
      <inkml:brushProperty name="color" value="#A2D762"/>
      <inkml:brushProperty name="tip" value="rectangle"/>
      <inkml:brushProperty name="rasterOp" value="maskPen"/>
    </inkml:brush>
  </inkml:definitions>
  <inkml:trace contextRef="#ctx0" brushRef="#br0">40 70 8064,'-8'-2'5987,"8"2"-5847,-10 12 1250,-3 16-1457,13-25 66,0-1-1,0 0 0,0 0 1,0 0-1,0 0 0,0 1 1,1-1-1,-1 0 0,1 0 1,-1 0-1,1 0 0,0 0 1,0 0-1,0 0 0,0 0 1,0 0-1,0 0 0,0-1 1,1 1-1,-1 0 1,1-1-1,-1 1 0,1-1 1,0 1-1,-1-1 0,1 0 1,0 0-1,0 0 0,0 0 1,0 0-1,0 0 0,0-1 1,0 1-1,0-1 0,0 1 1,1-1-1,-1 0 0,0 1 1,0-1-1,0 0 1,3-1-1,-4 1 39,-1 0 0,1 0 0,0-1 0,-1 1 0,1 0 0,0 0 0,-1 0 0,1-1-1,-1 1 1,1 0 0,-1-1 0,1 1 0,0-1 0,-1 1 0,0-1 0,1 1 0,-1-1 0,1 1 0,-1-1 0,1 1 0,-1-1 0,0 1 0,0-1 0,1 0 0,-1 1 0,0-1 0,0 0 0,0 1 0,1-1 0,-1 0 0,0 1 0,0-1-1,0 0 1,0 1 0,0-1 0,0 0 0,-1 1 0,1-1 0,0 0 0,0 1 0,0-1 0,-1 0 0,0-2 90,0 1-1,1 0 1,-1 0 0,0 0-1,-1 0 1,1 0 0,0 1-1,0-1 1,-1 0 0,1 0-1,-4-2 1,1 2-19,1-1-1,-1 1 1,0 1 0,0-1-1,1 0 1,-9-1 0,11 3-108,1 0 1,-1-1-1,0 1 1,1 0-1,-1 0 1,0 0-1,0 0 1,1 0 0,-1 0-1,0 0 1,1 1-1,-1-1 1,0 0-1,0 0 1,1 0-1,-1 1 1,0-1-1,1 0 1,-1 1-1,1-1 1,-1 1-1,0-1 1,1 1-1,-1-1 1,1 1 0,-1-1-1,1 1 1,0-1-1,-1 1 1,1 0-1,-1-1 1,1 1-1,0-1 1,0 1-1,-1 0 1,1-1-1,0 1 1,0 0-1,0 0 1,0-1 0,0 1-1,0 0 1,0-1-1,0 1 1,0 0-1,0 0 1,0 3-13,0 0-1,0 0 1,1 0 0,-1 0 0,1 0-1,0 0 1,0 0 0,0-1 0,1 1-1,3 6 1,-4-8 7,0-1 0,0 1-1,1 0 1,-1-1 0,1 0 0,-1 1-1,1-1 1,0 0 0,-1 0-1,1 0 1,0 0 0,0 0 0,0 0-1,0 0 1,0-1 0,0 1-1,0 0 1,0-1 0,0 0 0,0 0-1,0 1 1,2-2 0,0 1 4,1 0 1,-1 0 0,0-1-1,0 1 1,0-1-1,0-1 1,0 1-1,0 0 1,0-1 0,4-2-1,-7 3 35,0 1-1,1-1 1,-1 0-1,0 0 1,0 0 0,0 0-1,0-1 1,0 1-1,0 0 1,0 0 0,0-1-1,0 1 1,0 0-1,-1-1 1,1 1-1,0-1 1,-1 1 0,1-1-1,-1 1 1,0-1-1,0 1 1,1-1-1,-1 0 1,0 1 0,0-1-1,-1 1 1,1-1-1,0 1 1,-1-3-1,-1-1 140,0-1 1,0 1-1,0 0 0,-1 0 0,1 0 0,-1 0 0,-1 0 0,1 1 0,-6-7 0,6 9-152,1-1-1,-1 1 1,0-1-1,1 1 1,-1 0-1,0 0 1,0 0-1,-1 1 1,1-1-1,0 1 1,0-1 0,-1 1-1,1 0 1,-1 1-1,1-1 1,-5 0-1,7 1-28,-1 0-1,1 0 1,-1 0-1,1 0 1,-1 1-1,1-1 1,-1 0-1,1 1 1,0-1-1,-1 1 0,1-1 1,0 1-1,-1 0 1,1 0-1,0 0 1,0-1-1,0 1 1,-1 0-1,1 0 1,0 1-1,0-1 1,1 0-1,-1 0 1,0 0-1,0 1 1,0-1-1,1 0 0,-1 1 1,1-1-1,-1 0 1,1 1-1,0-1 1,-1 1-1,1-1 1,0 1-1,0-1 1,0 4-1,0-2-3,0 0 0,1 0-1,-1 1 1,1-1 0,-1 0-1,1 0 1,0 0 0,0 0-1,1 1 1,-1-2 0,1 1 0,-1 0-1,1 0 1,0 0 0,0-1-1,3 4 1,-1-3 10,1 0-1,0 0 1,0 0-1,0-1 1,0 0-1,0 0 1,0 0-1,0 0 1,1-1-1,-1 0 1,1 0-1,-1 0 1,1-1 0,-1 0-1,1 0 1,-1 0-1,1-1 1,-1 0-1,1 0 1,-1 0-1,1 0 1,-1-1-1,0 0 1,0 0-1,7-5 1,-10 6 19,0 0 1,0-1-1,-1 1 0,1-1 1,0 0-1,-1 0 0,1 1 1,-1-1-1,0 0 0,0 0 0,1 0 1,-1 0-1,-1 0 0,1-1 1,0 1-1,0 0 0,-1 0 1,1-1-1,-1 1 0,0 0 1,0 0-1,0-1 0,0 1 1,0 0-1,0-1 0,-1 1 0,1 0 1,-1-1-1,1 1 0,-3-4 1,1-1 61,-1 1 0,0 0 0,0 0 0,-1-1 0,0 2 0,0-1 0,0 0 0,-10-8 0,12 11-70,-1 1 0,0 0 0,0 0 1,0 0-1,0 0 0,0 0 0,0 1 0,0-1 0,-1 1 0,1 0 0,0 0 1,-1 0-1,1 1 0,-7-1 0,8 1-13,0 0 0,0 0-1,1 1 1,-1-1 0,0 1 0,0-1 0,0 1 0,0 0-1,1-1 1,-1 1 0,0 0 0,1 0 0,-1 1 0,1-1-1,-1 0 1,1 0 0,0 1 0,-1-1 0,1 1 0,0-1-1,0 1 1,0-1 0,0 1 0,0 0 0,0-1-1,0 1 1,1 0 0,-1 3 0,-1-1-31,1 0 0,0 0 1,0 1-1,1-1 0,-1 1 0,1-1 1,0 1-1,0-1 0,0 0 0,1 1 1,0-1-1,0 1 0,0-1 0,0 0 0,0 0 1,1 0-1,0 1 0,4 5 0,-3-5 7,1 0-1,0-1 1,0 1-1,0-1 0,1 0 1,-1 0-1,1 0 0,0 0 1,1-1-1,-1 0 1,0 0-1,1-1 0,6 3 1,-6-2 25,1-1 0,0 0 0,0-1 1,0 1-1,13 0 0,-18-2 18,-1 0 0,0 0 0,1 0-1,-1 0 1,0 0 0,0 0 0,1-1 0,-1 1-1,0 0 1,0-1 0,0 1 0,0-1 0,1 1 0,-1-1-1,0 0 1,0 1 0,0-1 0,0 0 0,0 0-1,0 0 1,0 1 0,-1-1 0,1 0 0,0 0-1,0 0 1,-1-1 0,1 1 0,-1 0 0,1 0 0,-1 0-1,1 0 1,-1-1 0,0 1 0,1 0 0,-1 0-1,0-1 1,0 1 0,0 0 0,0-2 0,-1-1 30,1 0 0,-1 1 1,0-1-1,0 0 1,0 0-1,-1 1 0,1-1 1,-1 0-1,0 1 1,0 0-1,0-1 0,-1 1 1,1 0-1,-1 0 0,-3-3 1,1 2-36,0-1 1,0 1 0,0 0-1,0 0 1,-1 1-1,1 0 1,-1 0-1,-8-3 1,11 5-43,1 1-1,-1-1 1,1 1 0,-1 0-1,1 0 1,-1 0 0,1 0 0,-1 1-1,1-1 1,-1 1 0,1-1-1,-1 1 1,1 0 0,-1 0-1,-2 2 1,4-3-165,-1 1 0,1 0 0,0 0 0,0 0 0,0 0 0,-1 0 0,1 0 0,0 0 0,0 1 0,0-1-1,-1 2 1,2-2-139,-1 0 0,1 0 0,0 0 0,-1 1-1,1-1 1,0 0 0,0 0 0,0 0 0,0 0-1,0 0 1,0 0 0,0 0 0,0 1 0,0-1-1,1 0 1,-1 0 0,1 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2:56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10432 5888,'0'0'5968,"6"-6"-4139,5-9-528,26-138 2007,-28 115-2819,-1-12 314,-6 34-617,1 0 0,0 0 0,9-24 0,9-34 571,-8 32-606,15-82-1,-13 50-157,13-18 176,-7 28-88,0-5 41,17-69-116,37-252-6,-65 316 115,-7 41-167,15-56 0,-8 49 135,-6 20-59,2 0 0,9-22 0,24-52 61,-3 4-229,-31 76 175,0-1 1,4-19-1,2-6-98,-4 18 86,7-24-25,2 1-1,39-76 1,-37 92-129,-8 13 147,-1 0 1,0-1 0,-1 0 0,-1 0-1,6-19 1,-10 24-30,1 0 0,6-13 0,-5 14 43,-1 1 0,5-23 0,18-88 91,19-51-336,-13 9 372,-23 108-87,25-76-82,-24 100-50,17-33 1,-7 18 132,-16 36-86,5-14 64,0-1 1,11-43-1,-13 33-5,1 1-1,3 0 1,0 1-1,20-35 1,-7 15 22,24-44-55,-46 92-9,4-7 17,0 0 1,0 0-1,-2-1 0,8-20 1,61-202-11,-66 203-91,-6 21 125,1 0 1,8-19-1,-7 18-75,0 0 0,4-23-1,-4 16 34,21-87 120,-22 94-115,2-7-89,9-28 210,15-28-246,-19 50 169,-7 17-42,1-1 0,0 1 0,0 0 0,0 0 0,1 0 0,1 0 0,-1 1-1,1 0 1,9-9 0,3-3-104,-15 16 119,1-1 0,-1 0 0,1 1 0,0-1 0,0 1-1,5-3 1,44-13-179,-51 17 166,1 2-1,-1-1 0,1 0 0,-1 0 0,1 1 1,-1-1-1,1 1 0,0 0 0,3 0 0,-4 0-10,1 0 0,0 0 0,0-1 0,0 1-1,0-1 1,-1 1 0,1-1 0,0 0 0,3-2-1,-3 2 9,1-1-1,-1 1 0,1 0 1,-1 0-1,1 1 0,5-2 1,12-2 66,-9 3-152,1-2 128,-9 1-43,0 1 0,0 0-1,0-1 1,0 1-1,0 1 1,0-1 0,1 1-1,-1-1 1,0 1-1,5 1 1,-2-1 18,24-4-100,22 1 80,246 0 0,-294 4-2,-1-1 0,1 1 1,0 0-1,-1 0 0,8 3 0,-8-2 17,0-1 1,1 0-1,0 0 0,-1 0 0,8 1 0,-10-2-36,1 0 0,-1 0 0,0 1 0,0-1 0,0 1 1,5 1-1,-5-1 19,0 0 1,0 0 0,0-1 0,0 1-1,1-1 1,3 1 0,-3-1 21,-1 1 1,0-1-1,1 0 1,-1 1-1,1 0 1,-1 0-1,0-1 1,0 1-1,1 0 1,2 3-1,-3-3-34,0 0 0,0 0 0,0 0 0,0 0-1,1 0 1,-1 0 0,0-1 0,1 1 0,-1-1 0,4 1-1,12-2-104,-13 1 135,1-1 0,0 1-1,-1 0 1,1 0 0,-1 1-1,1 0 1,-1 0-1,1 0 1,7 3 0,-11-3-20,-1-1 0,1 1 1,0 0-1,1-1 0,-1 0 1,0 1-1,0-1 0,0 0 1,0 0-1,3 0 0,-3-1 5,1 1-1,-1 0 1,0 0-1,1 0 0,-1 1 1,1-1-1,3 2 0,-1 0 1,1-1-1,-1 0 1,0 0 0,1 0-1,-1 0 1,1-1-1,5 0 1,-4-1-2,0 2 0,0-1-1,11 3 1,53 10 92,-64-12-127,31 3-13,-36-4 48,-1 1-1,1-1 1,-1 0 0,1 1 0,-1-1 0,1 1 0,-1 0 0,1-1 0,2 3 0,-3-2 7,1-1 0,-1 1 1,0 0-1,1 0 1,-1-1-1,1 1 1,-1-1-1,1 0 1,2 1-1,24 5-65,26-6 91,99 0 166,-96 2 58,-22 6 0,-26-9-213,1 1-20,0 0 0,-1 1 1,1 0-1,15 3 1,-6-3-25,-17-1 10,-1 0-1,1 0 1,0 0 0,0 0 0,-1 0 0,1 0-1,0 0 1,0 1 0,-1-1 0,3 1 0,-2 0-4,0 0 0,0-1 0,0 1 0,1-1 0,-1 0 1,0 1-1,0-1 0,3-1 0,-2 1 10,-1 0 0,0 0 0,0 0 0,0 1 0,1-1 0,-1 0 0,0 1 0,3 0 0,-2 0 9,0 0 0,0-1 0,1 1 0,-1-1 0,1 0 0,-1 0 0,0 0 0,4-1 0,6 0 123,275 1 285,-233 9-299,5 1-5,-29-4 155,75-6 26,-71-6-314,-26 5 51,0 0 1,0 0 0,16-5 0,-13 2-74,57-5 48,-22 3 219,-39 4-251,0 1 1,15 0-1,42-5 384,-60 6-355,0-1-1,0 0 0,-1 0 1,1 0-1,0 0 1,-1-1-1,1 0 1,-1 0-1,0 0 0,0 0 1,1-1-1,-2 0 1,1 0-1,5-4 1,37-27 579,0-7-277,-4 3-187,-6-5-97,54-68 152,-83 102-189,22-32-41,2 1 0,59-58-1,-79 87 62,-1 0-1,0-1 1,-1 0-1,0 0 1,9-18-1,30-69 122,-40 80-135,13-28 42,39-78 215,-34 83-310,50-60 0,-48 66 68,-2-2 0,22-44 0,33-82-29,-78 157 6,90-218 9,-45 104-12,14-13 104,-51 112-100,38-59 98,-10 15-80,8-29-96,-26 50 75,21-46 25,-4-3-1,40-150 1,61-166 48,-96 297-67,41-89-76,22-61 54,45-273-11,-64 233 16,-40 153 43,25-50 83,2-10-55,29-139-103,-84 266 8,13-125 0,-31 177-112,-2 26 117,1 0 1,0 0 0,0 1 0,0-1-1,1 0 1,0 0 0,1-5-1,0-2-105,-2 9-40,-2 9 111,-3 13 57,-2 1-1,0-1 0,-1-1 1,-1 1-1,0-1 0,-1-1 1,-25 32-1,11-18-55,-53 72-125,-71 122-223,147-224 410,-11 15-92,12-16 97,0 0 1,0 0-1,0 0 1,0 1 0,0-1-1,-1 0 1,1 0-1,0 0 1,0 0 0,0 0-1,0 0 1,0 0-1,0 0 1,0 0 0,0 0-1,0 0 1,-1 0 0,1 0-1,0 0 1,0 0-1,0 0 1,0 0 0,0 0-1,0 0 1,0 0-1,-1 0 1,1 0 0,0 0-1,0 0 1,0 0-1,0 0 1,0 0 0,0 0-1,0 0 1,0 0 0,0-1-1,-1 1 1,1 0-1,0 0 1,0 0 0,0 0-1,0 0 1,-1-10 3,1 3-3,1 1 0,0 0 0,0 0 0,0 0 0,1 0 0,0 0 0,3-6 0,23-40 0,-21 38 0,175-321 128,-166 304-128,1 2 0,2 0 0,1 1 0,26-28 0,-39 50 2,-1 0-1,1 1 1,1 0-1,-1 0 0,1 1 1,-1 0-1,1 1 1,1-1-1,-1 1 1,0 1-1,1 0 1,-1 0-1,1 0 1,0 1-1,-1 1 0,1-1 1,0 1-1,0 1 1,-1 0-1,1 0 1,9 3-1,-14-3 11,0 0 0,0 0-1,1 1 1,-1 0 0,-1 0 0,1 0-1,0 0 1,0 1 0,-1 0 0,0-1-1,1 1 1,-1 0 0,4 6 0,-1-2 10,-1 1 1,0 0-1,0 0 1,6 16 0,0 7 50,-2 0 1,9 50 0,-13-52-722,1-1-1,1 0 0,18 43 0,-23-67-81,1 0-1,-1 0 0,1-1 1,0 1-1,0 0 0,0-1 1,0 0-1,0 1 0,7 3 1,-2 0-4171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1.4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 7168,'3'-7'1612,"3"-6"2808,-6 13-4384,0 0 1,0 0-1,0 0 1,0 0-1,0 0 1,0-1 0,0 1-1,0 0 1,0 0-1,0 0 1,0 0-1,0 0 1,0-1 0,0 1-1,0 0 1,0 0-1,0 0 1,0 0-1,0 0 1,0 0 0,0-1-1,1 1 1,-1 0-1,0 0 1,0 0-1,0 0 1,0 0 0,0 0-1,0 0 1,0 0-1,1 0 1,-1 0-1,0 0 1,0-1 0,0 1-1,0 0 1,0 0-1,1 0 1,-1 0-1,0 0 1,0 0 0,0 0-1,0 0 1,0 0-1,1 0 1,-1 0-1,0 0 1,0 1-1,0-1 1,0 0 0,0 0-1,1 0 1,-1 0-1,0 0 1,0 0-1,0 0 1,0 0 0,0 0-1,0 0 1,0 0-1,1 1 1,7 6 704,-6-3-595,0 0 1,0 0-1,0 0 1,0 0-1,-1 0 1,0 1 0,0-1-1,1 9 1,0 37 496,-2-39-520,-17 191 792,8-120-662,9-62-386,0-17-142,0 0 0,0 0 0,0 0-1,0 0 1,0 0 0,-1 0-1,1 0 1,-1-1 0,-2 7-1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32:57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51 7808,'0'-18'1924,"-1"-14"5037,3 44-2071,31 191-2531,-3-23-1198,-20-107-731,39 210 1396,-49-280-1808,2 5 39,0 0 1,1 0-1,7 15 1,-9-21-42,0 0-1,0 0 1,1 0 0,0 0 0,-1 0 0,1 0 0,0 0 0,0-1 0,-1 1-1,2-1 1,-1 1 0,0-1 0,0 0 0,0 0 0,0 0 0,1 0 0,3 1-1,1-1 54,0 0-1,-1-1 0,1 1 0,-1-1 0,1-1 0,-1 0 0,1 0 0,-1 0 0,1 0 0,-1-1 0,0 0 0,0-1 0,0 1 0,6-4 0,4-3 46,-1 0 0,-1-1 1,27-23-1,9-12-56,136-112-676,-155 131-2435,-23 18 502,0 0-1,-1 0 1,9-15 0,-1-1-2633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43 7808,'-3'-12'6434,"2"12"-6260,1-1-12,-1 1 1,0-1-1,0 1 0,1-1 1,-1 1-1,0-1 1,1 0-1,-1 1 1,0-1-1,1 0 1,-1 0-1,1 1 1,-1-1-1,1 0 1,0 0-1,-1 0 1,1 0-1,0 1 1,-1-1-1,1 0 1,0 0-1,0 0 1,0 0-1,0 0 1,2-11 4116,15 78-3594,-3-10-86,7 60-1,6 72 47,-10-76-287,-15-95-325,-2 34 0,-1-20-94,5-23 19,-4-8 41,1 1 1,-1-1 0,0 1-1,0-1 1,1 1 0,-1 0-1,0-1 1,0 1-1,0-1 1,0 1 0,1 0-1,-1-1 1,0 1 0,0 0-1,0-1 1,-1 2 0,4 3 0,1-2 5,0 0-4,-1 0 0,0 0 1,1-1-1,7 4 0,-10-5-1,1 0-1,0-1 0,0 1 0,0-1 1,0 0-1,0 0 0,0 1 0,0-1 1,0 0-1,0-1 0,0 1 0,0 0 1,0 0-1,2-2 0,8-2 21,0 0 0,0-1 0,-1-1 0,0 0 0,0 0 0,0-1 0,-1-1 0,16-14 0,-15 11 39,0-1 0,0 0-1,-1 0 1,-1-1 0,0 0 0,12-25 0,-17 30-48,-1 0 1,0-1-1,0 1 0,-1-1 0,0 0 1,-1 0-1,0 0 0,0 0 0,0 0 0,-1 0 1,-1 0-1,0 0 0,0 0 0,-1 0 1,0 1-1,0-1 0,-1 0 0,-4-9 1,-63-121-20,65 129 10,-4-5-58,0-1 0,-1 1 0,0 1 0,-23-25-1,27 33-62,0 1-1,0 0 0,-1 0 0,0 1 0,0-1 0,0 1 0,0 1 0,0 0 0,-1 0 0,0 0 0,1 1 0,-14-3 0,-44 0-4322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3.1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20 8704,'-5'3'11489,"5"-3"-11451,0 0 0,0 0 0,0 1 0,0-1 0,0 0 0,0 0 0,0 1 0,0-1 0,-1 0 0,1 0 0,0 1 0,0-1 0,0 0 0,0 1-1,1-1 1,-1 0 0,0 0 0,0 1 0,0-1 0,0 0 0,0 0 0,0 1 0,0-1 0,0 0 0,1 0 0,-1 1 0,0-1 0,0 0-1,0 0 1,0 0 0,1 1 0,-1-1 0,0 0 0,0 0 0,1 0 0,-1 0 0,0 1 0,0-1 0,1 0 0,-1 0 0,1-20 3162,-3 17-2963,2 3-226,0-1-1,-1 1 1,1 0 0,0 0 0,0-1 0,0 1-1,-1 0 1,1-1 0,0 1 0,0 0 0,0-1-1,0 1 1,0 0 0,-1-1 0,1 1-1,0 0 1,0-1 0,0 1 0,0 0 0,0-1-1,0 1 1,0-1 0,0 0 5,-4 11-159,3-9 138,1 0-1,-1 0 0,1 0 0,-1 0 0,1 0 0,0 0 1,-1 0-1,1 0 0,0 0 0,0 0 0,-1 0 1,1 0-1,0 1 0,0-1 39,0 1 0,0-1 0,0 0 0,0 1-1,0-1 1,0 1 0,1-1 0,-1 0 0,0 1 0,1-1 0,-1 0 0,1 0 0,-1 1 0,1-1 0,0 0-1,0 0 1,-1 0 0,1 0 0,0 0 0,0 0 0,0 0 0,0 0 0,0 0 0,0 0 0,0 0 0,0-1-1,1 1 1,-1 0 0,0-1 0,0 1 0,1-1 0,-1 1 0,0-1 0,1 0 0,-1 1 0,0-1 0,1 0-1,-1 0 1,1 0 0,1-1 0,-3 0 110,0-1-1,0 1 0,-1-1 1,1 1-1,0 0 1,-1-1-1,1 1 0,-1-1 1,-1-1-1,1 2-180,1 1-1,-1-1 1,0 0-1,1 1 1,-1-1 0,0 1-1,0-1 1,1 1-1,-1-1 1,0 1 0,0-1-1,0 1 1,0 0-1,0-1 1,0 1 0,1 0-1,-1 0 1,0 0-1,0 0 1,0 0-1,0 0 1,0 0 0,0 0-1,-1 0 1,-1 0-1007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3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59 9088,'-12'-16'12529,"11"17"-12237,2 18 118,0-17-368,0-1-1,1 0 1,-1 1-1,1-1 1,-1 0-1,1 0 1,0 0-1,0 0 1,-1 0-1,1-1 1,0 1-1,0 0 1,3 0-1,0 0 72,0 1-10,0-1 1,-1 0 0,1-1 0,0 1-1,0-1 1,0 0 0,0 0-1,8-1 1,-12 1-35,0 0 0,1-1 0,-1 1 0,1 0 0,-1-1 0,0 1 0,1-1 0,-1 1 0,0-1 0,1 1 0,-1-1 0,0 0 0,0 0 0,0 0 0,0 0 0,0 1 0,1-2 0,-2 1 0,1 0 0,0 0 0,0 0 0,0 0 0,0 0 0,-1-1 0,1 1 0,-1 0 0,1-1 0,-1 1 0,1 0 0,-1-1 0,0 1 0,0-2 0,0 1-38,0-1-1,0 1 0,-1 0 1,1-1-1,-1 1 1,0 0-1,0 0 0,0 0 1,0 0-1,0 0 1,0 0-1,0 0 0,-1 0 1,1 0-1,-1 0 1,1 1-1,-1-1 0,0 0 1,1 1-1,-1 0 1,0-1-1,0 1 0,0 0 1,0 0-1,-3-1 0,3 1-30,1 1 0,-1-1 0,0 1 0,1-1 0,-1 1-1,0-1 1,0 1 0,0 0 0,1 0 0,-1 0-1,0 0 1,0 0 0,0 1 0,1-1 0,-1 0-1,0 1 1,0-1 0,1 1 0,-1 0 0,0-1-1,1 1 1,-1 0 0,1 0 0,-1 0 0,1 0-1,0 0 1,-1 1 0,1-1 0,0 0 0,0 1-1,-2 2 1,-3 3-21,5-6 18,1-1 0,-1 1 0,1-1 0,-1 1 0,0 0 0,1-1-1,-1 1 1,1 0 0,0-1 0,-1 1 0,1 0 0,-1-1 0,1 1 0,0 0 0,0 0-1,-1 0 1,1 0 0,0-1 0,0 1 0,0 0 0,0 0 0,0 0 0,0 0 0,0-1 0,0 1-1,0 0 1,1 0 0,-1 0 0,0-1 0,1 2 0,0 0 17,0 0 0,1-1 0,-1 1 0,0-1 0,1 1 0,-1-1 0,1 0 0,0 1 0,-1-1 0,1 0 0,0 0-1,0 0 1,0 0 0,0 0 0,0-1 0,3 2 0,0-1-517,1-1-1,0 1 1,10-1 0,-11 0-1097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7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5 7680,'-4'-5'6300,"3"5"-6166,-9 7 1504,-10 12-1678,11-8 165,1 0 0,0 1 1,1 0-1,0 1 0,1 0 1,1 0-1,-5 15 0,-38 122 824,38-113-540,1 1 0,-7 75 0,11-63 39,2 1-1,7 86 0,-2-118-288,2 0-1,0 0 0,1 0 0,8 22 0,-8-29-38,1 0 0,0-1 0,0 0 0,1-1 0,0 1 0,1-1 0,13 13 0,-7-11 37,0 0-1,1-1 1,0 0-1,1-2 1,17 9-1,88 34 445,-84-38-541,-34-13-501,0 0 0,0 0 0,1-1 0,-1 1 0,1-1 0,-1 0 0,5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8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10496,'0'0'4832,"9"0"-2465,-1 0-1503,1 0-32,9 0-448,0 0-160,4-4-160,-4-1-128,5 2 32,-1-1-480,-1 4-128,2 0-960,-1 0-319,1 0-2817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8.6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1 7936,'-6'0'3452,"-7"0"596,10 0-3906,0 0 0,0 1 1,0-1-1,1 1 0,-1 0 0,0-1 1,1 1-1,-1 0 0,-3 2 0,-13 8 98,7-5-82,1 1-1,-13 9 1,20-13-104,0 1 0,0-1 0,1 1 0,-1 0 0,1 0 0,0 1 0,0-1 0,0 0 0,-2 7 0,-1 2 95,0 1-1,1 0 0,1 0 0,0 0 1,0 1-1,2-1 0,0 1 1,0 0-1,2 26 0,0-32-116,1 0 0,0 0 0,1 0 0,0 0 0,0-1 0,1 1 0,0-1 0,0 1 0,1-1 0,0 0 0,0-1 0,8 11 0,-7-12 88,0 0-1,1 0 1,0-1-1,-1 0 1,2 0-1,-1 0 1,0-1-1,10 5 1,-12-8-38,0 1 1,0-1-1,0 0 1,0 0 0,0 0-1,0 0 1,0-1 0,0 0-1,0 1 1,1-2-1,-1 1 1,0 0 0,0-1-1,0 0 1,0 0-1,0 0 1,0 0 0,4-2-1,0-2 8,1 0 0,-1 0-1,0-1 1,-1 0 0,1 0 0,-1 0-1,-1-1 1,12-15 0,-5 5 100,-2 0 0,0-1 0,10-22 0,-19 35-166,0 0-1,0 0 0,-1 0 1,1 0-1,-1 0 0,0-1 1,-1 1-1,1 0 0,-1-1 1,0 1-1,-1 0 0,0-7 1,-1 5 11,0 0 0,0 0 0,0 0 0,-1 0 0,0 1 0,-1 0 0,1-1 0,-6-6 0,-1 1-435,0 1 0,-1 0 0,0 0 0,0 1 0,-1 0 0,-1 2 0,-25-16 0,38 24 304,-10-5-1729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9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3 7552,'-1'0'451,"-1"-1"0,1 1 0,-1 0 0,1-1 0,0 1 0,-1 0 1,1 0-1,-1 0 0,1 0 0,-1 0 0,1 0 0,-1 0 0,-1 1 0,0-1 56,-1 2-1,0-1 0,1 0 0,-7 4 0,3-1-165,0 1-1,0 0 1,1 0-1,-10 10 1,9-6-199,0 0 1,1 0-1,0 0 1,0 1-1,1 0 1,1 0-1,0 0 1,-4 13-1,4-6 38,0 0 0,0 0 0,2 0-1,-1 28 1,3-40-127,0 0 0,1 1 0,0-1 0,0 0 0,0 0 0,1 1 0,-1-1 0,1 0 1,1 0-1,-1-1 0,1 1 0,-1 0 0,1-1 0,1 1 0,-1-1 0,1 0 0,-1 0 0,7 4 0,-5-4 22,1-1-1,0 0 1,0-1 0,0 1-1,0-1 1,1 0 0,-1-1-1,1 0 1,-1 0 0,1 0-1,-1 0 1,1-1 0,0 0-1,-1-1 1,1 0 0,-1 0-1,1 0 1,-1 0 0,0-1-1,1 0 1,-1-1 0,0 1-1,9-7 1,4-2 57,0-2 0,-1 0 0,24-23 0,-34 28-91,-1 0-1,1 0 1,-1 0-1,-1-1 1,1-1-1,-2 1 1,1-1-1,-1 0 1,5-15-1,-10 23-47,1 0 0,-1 0 0,0-1 0,0 1 0,0 0 0,0 0 0,0 0 0,0 0 0,-1 0 0,1-1 0,-1 1 0,1 0 0,-1 0 0,0 0 0,0 0 0,0 0 0,0 0 0,0 1-1,0-1 1,0 0 0,-1 0 0,-2-1 0,-1-2-72,0 0-1,0 0 0,-1 1 1,0 0-1,-9-5 0,1 2-223,0 1-1,0 1 0,0 0 0,-1 1 1,-15-3-1,14 4-1449,-1 1-1,-19 1 1,22 1-2892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2:59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9216,'5'12'7353,"-6"-10"-7034,1 22 2841,0-18-2825,2 71 1125,0 30-806,-3-91-740,0 1 1,-1-1-1,-1 1 0,-7 21 1,3-26-789,2-1-1222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0.3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5 9472,'-1'-1'413,"0"1"0,-1-1-1,1 1 1,0-1 0,0 1 0,-1 0 0,1-1 0,0 1 0,-1 0 0,1 0 0,-1 0-1,1 0 1,0 0 0,-1 0 0,1 0 0,0 1 0,-3 0 0,0 0-192,0 0 0,1 0-1,-1 0 1,0 1 0,-5 3 0,2 0-147,1 1 0,-1-1-1,1 2 1,0-1 0,1 1 0,-1 0 0,1 0 0,1 0 0,-1 1 0,1 0 0,1 0-1,-4 11 1,1-3-42,2-1 0,0 1 0,1 1 0,1-1 0,-1 28 0,3-35 0,0 0 0,1 0 0,0 0 0,0-1 0,4 12 0,-4-16 1,1 0 1,-1-1-1,1 1 0,0-1 0,0 0 1,0 0-1,0 0 0,0 0 1,1 0-1,0 0 0,-1-1 1,1 1-1,0-1 0,0 1 1,4 1-1,0 0 73,1 0 0,0-1 0,-1 0 0,1 0 0,0-1 0,1 0 0,-1 0 0,0-1 0,0 0 0,1 0 0,-1-1-1,1 0 1,-1-1 0,11-1 0,-11 0-2,0 0 0,0-1 0,-1 0 0,1 0-1,-1 0 1,0-1 0,0 0 0,0-1-1,0 1 1,-1-1 0,1-1 0,7-8 0,-1-1 40,0 0 1,-2 0-1,0-1 1,11-22-1,-19 33-125,0-1 0,-1 0 0,1 1-1,-1-1 1,-1 0 0,1 0 0,-1 0 0,0 0-1,-1-1 1,1 1 0,-1 0 0,0 0 0,-1 0 0,1-1-1,-1 1 1,-1 0 0,-2-10 0,1 11-40,0 0 1,0 0-1,0 1 1,-1-1-1,0 1 1,1 0-1,-2 0 1,1 0-1,0 0 0,-1 1 1,0 0-1,1 0 1,-1 0-1,-11-4 1,1 0-648,-1 2-1,0 0 1,-31-6 0,33 9-2452,-26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2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15 7552,'0'-15'9722,"-9"40"-8901,7-12-725,0 1-1,1 1 0,0-1 0,2 16 0,0-3 69,0 9-59,10 50 0,-1-13-155,-9 4-1756,-2-42-6190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0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77 9216,'0'-5'991,"0"4"-765,0 0 0,0 0 0,0 0 1,-5-14 6564,-13 33-5991,14-13-729,1-1-1,0 1 0,-1 0 0,2 0 0,-1 0 0,0 0 1,-2 11-1,0-1 113,-3 25 0,6-23-140,0-1 0,1 1-1,1 0 1,0-1 0,1 1-1,1 0 1,1-1 0,0 1-1,1-1 1,6 17 0,-8-28 15,0-1 0,0 0 0,0-1 0,1 1 0,-1 0 0,1 0 0,0-1 0,0 0 0,0 1 0,0-1 0,1-1 0,-1 1 0,7 4 0,-7-6 19,0 0 1,-1 0-1,1 0 0,0 0 1,0 0-1,0 0 0,0-1 1,0 1-1,0-1 1,0 0-1,0 0 0,0 0 1,0-1-1,0 1 1,0 0-1,0-1 0,0 0 1,0 0-1,-1 0 0,1 0 1,0 0-1,2-2 1,3-3 68,0 1 0,0-1 1,-1 0-1,0 0 0,13-15 1,25-41 537,-34 47-464,-1-1 0,12-27 0,-19 35-141,0 0 1,0-1-1,-1 1 1,0-1 0,0 0-1,-1 1 1,0-13-1,-1 17-59,-1 1 0,1 0-1,-1-1 1,0 1 0,0 0-1,0-1 1,-1 1 0,1 0-1,-1 0 1,1 0 0,-1 0-1,0 0 1,0 1 0,-1-1-1,-2-2 1,-6-6-45,0 1-1,-14-9 1,16 13-6,-6-6-360,-1 2 0,-23-11 0,31 17-911,-1 0-1,0 1 0,-14-4 0,16 7-453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8704,'0'1'7733,"96"134"-3337,31 78-2472,-113-187-1848,-2 1 1,-1 1 0,-1 0 0,-1 1-1,-2-1 1,0 2 0,-3-1 0,0 0-1,-1 1 1,-2 0 0,-2 0-1,0-1 1,-2 1 0,-1 0 0,-2-1-1,0 0 1,-15 38 0,-9 4-740,-10 29-4189,35-80 2293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2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55 8064,'1'-3'1076,"0"-1"0,0 1 1,0-1-1,0 1 1,-1-1-1,1 1 0,-1-1 1,0 1-1,-1-8 0,1-2 1670,9 36-2005,9 41-14,-10-43-352,-2-1 0,-1 1-1,-1 0 1,0 0 0,0 25 0,-4-33-117,0 1 1,-1-1-1,-5 27 0,5-36-313,0 0 0,-1 0 0,1 0 0,-1 0 0,0 0 0,0-1 0,0 1 0,-1-1 0,1 1 0,-1-1 0,0 0 0,0 0 0,0 0 0,0 0 0,0-1 0,0 1 0,-5 1 0,-23 10-2903,30-13 2552,-1-1 1,0 1-1,1-1 0,-1 0 0,1 0 1,-1 1-1,0-1 0,1 0 0,-1 0 1,1-1-1,-1 1 0,0 0 0,1 0 1,-1-1-1,1 1 0,-1-1 0,-2-1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2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11136,'-14'3'8992,"14"-2"-8849,0 0-130,1 0-1,-1 0 0,1 0 1,-1 0-1,1 0 1,-1 0-1,1 0 0,0-1 1,-1 1-1,1 0 0,0 0 1,0 0-1,-1-1 0,1 1 1,0 0-1,0-1 0,0 1 1,0 0-1,0-1 1,0 0-1,2 1 0,0 1 10,0-1 0,0 0 1,0 0-1,1 0 0,-1 0 0,4 0 0,-4-2-209,0 1 0,1-1-1,-1 0 1,0 0 0,1 0 0,-1 0 0,0 0 0,4-3-1,-4 2-931,0 1 0,0-1-1,1 1 1,-1 0-1,0 0 1,1 0-1,-1 1 1,5-1-1,6 1-2666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3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12 9600,'-5'-12'6570,"10"17"-5050,1 7-1214,1 0 1,-2-1-1,1 2 0,-2-1 0,0 1 1,5 22-1,4 12 19,54 228 1008,-15-48-1188,-16-123-300,-31-86-113,-1-6-4164,1-50-6654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3.7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23 139 9472,'-11'-10'5251,"10"9"-5154,1 1 1,-1 0 0,0-1 0,0 1 0,1-1-1,-1 1 1,1-1 0,-1 1 0,1-1 0,-1 1-1,0-1 1,1 0 0,0 1 0,-1-1-1,1 0 1,-1 1 0,1-1 0,0 0 0,0 1-1,-1-1 1,1 0 0,0 0 0,0 0-1,0 1 1,0-1 0,0 0 0,0 0 0,0 1-1,0-1 1,0 0 0,0 0 0,0 0 0,0 1-1,1-1 1,-1 0 0,0 1 0,1-1-1,-1 0 1,0 0 0,1 1 0,-1-1 0,1 0-1,4-5 42,-1 1 0,1 0-1,0 1 1,0-1-1,1 1 1,-1 0 0,1 0-1,0 1 1,7-4 0,8-2 421,31-10 0,-30 12-221,-1 1-1,38-4 1,-46 9-311,-1 0 1,0 1-1,1 1 1,-1 0 0,0 0-1,18 6 1,-18-4 11,0 0 0,-1 1 0,1 1 0,-1 0 0,0 1 0,0 0 0,0 0 0,-1 1 0,0 1 0,-1 0 0,17 17 0,-24-23 7,0 1 0,-1-1 0,1 1 0,-1-1 0,1 1 0,-1 0 0,0 0 0,0 0 0,0-1 0,-1 1 0,1 0 0,-1 0 0,0 0 0,1 0 0,-1 0 0,0 0-1,-1 0 1,1 0 0,-1 0 0,1 0 0,-1 0 0,0 0 0,0 0 0,0-1 0,0 1 0,-3 4 0,-4 6 17,0-2 0,0 1-1,-2-1 1,-13 13 0,13-14-72,-14 13 4,-2-1 1,0-1 0,-49 28 0,0 0 0,74-48-6,-1 0 1,1 0 0,0 0 0,0-1 0,0 1 0,0 1 0,0-1 0,0 0 0,0 0 0,0 0-1,0 0 1,1 1 0,-1-1 0,0 0 0,1 1 0,-1-1 0,1 0 0,0 1 0,-1-1-1,1 1 1,0-1 0,0 1 0,0-1 0,0 1 0,0-1 0,0 3 0,1-1-1,0 0-1,0-1 1,1 1 0,-1 0 0,1-1 0,-1 0 0,1 1 0,0-1 0,-1 0-1,1 0 1,1 0 0,-1 0 0,3 2 0,31 23 322,-2 1 1,-1 2-1,55 64 0,-59-54-365,18 22 350,-40-55-538,-1 0 0,1-1 0,0 1 0,1-1 0,14 9 0,-20-14 516,7 4-2889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4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40 10624,'-5'-1'9137,"5"2"-9027,0-1-84,0 0-1,0 0 1,0 1-1,0-1 1,0 0-1,0 0 1,0 1-1,0-1 0,0 0 1,0 0-1,0 0 1,0 1-1,0-1 1,0 0-1,0 0 1,0 1-1,0-1 1,0 0-1,0 0 0,0 1 1,0-1-1,1 0 1,-1 0-1,0 0 1,0 1-1,0-1 1,0 0-1,0 0 1,1 0-1,-1 0 0,0 1 1,0-1-1,0 0 1,1 0-1,-1 0 1,0 0-1,0 0 1,0 0-1,1 1 1,-1-1-1,0 0 0,0 0 1,1 0-1,-1 0 1,0 0-1,0 0 1,1 0-1,-1 0 1,0 0-1,0 0 1,0 0-1,1 0 0,-1 0 1,0-1-1,0 1 1,1 0-1,-1 0 1,0 0-1,0 0 1,0 0-1,1 0 1,-1-1-1,0 1 0,0 0 1,1-1 45,0 1 0,0-1 0,-1 0 0,1 1 1,0-1-1,-1 0 0,1 1 0,-1-1 0,1 0 0,-1 0 0,1 0 1,-1 0-1,0 1 0,1-1 0,-1 0 0,0-2 0,1-4 346,-1 6-301,0-1 0,0 1-1,0-1 1,0 1 0,0-1 0,0 1 0,0-1 0,0 1 0,-1-1 0,1 1-1,-1-1 1,1 1 0,-1 0 0,0-3 0,-9 20 55,8-12-379,-1 1 1,1-1 0,1 1-1,-1 0 1,1-1-1,-1 1 1,0 9 0,2-10-577,0 1 1,0-1-1,0 0 1,0 0-1,1 0 1,-1 1-1,1-1 1,0 0-1,0 0 1,2 4 0,9 14-3793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4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 13056,'-2'-17'10291,"0"23"-9895,2-2-409,-1 0 0,1 0 0,0 0 0,0 0 0,0 0 0,0 1 0,1-1 0,0 0 0,0 0 0,0 0 0,0-1 0,1 1 0,-1 0 0,4 5 0,-5-8 21,1 1 0,0-1 0,0 0 0,0 1-1,0-1 1,0 0 0,0 0 0,0 0 0,0 0 0,1 0 0,-1 0 0,0 0-1,1 0 1,-1 0 0,1-1 0,-1 1 0,1 0 0,-1-1 0,1 1 0,-1-1-1,1 0 1,-1 0 0,1 1 0,0-1 0,-1 0 0,1 0 0,-1 0 0,1-1 0,0 1-1,-1 0 1,1-1 0,-1 1 0,1-1 0,-1 1 0,1-1 0,-1 0 0,0 1-1,3-3 1,2 0 96,-1-1 0,1 0 0,-1-1 0,0 1 0,6-8 0,-10 10-82,0 1 0,0-1 1,0 1-1,0-1 0,0 0 1,0 0-1,0 0 0,-1 1 1,1-1-1,0-3 0,-1 4-20,0 0-1,0 1 1,0-1-1,0 0 1,0 0-1,0 0 1,0 0-1,-1 0 1,1 0-1,0 0 0,-1 0 1,1 0-1,0 0 1,-1 0-1,1 0 1,-1 1-1,0-1 1,1 0-1,-1 0 1,1 1-1,-2-2 1,1 1-75,0 1 1,0-1-1,0 1 1,0 0-1,0-1 1,0 1-1,0 0 1,-1-1-1,1 1 1,0 0-1,0 0 1,0 0 0,0 0-1,0 0 1,0 0-1,0 0 1,-1 0-1,1 1 1,0-1-1,0 0 1,0 1-1,0-1 1,0 0-1,0 1 1,0 0 0,0-1-1,0 1 1,0-1-1,-1 3 1,-1-1-623,0 0 1,0 1 0,0 0 0,0 0 0,1 0-1,-1 0 1,-2 5 0,0 0-1455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05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180 25 7424,'-3'-22'9970,"1"20"-9594,0 2-226,0 0 0,0 1 0,-1-1 1,1 1-1,0 0 0,0-1 0,0 1 0,0 0 0,0 0 0,0 0 0,0 0 0,1 1 1,-1-1-1,0 1 0,1-1 0,-1 1 0,1-1 0,-1 1 0,1 0 0,-3 3 0,-1 5 192,0-1-1,-8 21 1,10-23-210,-23 65 942,3 1 0,-25 148 0,42-176-882,3 1 1,1-1 0,2 0 0,3 1-1,1-1 1,18 76 0,-17-100-156,0-2 1,2 1 0,0 0-1,14 23 1,-16-34-28,1 0 0,0 0 0,1 0 0,0-1 0,0 0 0,1 0 0,0-1 0,0 0 0,19 12 0,-6-8-51,0-1 0,1-1 0,44 12 0,20 8-5102,-84-28 4560,0 0 0,0 0 0,0-1-1,0 1 1,0 1 0,-1-1 0,1 0 0,0 0-1,-1 1 1,1-1 0,-1 1 0,1-1-1,1 4 1,0 11-4243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0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7552,'-4'0'9855,"13"0"-8180,213-8 1584,-213 8-3547,-1 0 0,0 0 0,0 0 0,0 1 0,0 1 0,0 0 0,0 0 0,8 3 0,-13-4-244,0 0 0,-1-1 0,1 1 0,0-1 0,0 1 0,0-1 0,0 0 0,5-1 0,1 1-1587,0 0-1603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2.6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256 1 8960,'-3'5'7587,"-12"30"-6567,-5 28-356,-32 90-144,5-28-296,-31 71-2432,66-168-218,-15 59-1,26-80 897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1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36 7680,'5'-10'7485,"-5"8"-7017,-1 2-356,0-1-1,0 1 1,0 0-1,0 0 1,-1 0-1,1 0 1,0 0-1,0 0 1,0 0-1,0 1 1,0-1-1,-1 0 1,-1 1-1,-3 1-1,-1 1 1,0-1-1,1 1 0,0 0 0,-1 1 1,1 0-1,-10 8 0,7-5-19,1 1-1,-1-1 0,2 2 0,-9 10 0,12-13-11,0-1-1,0 1 1,1 0-1,0 0 1,0 0-1,0 1 1,1-1-1,0 1 1,1-1-1,-1 1 1,1 0-1,0 0 1,1-1-1,0 1 1,0 0-1,0 0 1,1 0-1,0-1 0,0 1 1,1 0-1,0-1 1,0 1-1,0-1 1,1 0-1,0 1 1,0-1-1,5 6 1,-4-8-6,-1 1 0,1-1 0,0 0 1,1 0-1,-1 0 0,1 0 0,-1-1 1,1 0-1,0 0 0,0 0 0,7 2 1,-4-2 35,0-1 1,1 0 0,-1 0 0,0 0-1,1-1 1,-1-1 0,10 0 0,-2-1 3,-1 0 1,1-2 0,-1 0-1,1 0 1,-1-2 0,0 0 0,25-12-1,-31 12-70,0 0 0,0-1 0,0 0-1,-1 0 1,0-1 0,0 0 0,0 0 0,-1-1-1,0 0 1,-1 0 0,8-13 0,-11 16-37,-1 0 0,1 0 0,-1 0 0,0-1 0,0 1 0,-1-1 0,0 1 0,0-1 0,0 1-1,-1-1 1,1 0 0,-1 1 0,-1-1 0,1 0 0,-1 1 0,0-1 0,0 1 0,-1-1 0,1 1 0,-1 0 0,0-1 0,-5-6 0,3 5-132,-1 0 0,-1 1-1,1-1 1,-1 1 0,0 1 0,0-1-1,-1 1 1,1 0 0,-1 1 0,0-1 0,-1 1-1,1 1 1,-1-1 0,1 1 0,-1 1-1,0-1 1,0 1 0,0 1 0,-1 0 0,1 0-1,0 0 1,-1 1 0,-11 1 0,18 0-94,0-1 0,-1 0 1,1 1-1,1 0 0,-1-1 1,0 1-1,0 0 1,0 0-1,0 0 0,0 0 1,1 0-1,-1 1 0,0-1 1,1 0-1,0 1 0,-1 0 1,1-1-1,0 1 1,-1 0-1,1-1 0,0 1 1,0 0-1,0 0 0,1 0 1,-1 0-1,0 0 0,1 0 1,-1 0-1,1 0 0,0 0 1,0 0-1,0 0 1,0 0-1,0 0 0,0 0 1,0 0-1,1 2 0,3 9-3358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1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44 8448,'1'-1'304,"-1"0"-122,1 0 0,-1 1 0,0-1 0,1 1 0,-1-1 0,0 0 0,0 1 0,0-1 0,1 0 0,-1 1 0,0-1 0,0 0 0,0 1 0,0-1-1,0 0 1,0 1 0,-1-1 0,1 0 0,0 1 0,0-1 0,0 0 0,-1 1 0,1-1 0,-2-2 880,-16 15 538,-44 48 128,56-54-1600,0 0 1,0 1-1,1-1 1,0 1-1,1 0 1,-1 1 0,1-1-1,1 1 1,-1-1-1,1 1 1,1 0-1,-1 1 1,-1 13-1,3-17-63,1 0 1,-1 1-1,1-1 0,0 1 0,1-1 0,0 1 0,-1-1 0,1 0 0,1 1 0,-1-1 1,1 0-1,0 0 0,0 0 0,1 0 0,-1 0 0,1-1 0,0 1 0,1-1 0,-1 1 0,1-1 1,7 7-1,-6-8 18,-1-1-1,1 1 1,-1-1 0,1 0 0,0 0 0,0 0 0,0-1 0,0 1-1,0-1 1,0-1 0,0 1 0,0-1 0,0 1 0,0-2 0,0 1 0,1 0-1,-1-1 1,0 0 0,7-3 0,6-1 77,-1-1 0,0-1 1,0 0-1,17-11 0,-18 9-62,10-5 185,-1-1 1,-1-1 0,39-32-1,-61 47-257,-1-1-1,1 1 0,0-1 0,-1 1 1,0-1-1,1 0 0,-1 0 0,0 0 1,0 0-1,0 0 0,0 0 1,0 0-1,0 0 0,-1 0 0,1 0 1,-1 0-1,0 0 0,1-1 0,-1 1 1,0 0-1,0-3 0,-1 2 1,0-1-1,-1 1 1,1 0-1,-1 0 0,1 0 1,-1 0-1,0 0 1,0 0-1,0 1 1,0-1-1,-1 1 0,1-1 1,-4-1-1,-18-15-363,-1 1-1,0 1 0,-32-15 1,18 13-865,35 18 861,1 0 1,0 0-1,-1 0 0,1 0 1,0 1-1,-1-1 1,1 1-1,-1 0 1,-6 0-1,10 0 237,-1 0 0,1 0 0,-1 0 1,1 1-1,0-1 0,-1 0 0,1 0 0,-1 0 0,1 0 0,0 1 0,-1-1 0,1 0 1,0 0-1,-1 1 0,1-1 0,0 0 0,-1 0 0,1 1 0,0-1 0,-1 1 0,1-1 1,0 0-1,0 1 0,-1-1 0,1 1 0,0 0-100,0 0 0,0-1 1,0 1-1,0 0 0,1 0 0,-1-1 0,0 1 1,0 0-1,0-1 0,1 1 0,-1 0 0,0-1 0,1 1 1,-1-1-1,1 1 0,-1 0 0,1-1 0,0 1 1,15 14-3652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1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10624,'2'3'8217,"9"23"-6883,-3 15-713,3 66-1,-7 43 123,-4-148-750,0 24 107,-4 31 0,3-50-177,0 0 1,-1 0-1,0-1 0,0 1 0,0 0 0,-1 0 0,0-1 0,0 0 0,-6 9 0,5-8-409,3-5 3,0-1 0,0 1 0,0 0 0,0-1 1,-1 1-1,1-1 0,0 1 0,-4 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2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57 8064,'0'-1'226,"0"1"1,1-1-1,-1 1 1,0-1-1,1 1 1,-1-1-1,0 1 0,0-1 1,0 0-1,1 1 1,-1-1-1,0 0 1,0 1-1,0-1 1,0 0-1,0 1 1,0-1-1,0 1 1,0-1-1,-1 0 1,1 1-1,0-1 0,0 0 1,0 1-1,-1-1 1,0 0-22,0 0 0,1 0 0,-1 0 1,0 0-1,0 1 0,0-1 0,0 0 0,0 1 1,0-1-1,0 1 0,0-1 0,-2 0 0,-2 0 145,0-1 0,0 1-1,-1 1 1,-9-2-1,9 3-236,1 0-1,0 0 1,-1 0-1,1 0 1,0 1-1,0 0 1,0 0-1,0 0 1,0 1-1,0-1 1,0 1-1,1 0 1,0 1-1,-1-1 1,1 1-1,0 0 1,-5 7-1,2-3-85,1 1 0,-1 0 0,1 1 0,1-1 0,0 1 0,0 0-1,-5 18 1,9-22-13,0-1 0,0 1 0,0 0 0,0 0 0,1-1 0,0 1 0,1 0-1,-1 0 1,1 0 0,0-1 0,0 1 0,1-1 0,2 9 0,-2-10 34,0 0 0,0 0-1,1 0 1,-1-1 0,1 1 0,0 0 0,0-1 0,0 0 0,0 0-1,0 0 1,1 0 0,0 0 0,-1 0 0,1-1 0,0 0 0,0 0-1,7 2 1,0-1 57,0 0 0,1-1 0,-1 0-1,1-1 1,0-1 0,-1 1-1,1-2 1,0 0 0,-1 0 0,1-1-1,-1-1 1,0 0 0,1 0-1,-1-1 1,-1 0 0,1-1 0,-1-1-1,0 1 1,0-1 0,0-1 0,13-12-1,-13 11-52,-1 0 0,-1-1-1,0 0 1,0 0 0,9-15 0,-15 21-45,-1 0 0,1 0 1,-1 0-1,0-1 1,0 1-1,0 0 1,0 0-1,-1-1 0,1 1 1,-1-1-1,0 1 1,0 0-1,0-1 1,0 1-1,-1 0 0,1-1 1,-1 1-1,0 0 1,0-1-1,0 1 1,0 0-1,-1 0 0,1 0 1,-3-3-1,-2-2-57,0 0 0,0 1-1,0 0 1,-1 1 0,0-1-1,-1 1 1,1 0 0,-13-6 0,10 6-130,-1 0 1,0 1 0,0 1 0,0-1 0,0 2 0,-18-4 0,23 6-113,1 1 0,0 0 0,0 0 0,-1 0 0,1 0 0,-6 2 0,9-1 152,1-1 1,0 0-1,-1 0 0,1 1 1,0-1-1,0 0 0,0 1 1,-1-1-1,1 1 0,0 0 1,0-1-1,0 1 0,0 0 1,0 0-1,0 0 0,0 0 1,0-1-1,0 1 0,0 1 1,1-1-1,-1 0 0,0 0 1,1 0-1,-1 0 0,1 0 1,-1 1-1,1-1 0,-1 0 1,1 0-1,0 2 1,0-2-21,0 0 1,0-1 0,0 1-1,0 0 1,1 0 0,-1 0 0,0 0-1,0-1 1,1 1 0,-1 0-1,1-1 1,-1 1 0,1 0 0,0 0-1,15 14-3882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3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 13 7936,'-4'-9'7225,"3"9"-6957,-12 0 2417,9 1-2487,0 0 0,0 0 0,0 1-1,-6 3 1,1-1-99,1 2 0,0-1 0,0 1 0,0 1 0,1 0 0,-1 0 0,2 0-1,-1 1 1,1-1 0,-5 10 0,8-12-70,1-1-1,0 1 1,0-1-1,0 1 1,1 0-1,0 0 1,-1 0-1,2 0 1,-1 0-1,1 0 1,-1 0-1,1 0 1,1 0 0,-1 0-1,1 0 1,0 0-1,0 0 1,0 0-1,1 0 1,0-1-1,0 1 1,2 5-1,-2-6 35,1 1 0,0-1-1,-1 1 1,1-1-1,1 0 1,-1 0-1,0 0 1,1-1-1,0 1 1,0-1 0,0 0-1,0 0 1,1 0-1,-1-1 1,1 1-1,-1-1 1,1 0 0,0-1-1,0 1 1,0-1-1,0 0 1,0 0-1,0 0 1,0-1-1,9 0 1,0-1 91,-1-1 1,0 0-1,0-1 0,0 0 1,0-1-1,0 0 0,-1-1 1,0-1-1,0 0 0,0-1 1,-1 0-1,0 0 0,0-1 1,-1-1-1,15-15 0,-23 23-118,-1-1 1,1 0-1,-1 0 0,0 1 0,1-1 0,-1 0 1,0 0-1,0 0 0,0 0 0,0-1 1,-1 1-1,1 0 0,0 0 0,-1 0 0,0-1 1,1 1-1,-1 0 0,0-1 0,0 1 0,-1 0 1,1-1-1,0 1 0,-1 0 0,1 0 0,-1 0 1,0-1-1,1 1 0,-1 0 0,0 0 1,-1 0-1,1 0 0,0 0 0,0 0 0,-1 1 1,1-1-1,-1 0 0,-3-2 0,-11-10-490,-1 1 0,0 0 0,-1 1 0,0 1 0,-1 1 0,-39-15 0,55 24-86,0 0 1,0 0 0,0 1-1,0-1 1,-1 1 0,1 0-1,-6 0 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3:13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9216,'4'3'7627,"10"5"-2970,-5-2-4535,0 1 0,13 11 0,10 20 858,51 75 0,-52-68-577,10 16 138,52 99 1,-75-123-431,-2 1 0,-2 1-1,-1 0 1,9 51 0,-10-29 148,2 65-1,-13-99-224,-1 1 0,-1-1 1,-1 0-1,-12 53 0,11-70-648,-1 0-1,0 0 1,-1 0 0,0-1 0,-9 14-1,-3 5-4600,11-16 1839,2 3-1173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5.3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6272,'-4'4'12231,"4"0"-12969,2 0 857,0 1 0,1-1 0,0 1-1,-1-1 1,1 0 0,1 0 0,4 5 0,32 26 557,-6-7-282,5 15 606,38 52 0,-76-93-934,1 0 1,-1 0-1,1-1 1,-1 1-1,1 0 0,0-1 1,0 0-1,0 1 1,3 1-1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5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152 5 7552,'-10'-4'9296,"9"4"-8892,0 0-145,1 1-1,-1-1 0,0 1 0,0-1 1,1 1-1,-1-1 0,0 1 1,1-1-1,-1 1 0,0-1 0,1 1 1,-2 1-1,-1 3-513,0 1 1,1-1-1,-4 8 0,2-3 1255,-4 9-917,0 0-1,2 1 0,0 0 0,-6 39 0,-15 110 195,11-43-28,-4 19-44,16-121-120,-1 31 1,5-22-2791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6.2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21 9472,'-6'-1'11499,"21"-1"-9895,16-4-1402,0 1 0,0 1 0,0 2 0,49 2 0,-35 1-1724,-43-1 886,1 0-1,0 0 0,0 1 0,-1-1 0,1 1 1,3 1-1,-6-2 524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6.6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8064,'0'-10'10487,"0"27"-8609,0 26-2772,0 100-5063,-1-140 5134,2 8-773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3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9 7808,'-4'-8'7779,"3"8"-7563,-9 5 2329,-7 14-2030,10-5-324,0 0-1,1 1 1,1 0 0,-5 20-1,5-18-135,-8 29 177,2 0 0,2 1 0,-3 57 0,6 86 243,6-190-474,12 153 105,-10-133-97,2-1 0,1 0-1,0 0 1,1-1 0,15 31 0,-18-44-278,-1 0-1,1 0 1,0-1-1,0 0 1,1 0-1,5 6 1,-7-8-277,0-1 0,0 1-1,0-1 1,1 1 0,-1-1 0,0 0-1,0 0 1,1 0 0,-1 0 0,1-1-1,-1 1 1,1-1 0,-1 1 0,6-1-1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3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8320,'13'-11'7439,"0"0"-4879,11-11-1328,-21 21-1161,0-1 0,-1 1 1,1 0-1,0-1 0,0 1 0,0 0 0,0 1 0,1-1 0,-1 1 0,0-1 0,0 1 0,0 0 0,0 0 0,0 0 0,4 1 0,-5-1-24,-1 0-1,0 1 1,1-1 0,-1 0 0,0 1-1,0-1 1,1 1 0,-1 0-1,0-1 1,0 1 0,0 0 0,1-1-1,-1 1 1,0 0 0,0 0-1,0 0 1,-1 0 0,1 0 0,0 0-1,0 0 1,0 1 0,-1-1 0,1 0-1,-1 0 1,1 1 0,-1-1-1,1 0 1,-1 0 0,0 1 0,0-1-1,1 1 1,-1-1 0,0 0-1,0 1 1,0-1 0,-1 0 0,1 3-1,-4 10 113,0-1 1,-1 0-1,0 0 0,-1 0 0,-11 18 0,7-13-188,-10 25-1,19-38 4,-1 0-1,1 1 1,0-1 0,0 1-1,0 8 1,1-12 45,0 0 0,0 1 0,0-1 0,0 0 0,1 0 0,-1 0 0,1 0 0,-1 1 0,1-1 0,0 0 0,-1 0 0,1 0 0,0 0 0,1-1 1,-1 1-1,2 2 0,-2-3 1,1 0 0,-1 0 0,1 0 0,0-1 1,-1 1-1,1-1 0,0 1 0,0-1 0,-1 1 1,1-1-1,0 0 0,2 0 0,27-1-385,-15 0-226,-6 1-165,-7 0 171,0-1 0,0 1 0,0 0 0,0 1 0,0-1 0,0 0 0,0 1 0,0 0 0,0 0 0,0 0 1,3 1-1,16 12-5767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7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8960,'-4'-3'4864,"4"15"-6624,0 0-256,9 7-1312,-5-4-480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7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70 219 9984,'-2'1'634,"1"0"-316,1 0-1,-1-1 0,0 1 1,0-1-1,0 0 1,1 1-1,-1-1 0,0 0 1,0 1-1,0-1 0,0 0 1,0 0-1,0 0 0,0 0 1,0 0-1,0 0 0,0 0 1,0 0-1,1 0 1,-1 0-1,0-1 0,0 1 1,0 0-1,0-1 0,0 1 1,0 0-1,0-1 0,-2-1-72,0 1-1,1 0 0,-1 0 0,1-1 0,0 1 0,-1-1 1,1 0-1,0 0 0,-3-3 0,3 1-118,0 0 1,0 0-1,0 0 1,1 0-1,-1-1 0,1 1 1,0-1-1,0 1 1,1-1-1,-1 1 0,1-8 1,0 5 35,1-1 0,-1 1 0,1 0 0,1-1 0,0 1 0,3-10 0,-3 11-150,1 0 1,0 0-1,0 1 1,1-1 0,-1 0-1,1 1 1,0 0 0,1 0-1,-1 0 1,1 1 0,6-5-1,-9 7-13,1 0-1,0 1 1,0-1 0,0 1-1,0-1 1,0 1 0,0 0-1,0 0 1,1 1-1,-1-1 1,0 1 0,0-1-1,1 1 1,-1 0 0,0 0-1,1 1 1,-1-1 0,0 1-1,0-1 1,1 1-1,-1 0 1,0 0 0,0 1-1,4 1 1,-2 1 0,0-1 0,0 1 0,0 0-1,-1 0 1,1 0 0,-1 1 0,-1-1 0,1 1 0,0 0 0,-1 0 0,0 0 0,0 1 0,3 9-1,2 8-648,11 48 0,-17-66 510,3 22-670,-3-15-206,1 1 0,0-1 0,7 16-1,-10-28 895,0 1-1,0-1 0,0 0 0,0 1 0,0-1 1,0 1-1,1-1 0,-1 0 0,0 0 0,0 1 0,0-1 1,1 0-1,-1 1 0,1 0-614,0-1 614,-1 1 0,0-1 1,1 0-1,-1 0 0,1 0 0,-1 0 0,0 0 1,1 0-1,-1 0 0,0 0 0,1 1 0,-1-1 1,0 0-1,1-1 0,-1 1 0,1 0 0,-1 0 0,0 0 1,1 0-1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7.7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 9216,'-2'-10'8796,"0"32"-7246,11 77-776,-5-61-529,8 78-74,24 186-316,-33-278 113,-1 33-1,-2-25-3062,0-14-2299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8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10496,'8'0'9692,"34"0"-8147,131 0-127,-116 0-3455,1 0-3467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8.8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0 167 7296,'1'-4'13598,"8"3"-14045,272-52 4778,-163 43-3825,-54 6-308,120-7 389,-112 6-373,359-15 329,-256 9-31,3-5-171,78-11-26,-166 23-1136,-63 4-3307,-14 0-523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9.4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25 10496,'-1'4'12737,"2"-11"-12856,-3-12 1010,0 17-405,1 11-274,1 1-808,0-8-87,0 1 0,0 0 0,0 0-1,0 0 1,0 0 0,1-1 0,-1 1-1,1 0 1,0 0 0,1 2-1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29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 12288,'0'0'9530,"0"-15"-9471,0 21-284,0-2-739,-1 1 1,2 0-1,-1-1 0,0 1 1,1-1-1,2 9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31.6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4 8064,'-3'-3'9348,"-4"8"-7461,-5 8-1981,6-5 252,1 1 0,1-1 0,0 1 0,0 0 0,1 0 0,-3 11 0,2-6-6,-7 25 225,2 0 0,-5 56 0,10-51-43,2 49 0,3-57-191,2 70 275,-1-89-254,0 0 0,1 0-1,1-1 1,7 20 0,-9-30-97,1 0-1,1 0 1,-1-1 0,1 1 0,0-1 0,0 0-1,0 0 1,1 0 0,0 0 0,0-1-1,0 0 1,1 0 0,7 4 0,5 2 188,1 0 1,38 12-1,-42-18-409,-12-4 46,0 1 0,0-1-1,-1 1 1,1 0 0,0 0 0,0 0 0,0 0 0,-1 0 0,1 1 0,-1-1 0,1 1 0,-1 0-1,0-1 1,3 4 0,-4-3-657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32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185 8 8576,'-5'-7'7790,"4"7"-7530,-12 0 2068,-13 7-1336,19-3-852,0 1 0,1-1 0,0 1 0,-1 1 0,2-1 0,-1 1 0,1 0 0,-1 0 0,2 1 0,-1-1 1,-4 11-1,0 0-59,0 1 0,2 0 0,-10 33 0,11-28-26,0 0-1,2 0 1,0 1-1,0 46 1,4-63-19,0-1 0,1 1 0,0-1 0,0 1 0,0-1-1,1 1 1,0-1 0,0 0 0,1 0 0,0 0 0,0 0 0,0 0 0,1-1 0,0 1 0,0-1 0,0 0-1,0 0 1,1 0 0,0-1 0,0 0 0,0 0 0,12 7 0,-11-8 81,1 1 0,0-1 0,-1-1 0,1 1 0,0-1-1,0 0 1,1-1 0,-1 1 0,0-1 0,0-1 0,1 0 0,9 0 0,-12-1-72,-1 1 0,0-1 0,1 0 0,-1 0 0,0-1 0,0 1 0,0-1 0,0 0 0,0 0 0,0 0 0,0-1 0,-1 1 0,1-1 0,-1 0 0,0 0 0,0 0 0,0 0 0,0-1 0,0 1 0,-1-1 0,0 1 0,3-6 0,4-10 0,-1 1 1,-1-1-1,-1-1 1,-1 1-1,0-1 1,-1 0-1,-2-1 1,0 1-1,-1 0 1,0-1-1,-2 1 1,-3-21 0,2 32-83,-1-1 1,0 0 0,0 0 0,-1 1 0,0 0 0,-1 0 0,0 0 0,0 0 0,-1 1 0,0 0 0,0 0 0,-15-14 0,14 15-639,-1 1-1,1 0 1,-1 1 0,-14-8-1,17 10-1520,46 35-9447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32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22 8064,'1'-21'12010,"0"21"-11875,0 0 1,0 1-1,0-1 1,0 0-1,0 1 1,0-1-1,1 1 1,-1-1-1,0 1 0,0 0 1,0-1-1,-1 1 1,1 0-1,0 0 1,1 1-1,14 19 741,-10-12-463,1-1-125,-1 1 0,0 0 0,0 1 0,-1-1-1,-1 1 1,5 14 0,-7-18-218,0 0 0,-1 1 0,0-1 0,0 0-1,0 1 1,-1-1 0,0 1 0,-1-1 0,1 1 0,-1-1-1,-3 12 1,0-5-200,-1 0-1,0 0 0,-1-1 1,0 1-1,-12 17 0,5-6-5309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6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6 5504,'20'-6'14944,"-26"10"-13995,-1 0-930,2 1 1,-1 0-1,0 1 1,1-1-1,0 1 1,0 0-1,1 0 1,0 1-1,-7 12 1,2 2 117,-13 42 0,13-27 78,1 1 1,2 0-1,2 0 1,0 58-1,4-79-141,0 0-1,2 1 1,0-1-1,1 0 1,1 0-1,10 29 1,-9-34-10,0 0 1,1 0 0,0-1 0,1 1 0,0-1 0,1-1-1,-1 0 1,2 0 0,17 15 0,16 7 253,-22-17-1597,20 17 0,-22-15-3084,-9-9 1388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33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41 9856,'-13'-1'12901,"17"-3"-12772,0 0 1,1 0 0,-1 1 0,1 0 0,0 0-1,0 0 1,0 0 0,0 1 0,1 0-1,-1 0 1,1 0 0,-1 1 0,1 0-1,-1 0 1,1 0 0,0 1 0,0 0 0,-1 0-1,1 0 1,0 1 0,-1-1 0,1 1-1,-1 1 1,1-1 0,-1 1 0,8 3 0,-12-4-89,0 0 1,0 0-1,0 0 1,0 0 0,0 0-1,0 0 1,-1 0 0,1 0-1,0 0 1,-1 0 0,1 0-1,-1 1 1,1-1 0,-1 0-1,1 0 1,-1 0-1,0 1 1,0-1 0,0 0-1,0 1 1,0-1 0,0 0-1,0 1 1,0-1 0,0 0-1,0 0 1,-1 1 0,0 0-1,0 5-29,-1-1-1,0 0 0,-6 11 1,-19 32 25,27-48-47,-1 0 1,1-1-1,0 1 0,-1 0 1,1 0-1,0 0 0,0 0 1,0 0-1,0 0 0,0 0 1,0 0-1,0 0 0,0 0 1,0 0-1,1 0 0,-1 0 1,0 0-1,0 0 0,1 0 1,-1 0-1,1 0 0,-1 0 1,1-1-1,-1 1 0,1 0 1,1 1-1,1 1 5,0-1 1,1 0-1,-1 0 0,1 0 0,5 3 0,10 5-9,-2 1 0,0 2 0,-1 0 0,-1 1 0,19 20-1,-27-25 62,1 1-1,-1 0 1,-1 0-1,0 0 0,0 1 1,-1 0-1,0 0 0,5 23 1,-9-30 5,0 0 0,-1 0 0,0 0 0,1 1 0,-2-1 0,1 0 0,0 0 0,-1 0 0,0 1 1,0-1-1,0 0 0,-1 0 0,1 0 0,-1-1 0,0 1 0,0 0 0,0-1 0,0 1 0,-1-1 0,0 1 0,1-1 0,-1 0 1,-6 4-1,-5 4-13,0 0 0,-1-1 0,-1-1 0,-18 8 0,28-14-171,0 0 0,-1-1-1,1 1 1,-1-2 0,-9 3-1,12-4-450,0 1-1,0-1 0,0 0 0,-1 0 1,1-1-1,-4 0 0,8 1 353,-1 0-1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34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11776,'4'1'691,"-1"0"0,0 0 1,-1 0-1,1 0 0,0 0 1,0 0-1,3 3 0,13 11 653,53 56 3589,-54-52-4629,0 1 0,-2 0 0,0 1 0,-2 1 0,0 1 0,-1 0 0,11 29 0,0 10 333,26 109 1,-44-149-493,-2 1 1,0 0 0,-1 0-1,-2 45 1,-1-57-198,-1-1-1,-1 1 1,0 0 0,0-1-1,-1 1 1,0-1 0,-1 0-1,0 0 1,-1 0 0,0-1-1,0 0 1,-12 15 0,-24 18-2462,30-32-27,0 2-1,-14 17 0,16-10-2689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2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73 104 7040,'-2'-7'7157,"-1"14"-4416,2 5-2588,0 1 0,-5 19 1,1-3-81,-5 43 139,-8 75 392,8-88 157,4-30 105,0-3 110,6-25-613,0-2-363,-1 0 1,1 0-1,-1 0 1,1 0-1,-1-1 1,1 1-1,-1 0 1,1 0-1,0 0 1,0-2-1,0-15 30,0-38-29,10-82 0,20-20-12,-21 125-9,21-63-269,-30 95 292,1 1-1,-1-1 1,0 0-1,0 1 1,0-1-1,1 1 1,-1-1 0,0 0-1,1 1 1,-1-1-1,0 1 1,1-1 0,-1 1-1,1 0 1,-1-1-1,1 1 1,-1-1-1,1 1 1,-1 0 0,2-1-1,-2 1 9,0 0 0,1 0 1,-1 0-1,0 1 0,1-1 0,-1 0 0,0 0 0,1 0 0,-1 0 0,0 1 0,0-1 1,1 0-1,-1 0 0,0 1 0,1-1 0,-1 0 0,0 1 0,0-1 0,0 0 1,1 1-1,-1-1 0,0 0 0,0 1 0,8 25 345,-8-25-372,5 28 240,1 41-1,2 8-152,49 240-103,-53-304-534,-3-7-1075,1 0-1,-1-1 1,0 11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2.9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8832,'9'0'9087,"-5"0"-8447,1 0-160,-1 0-288,1 0-128,4 0-32,-5 0-896,5 9-288,27 1-13599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3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13 9728,'5'-12'7973,"-6"12"-7841,-1 1 1,1 0-1,-1 0 1,1 0-1,0 0 1,0 0-1,-1 0 1,1 0-1,-1 2 1,-4 2 99,-103 97 632,95-89-896,0 1 0,-12 18 0,25-31 3,-1 0 0,1 1 1,0-1-1,0 1 0,0-1 0,0 1 0,0-1 1,1 1-1,-1 0 0,0-1 0,1 1 0,-1 0 1,1-1-1,-1 1 0,1 0 0,0 0 0,0-1 1,0 1-1,0 0 0,0 0 0,0 0 0,1-1 1,-1 1-1,0 0 0,1 0 0,-1-1 0,1 1 1,0 0-1,0-1 0,-1 1 0,1-1 0,0 1 1,0-1-1,1 1 0,-1-1 0,0 0 0,0 0 1,1 1-1,2 1 0,8 4-32,0 1 0,0-1 0,27 10 0,-27-12 340,0 0 0,0 1 1,0 0-1,19 15 0,-29-20-85,0 1-1,0-1 1,-1 1-1,1 0 1,0-1-1,1 5 1,-2-6-167,-1 1 0,0-1 0,0 1 0,0-1 0,0 1 0,1-1 1,-1 1-1,0-1 0,0 1 0,0 0 0,0-1 0,0 1 0,0-1 0,0 1 0,-1-1 1,1 1-1,0-1 0,0 1 0,0-1 0,0 1 0,-1-1 0,1 1 0,0-1 0,-1 1 0,1-1 1,0 1-1,-1-1 0,1 0 0,0 1 0,-1-1 0,1 1 0,-1-1 0,1 0 0,-1 0 1,0 1-1,-6 3-17,0-1 0,0 0 0,-1 0 0,1-1 0,-1 0 0,-12 1 1,-12 4-312,7-3-1501,63-8-12486,-20 0 10555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3.7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9472,'-9'4'7529,"9"-3"-7260,0 11 1937,11 15-3089,-9-24 1687,0 2-891,0-1 0,0 0 0,0 0 0,1 0 0,-1-1 0,1 1 0,0 0 1,0-1-1,0 0 0,1 0 0,-1 0 0,1 0 0,-1 0 0,1-1 0,0 1 0,8 2 0,-3 0-1707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4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9472,'-8'4'6185,"7"-3"-5773,-8 11 1621,-4 13-1298,7-8-550,1 1-1,0 0 1,-4 34 0,0 53-76,8 37-248,1-81-325,0-52 243,0 12-1182,0-1 0,1 0-1,7 34 1,-3-39-2469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4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45 205 10112,'0'0'3285,"-14"-5"2464,12 4-5686,1 1-1,-1-1 1,0 1 0,1-1-1,-1 0 1,1 1 0,0-1-1,-1 0 1,1 0 0,-1 0-1,1 0 1,0 0 0,0-1-1,0 1 1,0 0 0,0 0-1,0-1 1,0 1 0,0-1-1,0 1 1,0-1 0,1 1-1,-1-1 1,1 1 0,-1-1-1,1 0 1,0 1 0,0-1-1,-1 0 1,1 1 0,0-1-1,1-3 1,0-4-44,0-1 0,1 0 0,0 1 1,5-13-1,-7 19 25,7-16-58,0 1 0,11-22-1,-18 39-1,1-1 0,0 1 0,-1 0 0,1 0 0,0 1 0,-1-1 0,1 0 0,0 0 0,0 0 0,0 0 0,0 1-1,0-1 1,0 0 0,0 1 0,0-1 0,1 0 0,-1 1 4,0 0 1,0 0-1,-1 0 1,1 0-1,0 0 0,0 0 1,0 0-1,0 0 1,-1 0-1,1 0 0,0 1 1,0-1-1,-1 0 0,1 1 1,0-1-1,0 0 1,-1 1-1,2 0 0,2 3-26,1 0 0,-1 0 0,-1 1 0,1-1 0,4 8-1,4 4 64,-6-9-23,1 0 0,-1-1 1,1 0-1,1 0 1,-1 0-1,1-1 0,0 0 1,15 6-1,-20-9-12,0 1-1,0-1 0,0 0 1,0 1-1,-1 0 1,1 0-1,0-1 1,-1 1-1,0 1 1,0-1-1,3 7 1,-2-5-1548,1 1 0,-1-1 1,7 7-1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5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10 7936,'-10'-10'13874,"7"19"-13701,2 0-217,0 0 0,0 1 0,1-1-1,1 12 1,0 0 41,-1 24-259,4 158 720,5-102-1993,10-2-3323,-15-83 2458,1-3-1514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5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10 167 8320,'-1'0'273,"1"1"0,-1 0 0,0 0 0,0-1 0,1 1 0,-1 0 0,1 0 0,-1 0 0,1 0 0,-1 0 0,1 0 0,-1 0 0,1 0 0,0 0 0,-1 0 0,1 0 0,0 0 0,0 0 0,0 1 0,0-1-182,0 0 1,0 0-1,1 0 1,-1 0-1,0 0 1,1 0-1,-1-1 0,0 1 1,1 0-1,-1 0 1,1 0-1,-1-1 1,1 1-1,0 0 0,-1 0 1,1-1-1,0 1 1,-1-1-1,1 1 1,0 0-1,0-1 0,-1 0 1,1 1-1,0-1 1,0 1-1,0-1 1,0 0-1,0 0 0,0 1 1,0-1-1,0 0 1,-1 0-1,1 0 1,0 0-1,1 0 0,8 0 429,-1-1 0,1 0 0,-1 0 0,1 0 0,17-7-1,-23 7-446,-1 0 1,0-1-1,0 1 0,1-1 0,-1 0 0,-1 0 0,1 0 0,0 0 0,0 0 1,-1-1-1,1 1 0,-1-1 0,0 1 0,0-1 0,0 0 0,0 0 0,0 0 0,-1 0 1,3-6-1,-4 7-63,1 0 1,-1 0 0,0 0 0,0 0-1,0-1 1,0 1 0,0 0 0,-1 0-1,1 0 1,-1 0 0,1-1 0,-1 1-1,0 0 1,1 0 0,-1 0 0,0 0-1,-3-3 1,-2-4-25,-1 0 0,-11-11 0,4 4-63,8 8-226,-17-18 71,22 25-162,0-1 0,-1 1 0,1 0 1,-1 0-1,0 0 0,1 0 0,-1 0 0,0 0 1,0 0-1,1 0 0,-1 1 0,0-1 0,0 1 1,-3-1-1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7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104 110 6528,'-2'-11'4884,"-1"-5"-3982,3 14-842,0-1 145,1 1-1,-1 0 1,0-1-1,0 1 1,0 0 0,-1-1-1,1 1 1,0 0-1,-1 0 1,0-1-1,1 1 1,-1 0-1,0 0 1,0 0 0,0 0-1,-1 0 1,1 0-1,-3-3 1,3 6-91,-1 0 1,0 0 0,1 1-1,-1-1 1,1 0 0,0 1-1,-2 1 1,-2 5-46,1 1 0,-1-1 0,2 1 0,-1 0 0,-3 17 0,0 0 93,-1 0 72,-3 32-1,3-20-113,4-17-33,1 0 1,1 0-1,1 0 1,2 38-1,-1-56-45,1-1 1,-1 1-1,0-1 0,1 0 0,-1 1 1,1-1-1,0 0 0,-1 1 0,1-1 1,0 0-1,1 0 0,-1 0 0,0 1 1,1-1-1,-1-1 0,1 1 0,-1 0 1,1 0-1,0-1 0,0 1 0,0-1 1,0 1-1,0-1 0,0 0 0,0 0 1,0 0-1,1 0 0,-1 0 0,0 0 1,1-1-1,-1 1 0,1-1 0,-1 1 1,0-1-1,1 0 0,-1 0 1,1 0-1,4-1 0,8-1 146,1-1 0,-1 0 1,0-1-1,0-1 0,15-6 0,-21 6-120,0 1-1,0-1 0,-1 0 1,1-1-1,-1 0 0,-1 0 1,1-1-1,-1 0 0,7-9 1,-11 12-38,0-1 0,-1 1 1,1-1-1,-1 0 1,0 0-1,0 0 0,-1 0 1,0 0-1,0-1 0,0 1 1,0-10-1,-1 0-18,0 0 0,-5-30 0,1 25-13,-1 0 0,0 1 0,-13-31 0,13 39-76,-1 0 0,0 0 0,0 0 1,-1 1-1,-1 0 0,0 0 0,-11-10 0,17 18-11,0 0-1,0 0 1,0 0 0,-1 0-1,1 0 1,-1 1-1,1 0 1,-1-1 0,0 1-1,1 0 1,-1 0 0,0 0-1,0 1 1,0-1 0,-4 0-1,5 1-47,0 1 1,0-1-1,0 1 0,0-1 0,0 1 0,0 0 0,1-1 0,-1 1 1,0 0-1,0 0 0,0 1 0,1-1 0,-1 0 0,1 0 0,-1 1 0,1-1 1,-1 1-1,1-1 0,0 1 0,0 0 0,0 0 0,-2 3 0,1-1-236,0 0-1,0 0 0,1 0 0,-1 1 1,1-1-1,0 0 0,0 1 0,1-1 0,-1 5 1,4 18-3516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6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11776,'-2'4'6807,"4"10"-4495,11 26-3451,-8-23 1729,30 141-920,-1-9-967,13 16-2436,-30-118-955,-12-30 1334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6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9728,'0'0'6656,"5"4"-5921,-1-1-31,14 6-256,-4-6-128,13 2-160,-6-1-128,15-1 64,-9 2-416,9-2-192,-9 1-864,7 1-383,-7-2-2529,5 1-1440,-10 1 2784</inkml:trace>
  <inkml:trace contextRef="#ctx0" brushRef="#br0" timeOffset="1">482 2 8320,'-3'0'861,"0"0"1,0 0 0,0 0-1,0 1 1,1 0 0,-1-1-1,0 1 1,-4 2 0,5-2-528,0 1 1,-1-1-1,1 1 1,0-1-1,0 1 0,0 0 1,-4 4-1,2-1-258,1 1-1,-1 0 1,1-1-1,1 1 1,-1 0-1,1 0 1,-3 10-1,4-11-67,0 0 0,0 0 0,0-1 0,1 1 0,0 0 0,0 0 1,0 0-1,0 0 0,2 6 0,-1-9 2,-1 0 0,1 0 0,0 0 0,0 1 1,0-1-1,0 0 0,0 0 0,0 0 0,0-1 1,1 1-1,-1 0 0,1 0 0,-1-1 0,1 1 0,0-1 1,-1 1-1,1-1 0,0 0 0,0 0 0,0 0 0,0 0 1,3 1-1,4 1 204,1-1 0,-1 0 0,0-1-1,0 1 1,1-2 0,15 0 0,-18-1-16,0 1-1,0-1 1,0-1-1,0 0 0,0 0 1,0 0-1,-1 0 1,1-1-1,9-6 1,-14 8-163,-1 0 1,1 0 0,-1 0 0,1 0 0,-1-1-1,0 1 1,0 0 0,0 0 0,1-1 0,-1 1-1,-1-1 1,1 1 0,0-1 0,0 1-1,0-1 1,-1 0 0,1 1 0,0-4 0,-1 3-21,0-1 0,0 1 0,-1 0 0,1-1 0,-1 1 0,1 0 0,-1-1 0,0 1 0,0 0 0,0 0 0,0 0 0,0 0 0,-3-4 0,-2-2-72,0 0-1,-1 0 1,0 0 0,0 1-1,-1 0 1,0 1-1,-10-7 1,5 5-1849,0 0 1,-18-6-1,29 13 1146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6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36 9984,'-31'-36'10319,"26"54"-9945,7-1-382,0-1 1,1 1-1,0-1 1,10 26-1,-4-10 14,29 83-389,-22-70-45,48 119-2727,-39-103 193,-16-40 802,0-5-1301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7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8960,'0'1'480,"0"0"0,0 1-1,1-1 1,-1 1 0,1-1 0,-1 0 0,1 1 0,-1-1 0,2 2 0,14 18 860,-15-19-973,3 2-122,1 0-1,-1 0 0,1 0 1,-1-1-1,1 0 1,0 0-1,8 4 1,40 13 550,-41-16-666,9 2 99,0 0-1,1-1 1,32 2-1,-39-5-195,1-2 1,-1 0-1,1-1 0,-1 0 1,29-7-1,-16-1-80,45-21 1,-27 10 30,-33 15-1,29-14 844,-38 17-664,-1 0 1,1 0 0,-1-1 0,1 1-1,-1-1 1,0 0 0,0 0-1,4-5 1,-6 7-144,-1 0 0,1 0 0,-1 0 0,1 0 0,-1 0 0,1 0 0,-1-1 0,0 1 0,0 0 0,1 0 0,-1 0 0,0 0 0,0-1 0,0 1 0,0 0 0,0 0 0,0 0 0,-1 0 0,1-1 0,0 1 0,-1 0 0,1 0 0,-1 0 0,1 0 0,-1 0 0,1 0 0,-1 0 0,0 0 0,1 0 0,-1 0 0,0 0 0,0 1 0,0-1 0,1 0 0,-1 0 0,0 1 0,0-1 0,0 0 0,0 1 0,-1-1 0,1 1 0,0 0 0,0-1 0,0 1 0,0 0 0,0 0 0,0-1 0,-1 1 0,1 0 0,0 0 0,0 0 0,0 0 0,0 1 0,-1-1 0,1 0 0,-2 1 0,-2 1-17,1 1 0,-1 0 0,1 0 0,-1 0-1,1 0 1,0 1 0,0-1 0,0 1 0,1 0 0,-1 0 0,1 1 0,0-1 0,0 1 0,-3 5 0,-3 11 18,0-1 0,-7 24 0,14-36-19,-18 62-47,19-62 42,-1 0 1,1 1 0,1-1 0,0 1-1,0-1 1,2 14 0,-2-20 2,1 1 0,0-1 0,0 0 0,0 0 1,0 0-1,0 0 0,0 0 0,1 0 0,-1 0 0,1-1 0,-1 1 0,1 0 1,0-1-1,-1 1 0,1-1 0,0 0 0,0 1 0,0-1 0,0 0 0,3 1 1,3 1-81,0 0 0,0-1 1,0 0-1,10 2 1,10-1-1381,-1-1 1,1-2 0,-1 0 0,28-5 0,-18 2-3036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7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61 11648,'-1'-6'1198,"0"0"0,-1 0 1,1 0-1,-5-9 0,6 14-1072,-1 0-1,1-1 1,-1 1-1,0 0 1,0 0-1,0-1 1,0 1-1,0 0 0,0 0 1,0 0-1,0 0 1,0 0-1,0 0 1,0 1-1,-1-1 0,1 0 1,0 1-1,-1-1 1,1 0-1,0 1 1,-1 0-1,1-1 0,-1 1 1,1 0-1,-3 0 1,3 0-132,0 0 1,0 0 0,1 0-1,-1 0 1,0 0 0,0 0-1,0 1 1,0-1 0,0 0-1,0 1 1,0-1 0,0 1-1,0-1 1,0 1-1,1-1 1,-1 1 0,0 0-1,0-1 1,1 1 0,-1 0-1,0-1 1,1 1 0,-1 1-1,0 0-3,-1 1 0,1-1-1,1 1 1,-1-1-1,0 1 1,1 0-1,-1-1 1,1 6 0,0 3-57,0 1 1,5 24 0,-4-32 31,4 20 0,2 0-1,0 0 1,12 25-1,10 32 1266,-28-78-1166,0 0-1,0 0 1,-1 0-1,1-1 0,-1 1 1,0 0-1,0 0 1,0 0-1,0 0 0,-1 0 1,1 0-1,-1-1 1,1 1-1,-1 0 0,0 0 1,0-1-1,0 1 1,-1 0-1,1-1 1,-1 0-1,1 1 0,-1-1 1,0 0-1,0 1 1,-3 1-1,-7 11-923,-6 5-4613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11 257 8576,'-10'-1'11420,"17"2"-11155,15-2 556,39-7 0,-37 4-682,121-19 320,12-9 312,-94 18-565,100-11 1,10 22 411,-7 9-260,-49 0-86,3 0 42,53-6 70,163-22 408,-195 9-592,231-39 560,-309 41-698,129-14 447,2-1-203,-151 19-265,52-1 0,-75 7-27,0 2 1,0 0 0,0 1-1,37 9 1,-47-9-29,0 0-1,0-1 0,1 0 1,-1-1-1,12-1 0,-13 0-24,1 1 0,0 0 0,-1 1-1,1 0 1,-1 0 0,11 4-1,-5-4-3048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4:59.7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81 10368,'0'-12'10757,"1"4"-9909,6-8-603,-5 13-178,-1 1 0,1-1 0,-1 0 1,0 0-1,0 0 0,-1 0 0,1 0 1,0 0-1,-1-6 0,0-1 68,0 17-2865,0 16-4205,0-11 2567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00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11392,'-5'8'10111,"5"-4"-11519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00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10 484 11008,'-8'-12'9044,"8"12"-8883,0 0 1,0-1-1,0 1 1,-1 0-1,1-1 1,0 1-1,0-1 1,0 1 0,0-1-1,0 0 1,1-43 1446,8-61 0,-3 65-1470,17-62 0,-17 81-137,1 2 0,1-1 0,1 1 0,1 1 0,13-20 0,-21 34-13,2 0-1,-1 0 1,0 0 0,1 1-1,0-1 1,0 1-1,7-5 1,-9 7 9,-1 0 0,0 0 0,1 1 0,-1-1 0,0 0 0,1 1-1,-1 0 1,1-1 0,-1 1 0,1 0 0,-1 0 0,1-1 0,-1 1 0,1 0 0,-1 1 0,1-1 0,-1 0 0,1 0 0,-1 1 0,1-1 0,-1 0 0,1 1-1,-1 0 1,0-1 0,1 1 0,-1 0 0,0 0 0,0 0 0,1 0 0,-1 0 0,1 1 0,4 5-3,0 0 0,-1 1 0,0 0 0,-1 0 0,0 0 0,0 1 0,0-1 0,2 10 1,16 76-566,-15-43-649,-5-33-460,1 1 0,1-1-1,0 0 1,12 31 0,-9-37-1865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01.3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43 8704,'-4'-12'7823,"2"12"-7582,1 0 0,-1 1-1,0-1 1,1 1-1,-1-1 1,1 1-1,0-1 1,-1 1-1,1 0 1,-1 0 0,1-1-1,0 1 1,0 0-1,-2 2 1,-16 20 390,12-11-498,1 2 0,0-1 0,0 1 0,1 0 0,1 0 0,0 1 0,1-1 0,1 1 0,0-1 0,1 1-1,1 0 1,2 26 0,-1-38-121,-1 1 0,1-1-1,0 1 1,1-1-1,-1 1 1,0-1 0,1 0-1,0 0 1,0 0 0,0 0-1,0 0 1,0 0-1,1 0 1,-1-1 0,1 1-1,3 2 1,0-1 66,0 0 1,1-1-1,-1 1 1,1-2-1,-1 1 1,12 2-1,-5-1 110,1-1 1,0-1-1,0 0 1,1-1-1,-1 0 1,0-1-1,0-1 0,21-3 1,-28 3-100,0-1 1,0 0-1,0 0 1,0 0 0,-1-1-1,1 0 1,-1-1-1,1 1 1,-1-1-1,0 0 1,0-1-1,-1 1 1,0-1-1,1 0 1,-2-1 0,1 1-1,0-1 1,3-6-1,-3 1-2,0 1-1,0 0 1,-1-1 0,0 0-1,-1 0 1,0-1 0,-1 1-1,0 0 1,-1-1 0,0 1-1,-2-19 1,1 24-157,-1-1-1,0 0 1,0 1 0,-1-1-1,0 1 1,0 0 0,-1 0 0,1-1-1,-1 1 1,-1 1 0,1-1-1,-1 0 1,0 1 0,0 0 0,-1 0-1,1 0 1,-1 1 0,0-1-1,0 1 1,-1 0 0,-7-4 0,11 7-182,0 0 1,-1 0 0,1 0-1,0 0 1,0 0 0,-1 1-1,1-1 1,0 1 0,-1-1 0,1 1-1,-3 0 1,5 0 146,-1 0 0,1 0 1,-1 0-1,1 0 0,-1 1 0,1-1 0,-1 0 0,1 0 1,0 0-1,-1 1 0,1-1 0,-1 0 0,1 0 0,0 1 1,-1-1-1,1 0 0,0 1 0,0-1 0,-1 0 1,1 1-1,0-1 0,0 1 0,-1-1 0,1 1 0,0 0-91,0 1-1,-1-1 1,1 0-1,0 0 0,0 1 1,0-1-1,1 0 1,-1 1-1,0-1 1,0 0-1,1 1 0,0 1 1,7 20-1928,1-1 1,2 1-1,13 22 0,-15-31 3310,1 0-1,22 24 0,-10-16 724,-5-4 1219,35 29 0,-52-46-2969,15 8 910,-15-9-1020,0 1 1,1-1 0,-1 0 0,1 1-1,-1-1 1,1 0 0,-1 0 0,0 0-1,1 1 1,-1-1 0,1 0 0,-1 0-1,1 0 1,-1 0 0,1 0 0,-1 0-1,1 0 1,-1 0 0,1 0 0,-1 0 0,1 0-1,-1 0 1,1-1 0,-1 1 0,1 0-1,-1 0 1,1 0 0,-1-1 0,0 1-1,1 0 1,-1 0 0,1-1 0,3-7 207,-2 1 1,1 0-1,-1-1 1,0 0-1,0 1 1,0-12-1,4-12 37,-2 15-149,0 0 1,1 0 0,1 1-1,11-22 1,-14 32-137,0 0 0,1 0 0,-1 0 0,1 1 1,0 0-1,0 0 0,0 0 0,0 0 0,1 1 0,0-1 0,0 1 1,0 0-1,0 1 0,0-1 0,11-2 0,-13 4-9,1 0 0,-1 1 0,1-1 0,-1 1 0,1 0 0,-1 0 0,1 0 0,0 1 0,-1 0 0,1-1 0,-1 1 0,0 0 0,1 0 0,-1 1 0,0-1 0,5 3 0,4 4 0,-1-1 0,20 18 0,-23-17 0,10 8-217,0 1-1,28 37 1,20 41-6976,-53-79 3828,0-3-1488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8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4 9088,'-2'-3'9015,"0"10"-5967,2 1-3938,-1 28 908,-7 48 1,6-66-1984,-1 23-1,3-40 1663,0 0 0,0 1 0,0-1 0,0 1 0,1-1-1,-1 1 1,0-1 0,1 0 0,-1 1 0,0-1-1,1 0 1,0 1 0,-1-1 0,1 0 0,0 0-1,0 1 1,0-1 0,0 0 0,1 1 0,10 2-2961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01.8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1 231 8960,'0'6'1591,"0"15"2162,0-20-3598,0 0-1,0 0 0,0 0 1,0 0-1,0 0 0,0-1 1,1 1-1,-1 0 0,0 0 1,0 0-1,1-1 0,-1 1 1,1 0-1,-1 0 0,1-1 1,-1 1-1,1 0 0,1 0 1,0 1-28,0-1-1,1 0 1,-1-1 0,0 1 0,1 0-1,-1-1 1,1 1 0,-1-1 0,1 0-1,-1 0 1,1 0 0,-1 0 0,4-1-1,3 0-37,1-2-1,12-4 0,-10 3 134,11-4 15,-1-1-1,-1-1 1,0-1 0,0 0-1,-1-2 1,-1 0 0,26-24-1,-39 31-124,-1 0 0,1 0-1,-1 0 1,-1-1-1,5-8 1,-7 12-55,0-1 0,-1 1 0,1 0 0,-1-1 0,0 1 0,-1 0 0,1-1-1,0 1 1,-1-1 0,0 1 0,0-1 0,0 0 0,0-4 0,-1 5-28,0 1-1,0 0 1,0-1-1,0 1 1,0 0 0,0 0-1,-1 0 1,1 0 0,-1 0-1,1 0 1,-1 0 0,0 0-1,0 1 1,0-1-1,0 1 1,0-1 0,0 1-1,0 0 1,0 0 0,-4-2-1,-2 0 57,0 1-1,0-1 1,0 2-1,-15-3 1,18 4-30,-1 0 1,1 0-1,0 0 1,-1 1-1,1-1 1,0 1-1,0 0 1,0 1-1,0-1 0,0 1 1,-6 3-1,4-1 8,-1 1-1,1-1 1,1 1 0,-1 1-1,1-1 1,-9 11-1,4-3 26,1 1 0,0 0-1,1 1 1,0 0 0,2 0 0,-10 25-1,14-32-24,0 0 0,1 0 0,0 1 0,0-1 0,0 1 0,1-1 0,1 1 0,-1 0 0,2 13 0,0-20-47,-1 0 0,0-1 0,1 1 1,-1 0-1,1 0 0,0 0 0,-1-1 1,1 1-1,0 0 0,0-1 0,0 1 1,0 0-1,1-1 0,-1 0 0,0 1 1,1-1-1,1 2 0,2 0 18,0 0 1,1-1-1,0 1 0,10 2 1,61 15-349,137 19 1,-126-26-3712,-2 3-4640,-48-8 3673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4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15 334 7040,'-1'3'14815,"-2"-7"-16457,1-2 1761,0 0-1,0-1 1,0 1 0,1 0 0,0-1 0,1 1-1,0-1 1,-1 1 0,3-10 0,-2 0-27,1 3-60,0-1 1,1 1 0,0 0-1,1 0 1,1 0 0,0 0-1,0 0 1,2 1 0,-1 0-1,2 0 1,-1 0 0,2 1-1,0 0 1,0 0 0,14-14-1,-18 22-31,-1 0-1,1 0 0,0 0 1,-1 0-1,1 1 1,1-1-1,-1 1 0,0 0 1,0 0-1,1 1 0,-1-1 1,1 1-1,0 0 0,-1 0 1,1 1-1,0-1 1,-1 1-1,1 0 0,0 0 1,-1 1-1,1-1 0,0 1 1,-1 0-1,1 0 1,-1 1-1,1 0 0,-1-1 1,7 5-1,-2-1 50,-1 1 1,0-1-1,-1 1 0,1 1 0,-1 0 1,0 0-1,-1 0 0,1 1 0,-2 0 1,8 12-1,2 8 141,21 56 0,-21-47-193,12 27-1624,-27-64 1510,0 1 0,0-1 0,0 0 0,0 1 0,1-1 0,-1 0 0,0 1 1,0-1-1,0 1 0,1-1 0,-1 0 0,0 0 0,0 1 0,1-1 0,-1 0 0,0 1 1,1-1-1,-1 0 0,0 0 0,1 0 0,-1 1 0,0-1 0,1 0 0,-1 0 0,0 0 1,1 0-1,-1 0 0,1 1 0,-1-1 0,0 0 0,1 0 0,-1 0 0,1 0 0,-1 0 0,0 0 1,1 0-1,-1-1 0,1 1 0,-1 0 0,0 0 0,1 0 0,-1 0 0,0 0 0,1-1 1,-1 1-1,0 0 0,1 0 0,-1-1 0,0 1 0,1 0 0,-1 0 0,0-1 0,0 1 1,1 0-1,-1-1 0,0 1 0,0 0 0,0-1 0,1 1 0,-1 0 0,0-1 0,0 0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5.3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28 8960,'-11'0'9280,"4"0"-8374,6 0-849,0 0 1,0 1-1,0-1 0,0 1 1,1-1-1,-1 1 0,0-1 1,0 1-1,1-1 0,-1 1 1,0 0-1,1-1 0,-1 1 0,1 0 1,-1 0-1,1 0 0,-1-1 1,1 1-1,0 0 0,-1 0 1,1 0-1,-1 2 0,-6 25-301,6-24 349,-2 9-94,1 1 0,0 0 0,0 25 0,2-33-1,1 1-1,0-1 1,0 1-1,0-1 1,1 0-1,0 1 1,0-1-1,0 0 1,1 0 0,4 7-1,-5-11 30,0 1 0,0-1 0,1 1 0,-1-1 0,1 0 0,-1 0 0,1 0 0,0 0 0,0 0 0,0-1 0,0 1 0,0-1 0,0 0 0,0 0 0,1 0 0,-1 0 0,0-1 0,1 1 0,-1-1 0,0 0 0,1 0 0,5-1 0,4 0 177,0-1 1,-1 0-1,1-1 0,19-7 1,-20 5 73,1 0 1,-1-1-1,0-1 1,-1 1-1,21-17 1,-28 19-219,1 0-1,-1 0 1,1 0 0,-1-1 0,0 1-1,-1-1 1,1 0 0,-1 0-1,0-1 1,0 1 0,-1 0-1,1-1 1,-1 0 0,-1 0 0,2-6-1,-3 10-70,0-1 0,0 1 0,0-1 0,0 1 0,-1 0 0,1-1 0,-1 1 0,0 0 0,1-1 0,-1 1 0,0 0 0,0 0-1,-1 0 1,1 0 0,0 0 0,-1 0 0,1 0 0,-1 0 0,0 1 0,0-1 0,1 1 0,-1-1 0,0 1 0,0-1 0,0 1 0,-1 0 0,-3-1 0,-6-4-448,0 2 0,-1-1 1,-22-3-1,27 7-11,7 0 250,-26-7-2528,27 8 2641,0 0-1,-1 0 0,1 0 1,0 0-1,0 0 1,0 0-1,-1 0 1,38-15-13482,-13 11 9913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5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13 7552,'18'-12'12495,"-27"20"-10948,-3 1-1153,1-1 0,-14 8-1,16-11-398,1 0 0,-1 0 0,1 1 1,1 0-1,-1 1 0,-10 12 0,13-13-377,-3 7-400,8-13 766,0 1 0,0-1 0,0 1 0,0 0-1,0-1 1,0 1 0,1-1 0,-1 1 0,0-1 0,0 1-1,0-1 1,1 1 0,-1-1 0,0 1 0,1-1-1,-1 1 1,0-1 0,1 1 0,-1-1 0,1 0 0,-1 1-1,1-1 1,-1 0 0,1 1 0,0 0 0,12 6-61,0-1 1,0 1 0,20 5 0,-16-6 239,23 12 0,-36-16-44,0 1 0,0-1 1,0 1-1,-1-1 0,0 1 0,1 0 0,-1 0 0,0 1 1,0-1-1,0 1 0,3 5 0,-5-7-77,0 1 1,0-1-1,0 1 1,-1-1-1,1 0 0,-1 1 1,1-1-1,-1 1 1,0-1-1,0 1 0,0-1 1,0 1-1,-1 0 1,1-1-1,0 0 0,-1 1 1,0-1-1,0 1 0,0-1 1,0 0-1,-2 5 1,0-2-173,0 0 0,-1 0 0,0-1 1,1 1-1,-1-1 0,-1 1 0,1-1 0,-1-1 1,1 1-1,-1-1 0,0 1 0,0-2 1,-1 1-1,-10 4 0,8-4-1371,-4 3-844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6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11264,'-5'3'6884,"5"-3"-6721,4 9 1690,11 7-1660,9 3 99,43 25 1,-18-12-1290,-2 4-3492,-34-24 105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6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0 11136,'-1'25'7429,"-2"23"-5396,-1 11-2040,2 117 474,1-30-491,0 16-3230,1-90-3001,0-52 2474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7.0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15 422 8960,'-1'-10'2937,"0"1"0,-4-16 0,-1-5-1434,5-51-208,1 48-979,1 15-83,1 1 1,1-1-1,0 0 1,11-30 0,-10 36-222,0 1 1,1 0 0,0 1-1,0-1 1,1 1 0,1 0-1,12-14 1,-18 22-9,0 1 0,-1 0 1,2 0-1,-1 0 0,0 0 0,0 0 1,0 0-1,0 0 0,1 0 0,-1 1 0,0-1 1,1 0-1,-1 1 0,0-1 0,1 1 1,-1-1-1,1 1 0,-1 0 0,1 0 1,-1-1-1,1 1 0,-1 0 0,1 1 0,-1-1 1,1 0-1,-1 0 0,1 1 0,1 0 1,2 1-14,0 1 1,-1 0 0,0 0 0,0 1 0,0-1 0,7 8 0,17 15 25,-26-25-5,-1 0 1,1 0 0,0 0-1,-1-1 1,1 1 0,0 0 0,-1-1-1,1 1 1,0-1 0,0 1-1,0-1 1,-1 0 0,1 0 0,0 0-1,0 0 1,3 0 0,11-5 40,-13 4-50,0-1 0,1 1 0,-1 1 0,1-1 0,-1 0 0,6 1 0,-7-1-3,-1 1 0,1 0 0,0 1 0,-1-1 0,1 0 0,0 0 0,0 1 0,-1-1 0,1 1 0,0 0 0,-1-1 0,1 1 0,-1 0 0,1 0 0,-1 0 0,1 0 0,-1 0 0,0 0 0,0 1 0,1-1 0,-1 0 0,0 1 0,0-1 0,1 3 0,4 4-82,-1 1 0,1 0 0,-2 1 0,1-1 0,3 14 0,12 54-6753,-15-57 2419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7.5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20 349 11264,'0'0'6522,"-9"-5"-3263,7 1-3121,0 1 0,1-1 0,0 1 1,0-1-1,0 0 0,0 1 0,0-1 0,1 0 1,-1 0-1,1 1 0,0-1 0,1-6 0,0-4 23,-1-15 63,1-1 0,9-43 0,-8 60-258,2 0-1,-1 0 1,2 0 0,-1 1-1,2 0 1,0 0-1,0 0 1,10-12 0,-15 22 7,0 1-1,0 0 1,0-1 0,1 1 0,-1 0 0,0-1 0,1 1 0,-1 0 0,1 0-1,0 0 1,-1 0 0,1 1 0,0-1 0,-1 0 0,1 1 0,0-1 0,0 1-1,0-1 1,-1 1 0,1 0 0,0 0 0,0 0 0,0 0 0,0 0 0,0 0-1,-1 1 1,1-1 0,0 0 0,0 1 0,0 0 0,-1-1 0,3 2 0,6 3-9,-1 1 1,1 0-1,-1 1 1,13 11-1,9 6 15,-23-19 21,1-1-1,16 6 1,-21-9 6,1 1 0,0 0 0,0 0 1,0 0-1,-1 0 0,1 1 0,-1-1 0,0 1 0,0 0 0,0 1 0,0-1 1,-1 1-1,1 0 0,5 7 0,-2 3-64,-1 0-1,0 1 1,8 30 0,7 20-2589,-20-63 2302,0-1 0,0 1 0,-1 0 0,1-1 0,0 1 0,1-1 0,-1 1-1,2 1 1,-3-2 144,1-1-1,-1 0 0,1 1 0,-1-1 1,1 0-1,-1 0 0,1 1 0,0-1 1,-1 0-1,1 0 0,-1 0 1,1 0-1,0 0 0,-1 0 0,1 0 1,-1 0-1,1 0 0,0 0 0,-1 0 1,1 0-1,-1 0 0,1-1 0,0 1 1,0 0-1,9-5-3739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7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30 146 9600,'1'3'974,"-1"-2"-697,0 0 0,0 0 0,0 0 1,0 0-1,1 0 0,-1 0 0,0 0 0,1 0 0,-1 0 0,1 0 1,-1 0-1,1 0 0,-1 0 0,1 0 0,0 0 0,0 0 1,-1-1-1,1 1 0,0 0 0,1 1 0,4-14 1062,-2 2-946,2-8 32,8-29-1,-13 42-394,0 0 0,0 0 0,0 0 1,-1 0-1,0 0 0,0 0 0,-1 0 0,1 0 0,-1 0 0,-3-10 0,4 14-7,0 0-1,-1 0 1,1 0-1,-1 0 1,1 0-1,-1 1 1,1-1-1,-1 0 1,1 0-1,-1 0 1,0 1-1,1-1 1,-1 0 0,0 1-1,0-1 1,0 0-1,0 1 1,1-1-1,-1 1 1,0-1-1,0 1 1,0 0-1,0-1 1,0 1-1,0 0 1,0 0-1,0 0 1,0 0-1,0 0 1,0 0 0,0 0-1,0 0 1,0 0-1,0 0 1,0 0-1,0 1 1,0-1-1,0 0 1,0 1-1,0-1 1,0 1-1,0-1 1,0 1-1,1-1 1,-1 1-1,0 0 1,0-1 0,0 2-1,-3 4-2,0 0 1,1 1-1,0 0 0,0-1 0,0 1 1,1 0-1,0 0 0,1 0 0,-1 0 1,1 8-1,0-9-45,1-1 0,0 1-1,0-1 1,0 1 0,1 0 0,-1-1 0,1 0 0,1 1-1,-1-1 1,1 0 0,0 1 0,0-1 0,1 0 0,3 5-1,-5-8-80,1-1 1,-1 1-1,1-1 0,0 1 0,-1-1 0,1 0 0,0 0 0,0 0 0,0 0 0,0 0 0,0 0 0,0-1 0,0 1 1,0 0-1,0-1 0,3 1 0,1-1-590,1 0 0,-1 0 0,0 0 0,9-2 1,8-2-3561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8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44 9344,'-2'-7'871,"0"3"-60,1 1 0,0-1 0,0 0 0,0 1 0,1-1 0,-1 0 0,1-7 0,1 12-640,0-1-1,-1 0 1,1 0-1,0 0 1,0 1-1,0-1 0,0 1 1,-1-1-1,1 1 1,0-1-1,0 1 1,-1-1-1,1 1 0,1 0 10,5 10 166,76 151 172,-4-11-556,-68-128 32,49 108-436,-20-20-1641,-17-34-3471,-18-61 1896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8.4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79 9216,'-6'-4'2764,"-11"-5"3068,16 9-5773,0-1 0,1 1 1,-1 0-1,0 0 0,0 0 1,1 1-1,-1-1 0,0 0 1,0 0-1,1 0 1,-1 0-1,0 1 0,0-1 1,1 0-1,-1 1 0,0-1 1,1 0-1,-1 1 0,0-1 1,1 1-1,-1-1 0,1 1 1,-1-1-1,0 2 0,-2 2-5,0 0-1,0 1 1,0-1-1,0 1 0,1 0 1,-4 9-1,-8 34-9,8-24 13,1-7-50,1-1-1,0 0 1,2 1 0,0-1-1,0 1 1,2 0 0,2 22-1,-2-37 6,0 1 0,1-1 0,-1 0-1,1 0 1,-1 0 0,1 0 0,0 1-1,0-1 1,0 0 0,1 0-1,-1 0 1,0-1 0,1 1 0,-1 0-1,1 0 1,-1-1 0,1 1 0,0-1-1,0 0 1,0 1 0,-1-1-1,1 0 1,1 0 0,-1 0 0,0 0-1,0-1 1,0 1 0,0 0 0,1-1-1,2 1 1,6 0 172,-1-1 0,0 0 0,0 0-1,1-1 1,13-3 0,-3 0 125,-1-1-1,38-14 1,-50 16-277,-1 0 1,1-1 0,-1 0 0,0 0-1,0-1 1,-1 0 0,1 0-1,-1 0 1,0-1 0,8-9-1,-12 12-7,-1 0-1,1 0 1,-1 1-1,1-1 1,-1 0 0,0-1-1,0 1 1,0 0-1,0 0 1,-1 0-1,1-1 1,-1 1-1,0-5 1,0 3-7,-1-1 0,0 1 0,0 0 0,0 0 1,-1 0-1,0 0 0,-3-8 0,-4-2-74,0 1 0,0 1 0,-1 0-1,-17-17 1,6 8-632,-1 1 0,-2 0 0,-32-22 0,34 35-1858,13 8-65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8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10752,'-9'4'4928,"9"4"-3745,0-4-895,0 1 64,9-2-160,0 1-64,13-1-64,-4 2-128,27 2-32,-6-2-864,11 2-319,-10 2-3297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9.1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60 122 11008,'-54'-45'10090,"53"44"-10083,1 1 1,0 0-1,-1-1 0,1 1 1,-1-1-1,1 1 0,0 0 1,-1-1-1,1 1 1,0-1-1,-1 1 0,1-1 1,0 1-1,0-1 0,0 0 1,0 1-1,-1-1 0,1 1 1,0-1-1,0 1 0,0-1 1,0 0-1,0 1 0,0-1 1,0 1-1,0-1 1,1 0-1,0-1 16,-1 1 0,1-1 0,0 1-1,0 0 1,0-1 0,0 1 0,0 0 0,0 0 0,0-1 0,2 0 0,1-1-277,0 0 0,1 0 0,-1 0-1,1 1 1,7-4 0,10 6-4673</inkml:trace>
  <inkml:trace contextRef="#ctx0" brushRef="#br0" timeOffset="1">229 1 8960,'-5'-1'9328,"15"11"-7190,15 11-1554,1-1-1,39 22 1,-16-10-1567,-1-4-4638,-34-20 1152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19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1 12032,'-5'4'7295,"1"6"-4510,0 14-2859,4-19 803,-36 199 615,23-133-1245,-23 126-1502,8-68-3613,26-121 4246,0 0 0,-1 0 0,1-1-1,-2 1 1,1-1 0,-6 8 0,-5 9-3182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20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0 177 7552,'2'-1'12595,"6"2"-13441,75-7 3062,-22-1-1723,76-9-1,-49 5-13,111-4 561,174 6 58,538 9 902,-599-3-1365,-167-5-403,-80 3-214,88-7 83,-108 8-68,38-5 64,179-9 78,23 30-170,-21-9-5,-90-17 0,-117 9 0,164-26 0,-195 26 6,-8 1 8,1 0 0,-1 2 0,1 0 0,0 1 1,32 2-1,-47 0-14,0 1 0,0-1-1,0 1 1,0 0 0,0 0 0,6 4 0,12 5-421,-13-9-841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5.2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16 846 9216,'-13'50'8922,"12"-47"-8771,1-1 0,-1 1 0,1-1 1,0 1-1,0-1 0,0 1 0,0-1 0,0 1 0,1 3 0,-1-5-66,0 1 0,1-1-1,-1 0 1,0 1 0,1-1-1,-1 0 1,1 0 0,-1 1 0,1-1-1,0 0 1,0 0 0,-1 0-1,1 0 1,0 0 0,0 0 0,0 0-1,0 0 1,0 0 0,2 1-1,3 0 10,-1-1 0,0 0-1,1 0 1,-1 0 0,0 0-1,1-1 1,-1 0 0,1 0-1,-1 0 1,1-1 0,-1 0-1,0 0 1,1 0 0,-1-1-1,0 0 1,0 0 0,0 0-1,0 0 1,0-1 0,5-4-1,1 0-44,0-1 0,-1-1 0,0 0 0,0 0-1,-1-1 1,0 0 0,8-13 0,7-11-34,32-64 1,-50 84 2,0-1 0,-1 1-1,0-1 1,-1 0 0,-1-1 0,0 1 0,-1 0 0,-1-19 0,-2-29-218,-13-76 0,7 99 103,-1 1 0,-2 0 0,-2 0 0,-2 1 0,-30-60 0,20 58 86,23 38 2,-1 0-1,0-1 1,0 1 0,0 0-1,-1 0 1,1 0-1,0 0 1,-1 1 0,1-1-1,-1 0 1,1 1-1,-6-2 1,7 3 5,0 0 0,0 0-1,0 0 1,0 0 0,0 0 0,0 0-1,0 0 1,0 0 0,0 0 0,0 0 0,0 1-1,0-1 1,0 0 0,1 1 0,-1-1-1,0 1 1,0-1 0,0 1 0,0-1 0,0 1-1,1-1 1,-1 1 0,-1 1 0,0 0-5,0 1 1,0 0-1,1-1 1,-1 1-1,0 0 0,1 0 1,0 0-1,0 0 1,-1 4-1,-6 32 1,3 1 0,1-1 0,2 46 0,11 103-161,-5-149 141,35 273-249,-17-184 130,52 175 0,-4-91 135,19-5 19,-84-195 8,16 25 122,-19-34-107,0 0 0,-1-1-1,1 1 1,1-1 0,-1 0 0,0 1 0,1-1 0,-1 0-1,1 0 1,3 2 0,-5-4-24,0 0-1,0 1 1,-1-1 0,1 0-1,0 0 1,0 0-1,-1 0 1,1 0 0,0 0-1,0 0 1,-1 0 0,1 0-1,0 0 1,0 0 0,-1 0-1,1 0 1,0-1-1,-1 1 1,1 0 0,0-1-1,-1 1 1,1 0 0,0-1-1,-1 1 1,1-1-1,-1 1 1,1-1 0,-1 1-1,1-1 1,-1 0 0,1 1-1,-1-1 1,1 1 0,-1-1-1,0 0 1,1 1-1,-1-1 1,0 0 0,0 0-1,1 0 1,0-4-2,0 1 1,0-1-1,0 1 1,-1-1-1,1 1 1,-1-1-1,0-4 1,-3-16-7,-1 0-1,0 0 1,-2 0 0,-15-37 0,5 27-61,-2 2-1,-2 0 1,-44-56-1,57 79 67,-10-9-20,12 14-24,1 1 0,0-1 0,-6-10 0,10 14 39,-1 0-1,1 1 1,0-1 0,-1 0 0,1 0-1,0 0 1,0 0 0,0 0-1,0 0 1,0 0 0,0 0 0,0 0-1,0 0 1,0 0 0,0 0-1,0 0 1,1 0 0,-1 1 0,0-1-1,1 0 1,-1 0 0,1 0-1,-1 0 1,1 0 0,-1 1 0,1-1-1,-1 0 1,1 1 0,0-1 0,-1 0-1,2 0 1,3-3 2,1-1 0,0 2 0,9-6 0,-4 2-2,49-28-324,-14 9-1523,-1-3-3469,-32 21 1100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5.6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11264,'-3'3'8996,"1"6"-8153,-2 77-165,4-57-889,0 133 117,0-55-7041,0-95 3034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6.2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25 8576,'9'-24'6720,"-26"25"-3814,14 0-2862,0 0 0,0 1 0,0 0 0,0-1 0,0 1 0,0 0 0,1 1 0,-1-1-1,1 0 1,-1 1 0,1-1 0,0 1 0,-4 5 0,1 3 46,-1 0-1,-5 16 0,7-17-23,-18 52 593,-23 113 0,23-34-124,18-109-430,-8 79 364,2 112 0,10-206-429,0 1 0,2 0-1,1 0 1,0-1 0,1 1-1,9 24 1,-9-30-16,2-1 0,-1 0 0,1 0 0,1-1 0,0 0 0,0 0 0,1 0 0,1-1 0,17 15 0,-10-11 56,0-1 0,1-1 0,0-1 0,37 17 0,-46-24-188,0 0 0,0 0 0,1-1 0,-1 0 0,1-1 0,9 1 0,5-4-3025,0-4-3703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6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8320,'-3'0'6870,"-2"13"-4038,-5 17-1441,-21 114 1361,0 20-2395,-9 103-853,35-237-195,-2 11-789,5-14-4978,2-37 3365,0-2-459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7.0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18 9216,'-21'-18'9433,"21"18"-9363,18 21 880,-3-5-386,-2 1-1,15 21 0,-13-12-118,19 48 0,-16-32-273,15 39-16,24 50-72,-39-96-126,1 0 1,2-1 0,35 44-1,-49-70-553,0 0 0,8 14 0,-3 7-4233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7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10880,'7'-20'3509,"-7"20"-3441,0-1 1,0 1-1,0 0 1,0-1-1,0 1 1,0 0-1,1-1 1,-1 1-1,0 0 1,0-1-1,0 1 1,0 0-1,0-1 1,1 1-1,-1 0 1,0 0-1,0-1 1,0 1-1,1 0 1,-1 0-1,0 0 1,1-1-1,-1 1 1,0 0-1,0 0 1,1 0-1,-1 0 1,0-1-1,1 1 1,-1 0-1,0 0 1,1 0-1,-1 0 1,0 0-1,1 0 1,-1 0-1,0 0 1,1 0-1,-1 0 1,0 0-1,1 0 1,-1 0-1,0 0 1,1 0-1,-1 1 1,0-1-1,0 0 1,1 0-1,-1 0 1,0 0-1,1 1 1,-1-1-1,0 0 1,14 19 1389,58 102 217,-35-65-1308,31 51 551,-38-51-59,39 104-1,-44-88-456,-3 2 0,16 99 0,-35-143-484,-2 0 0,-3 56 0,0-79-205,1 1 0,-1-1 0,-4 10-1,-5 21-2728,10-35 2492,1-1 0,0 0 1,-1 0-1,1 0 0,0 0 1,1 0-1,-1 1 0,0-1 0,1 0 1,-1 0-1,1 0 0,-1 0 1,1 0-1,1 3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08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 9472,'-3'-19'8298,"7"19"-8136,0 1 1,0-1-1,0 1 0,0 0 0,0 1 1,0-1-1,-1 0 0,1 1 0,4 3 1,32 22 774,-30-18-774,-1 0 1,0 0-1,-1 1 1,0 0-1,-1 0 0,0 0 1,0 1-1,9 22 1,-5-6-41,-1 1 0,11 50 0,-15-50-87,-2 0 1,-1 0-1,-1 42 1,-2-49-326,-2-1-1,-1 0 1,0 0 0,-1 0 0,-12 31 0,15-46-86,-3 5-346,0 0 0,-2 16 0,5-2-3268,9-4-4588,5-8 5084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8.0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10240,'34'0'10713,"7"0"-5452,173 0-4921,-131-5 632,-42 2-2772,2 1-8684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38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 10112,'-9'7'12175,"34"-8"-11143,-2-2 0,28-5-1,-35 4-1147,-1 2 0,1-1 0,0 2 0,-1 0-1,1 1 1,0 0 0,17 4 0,-27-3-578,0 1 0,1 0 1,7 4-1,6 7-4227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0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27 100 8960,'0'-3'639,"0"1"1,0-1-1,0 0 1,-1 1-1,1-1 0,-1 0 1,1 1-1,-2-4 1,1 6-369,1-1 0,-1 0 0,1 0 0,-1 0-1,0 1 1,1-1 0,-1 0 0,0 0 0,1 1 0,-1-1 0,0 1 0,0-1 0,1 1 0,-1-1 0,0 1 0,0-1 0,0 1 0,0 0 0,0 0 0,0-1 0,0 1 0,0 0 0,0 0-1,0 0 1,-1 0 0,2-1-164,0 0 0,-1 1 0,1-1 0,0 0 0,0 0 0,0 1 0,0-1 0,0 0 0,0 0 0,0 1 0,0-1 0,1 0 0,-1 1 0,0-1 0,1-1 0,3-2-89,0 0-1,0-1 0,1 2 1,0-1-1,0 0 0,0 1 1,0 0-1,0 0 0,1 1 1,-1-1-1,1 1 0,0 0 1,0 1-1,-1-1 0,11 0 1,-12 2 102,1 0 0,-1 0 0,0 1 0,1-1 1,-1 1-1,0 0 0,0 0 0,0 1 0,0-1 1,0 1-1,0 0 0,0 0 0,6 4 0,-8-4-14,1 1 0,-1-1 0,0 1 0,0-1 0,0 1 0,-1-1 0,1 1 0,0 0 0,-1 0 0,0 0 0,0 0 0,0 0 0,0 0 0,0 0 0,-1 1 0,1-1 0,-1 0 0,0 6 0,-1 21 46,-2 0 1,-10 42 0,7-43-430,1 0-1,-1 43 1,6-68 214,0 0 1,1 1-1,0-1 0,0 0 1,0 0-1,0 0 0,1 0 0,-1 0 1,1-1-1,0 1 0,0 0 1,1-1-1,-1 1 0,1-1 1,-1 0-1,1 0 0,0 0 0,0 0 1,5 2-1,6 6 7,1-2 0,0 0 0,21 9 0,-31-16 14,0 1 33,24 10 24,0 2 1,0 1 0,46 35 0,-70-46 98,1 1 1,-2-1 0,1 1-1,-1 0 1,1 0 0,-2 0-1,1 1 1,-1-1 0,0 1-1,0 0 1,-1 0 0,0 0-1,2 11 1,-3-14-44,-1 0 0,1-1 0,-1 1 0,0 0 0,-1 0 0,1 0 0,-1-1 0,1 1 0,-1 0 0,0 0 0,-1-1-1,-1 6 1,0-4-3,0 1 0,-1-1 0,0 1 0,0-1 0,0 0 0,-8 7-1,-5 2-12,0-2 0,0 0-1,-30 15 1,-74 26-322,66-31-1587,1 2-3625,54-24 5400,0 0 0,0 1 1,-1-1-1,1 0 0,0 0 0,-1 0 0,1 0 1,0 0-1,0 0 0,-1 0 0,1 0 1,0 0-1,0 0 0,-1 0 0,1 0 0,0 0 1,-1 0-1,1 0 0,0 0 0,0 0 0,-1 0 1,1 0-1,0 0 0,-1 0 0,1 0 0,0 0 1,0-1-1,-1 1 0,1 0 0,0 0 1,0 0-1,0-1 0,-1 1 0,1 0 0,0 0 1,0 0-1,0-1 0,-1 0-145,1 1 1,0-1-1,0 0 0,0 0 1,0 0-1,0 1 1,0-1-1,0 0 0,0 0 1,0 0-1,1 1 1,-1-1-1,0 0 0,0 0 1,1 1-1,-1-1 0,0 0 1,1 1-1,0-2 1,13-15-3537,1 1-32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0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286 12 8832,'-2'-12'9963,"-10"15"-8327,-2 4-1310,1 0 0,0 1 0,0 0 0,1 1 0,0 0 0,0 1 0,1 0 0,1 1 0,0 0 0,0 1 0,1 0 0,-8 14 0,-3 9-1041,1 1-1,2 1 1,-16 48-1,11-21-5657,17-48 1883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1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 9856,'-7'4'8327,"7"-3"-8089,4 10 2648,16 14-2995,-17-21 633,68 83-38,-26-31-412,81 80 1,-119-130-246,56 47-1146,-54-46-242,1 0-1,-1-1 1,1 0-1,22 8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1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11 102 9216,'-10'-10'9056,"10"10"-8917,18-17 3057,-12 12-3673,5-5 815,0 0-1,2 1 1,-1 0 0,20-10 0,-28 17-256,1 0-1,-1 0 1,1 0 0,0 1 0,-1 0 0,1 0 0,0 0 0,0 1 0,0-1 0,0 1-1,-1 0 1,1 1 0,0-1 0,0 1 0,0 0 0,0 0 0,8 4 0,-11-5-28,1 1 0,-1 0 0,1 1 1,-1-1-1,0 0 0,1 1 1,-1-1-1,0 1 0,0 0 0,0 0 1,0-1-1,0 1 0,-1 1 0,1-1 1,-1 0-1,1 0 0,-1 1 1,2 2-1,-2-1 2,0 0 0,-1 0-1,0 0 1,1 1 0,-1-1 0,0 0 0,-1 0 0,1 0-1,-1 0 1,0 0 0,-2 7 0,-3 9-21,-26 104 324,29-105-312,0-1 0,1 1 0,1 0 0,3 33 0,-2-50-48,0 1 0,0-1 0,1 0 0,-1 0 0,1 1 0,0-1 0,-1 0-1,1 0 1,0 0 0,0 0 0,1 0 0,-1 0 0,0 0 0,0 0 0,1 0 0,-1-1 0,1 1 0,0-1-1,0 1 1,-1-1 0,4 2 0,0 0-6,0-2 0,0 1 0,0-1-1,0 1 1,0-1 0,1-1 0,-1 1 0,0-1-1,6 0 1,78-7-1659,6-1-5073,-63 8 1385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2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8704,'0'-1'14473,"9"2"-14856,247-1 2889,-171 0-5512,2 0-5235,-69 0 3820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3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339 60 9472,'0'-3'554,"-1"1"1,1-1 0,0 0-1,-1 1 1,1-1 0,-1 1-1,0-1 1,0 1 0,0-1-1,0 1 1,0 0-1,0-1 1,-1 1 0,1 0-1,-1 0 1,1 0 0,-3-2-1,2 3-447,0-1-1,0 0 1,-1 1-1,1 0 1,0-1-1,-1 1 1,1 0-1,0 0 1,-1 1-1,0-1 1,1 0-1,-1 1 0,1-1 1,-1 1-1,0 0 1,1 0-1,-1 0 1,1 0-1,-1 1 1,0-1-1,1 1 1,-1-1-1,1 1 1,-1 0-1,1 0 1,-1 0-1,-1 2 1,-8 3-64,2 1 0,-1 0 1,1 1-1,0 0 0,1 0 1,-1 1-1,-11 15 0,13-12-33,1 0 0,0 0 0,1 1 0,-9 23 0,10-23 10,-58 177 337,49-140-114,-12 91-1,24-124-217,0 1-1,2 0 0,0-1 0,1 1 1,1-1-1,0 1 0,1-1 1,9 27-1,-5-27 49,0 0 1,1-1-1,1 0 0,0-1 1,2 0-1,-1 0 0,22 22 1,-16-21 76,1-1 0,1 0 0,0-1 0,1-1 1,37 19-1,-50-28-93,1-1 1,-1-1-1,1 1 1,0-1-1,0 0 0,0-1 1,0 0-1,0 0 1,14 0-1,-17-1-25,0-1 0,0 1-1,0-1 1,0 0 0,-1 0 0,1 0 0,0-1 0,-1 0-1,1 1 1,-1-1 0,1 0 0,-1 0 0,0-1-1,0 1 1,0-1 0,0 0 0,0 0 0,4-6 0,-3 4 1,-1-1 1,0 1-1,0-1 1,0 0-1,-1 0 1,0 0-1,0-1 1,0 1-1,-1 0 1,0-1-1,0 1 1,0-1-1,-1-9 1,-1 14-36,1-1 0,0 0 1,-1 0-1,0 1 0,1-1 1,-1 0-1,0 1 0,0-1 1,-1 1-1,1-1 0,0 1 1,-1 0-1,1 0 0,-1-1 1,0 1-1,0 0 0,0 1 1,0-1-1,0 0 0,0 0 1,-1 1-1,1-1 0,0 1 0,-1 0 1,1 0-1,-1 0 0,-4-1 1,3 0-68,-1 1 0,1 0 0,-1 0-1,1 1 1,-1-1 0,1 1 0,-1 0 0,0 0 0,1 0 0,-1 1 0,1 0 0,-1 0 0,1 0 0,0 0 0,-1 1 0,-5 2 0,6-2-201,1 1 1,-1-1 0,1 1 0,0-1 0,0 1 0,0 0 0,0 0 0,0 1 0,-3 5 0,5-8 133,1 0 0,-1 0 0,1 0-1,-1 0 1,1 0 0,0 0 0,-1 0 0,1 0 0,0 1 0,0-1 0,-1 0 0,1 0 0,0 0 0,0 1 0,0-1 0,1 0 0,-1 0 0,0 0 0,0 0-1,1 1 1,-1-1 0,0 0 0,1 0 0,-1 0 0,1 0 0,0 0 0,-1 0 0,1 0 0,0 0 0,0 0 0,-1 0 0,1-1 0,0 1 0,0 0 0,2 1-1,-1-1-379,0 1 0,0-1 0,1 0 0,-1 1 0,1-1 0,-1 0 0,1 0-1,3 0 1,9 3-3574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1 13440,'-3'6'8707,"-4"10"-6638,-10 17-2302,-54 128 596,-28 51-2411,32-115-4303,64-93 5844,-3 2-2309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4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12288,'0'10'9755,"12"0"-8535,5 0-1085,-1 0 0,-1 2-1,0-1 1,-1 2 0,0 0-1,-1 1 1,0 0 0,-1 1-1,-1 0 1,10 17 0,10 24-138,39 94-1,-55-116 81,75 165-4546,-80-169 1888,-9-23 1215,1 0 1,1-1 0,5 12 0,4 3-2715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2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 7296,'6'1'7358,"-1"7"-4646,4 15-3156,-6-15 1399,3 8-591,-1-1 0,-1 1 0,0 0 1,-1 0-1,1 24 0,-2-2 170,-4 46 0,1-67-529,-1-1 0,0 0 0,-1 0 0,-1 0 0,-9 25 0,11-35-332,-1 0 1,-1 0 0,1 0 0,-1 0-1,0-1 1,-8 9 0,8-10-384,0 0 1,-1-1-1,1 1 1,-1-1-1,0 0 1,0 0-1,0-1 1,-11 4-1,7-2-2980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6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19 953 6784,'0'3'735,"-1"1"1,1-1-1,-1 0 1,0 0-1,0 0 1,0 0-1,-3 4 1,3-4-498,-1 0 0,1 0-1,0 0 1,0 1 0,0-1 0,0 0-1,0 6 1,1 3 140,-1-9-140,1 0-1,0 0 1,0 0-1,0 0 1,1 0 0,-1 0-1,2 5 1,-1-7-179,-1 0 0,1-1 1,-1 1-1,1 0 0,-1-1 1,1 1-1,0 0 0,-1-1 1,1 1-1,0-1 0,0 1 1,-1-1-1,1 1 0,0-1 0,0 1 1,0-1-1,0 0 0,-1 0 1,1 1-1,0-1 0,0 0 1,0 0-1,0 0 0,0 0 1,0 0-1,0 0 0,0 0 1,0 0-1,-1-1 0,3 1 0,4-2 64,1 1 0,-1-2 0,0 1 0,0-1 0,1 0 0,-2 0 0,1-1-1,0 0 1,-1 0 0,0-1 0,0 1 0,0-2 0,0 1 0,7-10-1,2-4 72,0 0 0,-2-2 0,14-27 0,-13 19-134,-1 0 0,-1-1 0,-2 0 1,9-44-1,-8 14-24,4-82 0,-12 98-81,4-104-55,-8 119 13,0 1 1,-2-1 0,-7-31 0,6 48 46,1-1 0,-2 1 0,0 0 0,-12-22 0,13 27 20,-1-1-1,0 1 1,-1 0-1,0 0 1,0 1-1,0-1 1,-1 1-1,-7-5 1,12 10 7,0-1 1,1 1 0,-1 0-1,0 0 1,0 0-1,0 0 1,0 0 0,0 1-1,-1-1 1,1 1-1,0-1 1,0 1 0,0 0-1,0 0 1,-1 0 0,1 0-1,0 0 1,0 0-1,0 0 1,-1 1 0,1 0-1,0-1 1,0 1-1,0 0 1,0 0 0,0 0-1,0 0 1,0 0-1,0 0 1,-2 3 0,1-1 6,0 1 1,0-1 0,0 1-1,1 0 1,0 0 0,0 0-1,0 0 1,0 0 0,1 0-1,-2 6 1,-2 14 13,2 0 0,-1 27 0,1 53-112,15 96-43,-10-176 139,52 420-13,35 26 10,-75-419 46,33 85 0,-43-125 3,2 0 1,-1 0-1,9 11 1,-12-19-26,0 0-1,0-1 1,0 1-1,0-1 1,1 0-1,-1 0 1,1 1 0,-1-2-1,1 1 1,0 0-1,-1 0 1,1-1-1,0 0 1,0 1 0,0-1-1,5 1 1,-7-2-12,0 0 1,0 0 0,0 0-1,0 0 1,0 0 0,0 0-1,0 0 1,0-1 0,0 1-1,0 0 1,0-1 0,0 1-1,0-1 1,0 1 0,0-1-1,0 1 1,0-1 0,0 1-1,0-1 1,-1 0 0,1 0-1,1-1 1,0 0-5,-1-1 0,1 1 0,-1-1 0,0 0-1,1 1 1,-1-1 0,-1 0 0,2-4 0,0-5-61,0 0 0,-1-24 0,-1 8-179,-2 0 1,0 0-1,-2 1 0,-1-1 0,-1 1 0,-2 0 0,0 0 0,-2 1 0,-1 1 0,-18-34 0,12 38 309,14 18-48,0 0 1,1 1-1,-1-1 0,1-1 1,0 1-1,-1 0 0,2-1 1,-1 1-1,0-1 0,1 1 1,-1-1-1,0-7 0,3 2 186,1 1-1,0-1 1,0 1-1,1 0 1,0 0-1,5-9 1,-2 6-125,6-18-145,23-34-1,3 6-4279,-29 45 154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6.8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 8320,'-4'2'12563,"4"5"-13831,-1 54 1683,5 121-392,-2-155-411,1 10-1955,-2-25-1129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7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8320,'0'0'7338,"0"16"-6191,7 166 887,-2-138-2047,2-1 0,14 51-1,12 6-2367,-13-44-4187,-15-44 3214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7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16 7936,'0'-1'218,"0"1"0,0-1 0,-6-10 4800,6 10-4800,-1 1 1,1 0-1,-1 0 0,1-1 0,-1 1 0,1 0 1,-1 0-1,0 0 0,1 0 0,-1 0 0,1-1 0,-1 1 1,0 0-1,1 0 0,-1 1 0,1-1 0,-3 0 347,-10 18 187,11-12-656,-3 4 46,1 0 1,-3 13-1,-23 161 540,22-123-421,-10 113 417,15-94-456,10 97 0,-3-137-217,1 0 0,3-1 0,1 0 0,23 61 0,-26-86-146,0-1-1,2 0 0,0 0 0,0 0 0,1-1 1,0-1-1,1 1 0,1-2 0,0 1 1,0-1-1,21 13 0,-26-18-516,-5-4 252,1 0 0,-1 1 0,1-1 0,-1 0 1,1 0-1,0 0 0,-1 0 0,1-1 0,0 1 0,0 0 0,-1-1 0,1 1 0,2-1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8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24 8192,'13'-23'9694,"-19"36"-9245,-3 21 389,-48 143 1791,3-26-2220,50-137-391,-45 183-595,32-118-2580,15-66 2573,1-7-974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8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10240,'1'2'4789,"19"22"-133,5-1-3717,35 25 0,-32-27-668,45 43 1,-45-32-156,0 1-1,33 55 1,55 113-144,-44-67-4739,-68-127 4097,-3-3-129,1 0 0,1 0-1,-1-1 1,5 7 0,2-2-3105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9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9216,'3'0'475,"-1"0"1,1 1-1,0-1 1,0 1-1,-1-1 1,1 1-1,0 0 1,-1 0-1,1 0 1,-1 0-1,1 1 1,-1-1-1,0 1 1,4 2-1,0 2-42,0 0 0,0 1-1,6 8 1,-5-6-209,110 162 1810,-88-125-1534,-11-20-179,-1 2 0,-1 0 0,-2 0 0,20 59 0,-21-40-70,-2 0-1,-2 1 1,3 56 0,-11-78-202,-1 1 0,-2-1 0,0 0 1,-11 46-1,1-31-1372,0-1 0,-22 45 0,31-80 568,1 0 0,0 0 0,0 1 0,1-1 0,-1 1 0,1-1 0,0 1 1,0 7-1,1-1-3213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9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10624,'8'7'10323,"10"-4"-8246,26-5-2232,-19-2 158,141-13 573,-140 16-1059,0 1 1,-1 1-1,1 1 0,37 9 0,-58-10 110,2 0-630,-1 1 1,0 0-1,10 4 0,-1 3-3775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49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 9472,'-14'12'7487,"19"-9"-6271,-1 1-64,14-4-384,-6 0-128,20 0-384,-5 0-96,13-4-32,-4 4-64,3-3-64,-7 3-608,4-5-256,-9 5-896,4-4-383,-5 1-2849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50.7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90 8064,'0'-3'634,"-1"-11"1753,1 14-2286,0 0-1,0-1 1,0 1 0,0 0 0,0-1-1,0 1 1,0-1 0,-1 1 0,1 0-1,0-1 1,0 1 0,0 0 0,-1 0-1,1-1 1,0 1 0,0 0 0,-1 0-1,1-1 1,0 1 0,-1 0 0,1 0-1,0-1 1,-1 1 0,1 0 0,0 0-1,-1 0 1,1 0 0,0 0 0,-1 0-1,1 0 1,-1-1 0,0 1 69,-1-1 0,1 1 1,0-1-1,0 0 0,-1 1 0,1-1 1,0 0-1,0 0 0,0 0 1,0 0-1,0 0 0,0 0 0,1 0 1,-2-2-1,-13-19 1025,13 18-944,0 1-97,1 1 1,0 0-1,-1-1 0,0 1 1,1 0-1,-1 0 1,-4-3-1,5 4-136,0 1 0,0-1 1,1 1-1,-1 0 0,0-1 0,0 1 0,0 0 0,0 0 1,0 0-1,0 0 0,0 0 0,0 0 0,0 0 0,0 0 1,0 0-1,0 0 0,0 1 0,0-1 0,0 0 0,0 1 1,0-1-1,0 0 0,1 1 0,-1-1 0,0 1 0,0 0 1,0 0-1,-13 10-10,1 0 0,0 1 0,1 0 0,0 1 0,-11 17 0,13-16-12,1 0 0,-11 24 0,14-25-6,-14 30-3,3 2 0,2 1-1,-13 61 1,22-86 52,1 0 0,1 0 0,2 0 0,0 0 1,1 39-1,4-36 123,0-1 0,2 0 1,1 0-1,1-1 1,18 41-1,-11-34 128,2 0-1,0-2 1,37 45 0,-45-62-189,1-1 0,0 0 0,0 0 0,1-1-1,0 0 1,1-1 0,0 0 0,0-1 0,21 9 0,-25-12-55,0-1 0,-1 0 0,1-1 1,0 0-1,0 0 0,0 0 0,0-1 0,10 0 0,-12-1-9,0 0 0,0 0 0,0 0 0,-1-1 0,1 1 0,0-1 0,0 0-1,-1-1 1,1 1 0,-1-1 0,0 0 0,6-5 0,-6 5-7,0-1 0,0 0 0,-1 0 0,1 0 0,-1-1 0,0 0 0,0 1 0,0-1 0,-1 0 0,3-7 0,-3 8-18,-1 0-1,-1-1 0,1 1 0,-1 0 0,1 0 0,-1 0 0,0 0 0,-1 0 0,1-1 0,-1 1 0,1 0 0,-1 0 0,-1 0 0,-2-7 0,0 3-20,0-1 0,-1 1 0,0 0 1,0 0-1,-1 1 0,0-1 0,0 1 0,-11-8 1,14 12-76,-1 0 0,1 0 0,-1 0 0,0 1 1,0 0-1,0-1 0,-1 2 0,1-1 1,0 0-1,-1 1 0,1 0 0,-1 0 1,0 0-1,1 0 0,-1 1 0,1 0 1,-1 0-1,0 0 0,-6 2 0,9-2-57,-7 2-236,1 0-1,-15 6 0,21-7 218,0 0 0,0 0 0,1 0 0,-1 0 0,1 0 0,-1 1 1,1-1-1,-3 2 0,4-2 33,-1 0 1,1-1 0,0 1-1,-1-1 1,1 1-1,0 0 1,-1-1-1,1 1 1,0 0 0,0-1-1,0 1 1,0 0-1,-1 0 1,1-1 0,0 1-1,0 0 1,0-1-1,1 1 1,-1 0-1,0 0 1,0-1 0,1 2-1,-1-1 22,0-1 0,0 0 1,0 0-1,1 1 0,-1-1 0,0 0 0,0 1 0,1-1 0,-1 0 0,0 0 1,0 1-1,1-1 0,-1 0 0,0 0 0,1 0 0,-1 0 0,0 1 0,1-1 1,-1 0-1,0 0 0,1 0 0,-1 0 0,1 0 0,-1 0 0,0 0 0,1 0 1,-1 0-1,1 0 0,12-3-2208,-9 2 1630,14-2-2954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2.8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9600,'-9'3'3584,"0"1"-257,9 1-3327,0-2 0,5 1-223,-1 1-97,1 2-960,-1-4-352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51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9 9216,'-5'-8'5706,"1"17"-2934,-1 0-1944,-89 248 3359,37-87-4666,26-59-4984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51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10368,'-4'-1'7024,"21"20"-4902,19 25-1165,30 50 0,24 28-887,-76-106-610,0 0-1,1-1 1,1-1-1,0 0 1,21 12-1,-25-18-1241,1-1 0,0 0-1,0-1 1,18 6 0,-3-4-1866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52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8704,'-8'9'9238,"7"-6"-8622,1-3-546,0 1 1,0-1-1,0 0 0,0 1 0,0-1 0,0 0 0,0 1 0,1-1 0,-1 0 1,0 1-1,0-1 0,0 0 0,0 0 0,1 1 0,-1-1 0,0 0 0,0 0 0,1 1 1,-1-1-1,0 0 0,1 0 0,-1 1 0,0-1 0,0 0 0,1 0 0,-1 0 1,0 0-1,1 0 0,-1 0 0,0 1 0,1-1 0,-1 0 0,0 0 0,1 0 1,-1 0-1,0 0 0,1 0 0,-1 0 0,1 0 0,-1-1 0,1 1 0,150 2 1376,151-3-2476,-280-1-3456,32-8 0,-49 9 3464,13-3-3031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5:52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403 43 8192,'-2'-3'615,"0"1"0,0 0-1,0-1 1,0 1 0,-1 0 0,1 0 0,-1 0 0,0 1 0,1-1 0,-1 1 0,0-1 0,0 1 0,-4-1-1,-6-2 187,-23-4-1,30 7-626,-5-1-3,-1 2-1,0-1 0,0 2 0,1-1 1,-1 2-1,0-1 0,1 2 0,0-1 0,-1 2 1,1-1-1,-15 8 0,18-6-96,-1 0 0,1 0 0,0 1 0,0 0 0,1 1 0,0 0 0,0 0 1,1 0-1,-1 1 0,2 0 0,-1 0 0,1 0 0,-8 18 0,4-4 26,1 0 0,1 0-1,1 0 1,-5 45 0,1 181 801,10-231-799,0 2 41,1 0 0,1 0-1,6 27 1,-6-35-76,2 0-1,0 0 0,0 0 0,1 0 0,0 0 0,12 16 0,-7-15-12,0 0-1,0-1 0,1 0 1,1-1-1,0 0 0,0-1 1,18 11-1,-16-12 27,-1-1 0,2-1 0,-1 0 0,1 0 0,0-2 0,0 1 0,0-2 0,0 0 0,1-1 0,-1-1 0,1 0 0,18-2 0,-20 0-36,0-1 0,0 0 0,0-1 0,0 0 0,20-8 0,-27 7-21,1 1 0,-1-1 0,0 0 0,0-1 0,0 1 0,-1-1 0,1-1 0,-1 1 0,0-1 0,8-12 0,-11 14-2,0-1 0,0 0 0,-1 1 0,0-1 0,0-1 0,0 1 0,-1 0 0,1 0 0,-1-1 0,0 1 0,-1-7 0,1 8-18,-1 0 0,0 1 1,-1-1-1,1 0 0,-1 0 0,0 0 1,1 1-1,-2-1 0,1 0 1,0 1-1,-1-1 0,0 1 0,1-1 1,-2 1-1,-3-6 0,4 8-15,1-1 0,-1 1-1,0 0 1,1 0 0,-1 0-1,0 0 1,0 0 0,0 0 0,0 1-1,0-1 1,0 1 0,0-1-1,0 1 1,0 0 0,0-1-1,0 1 1,0 0 0,0 0 0,-4 1-1,-2 1-93,0-1-1,1 1 1,-13 5-1,-8 4-531,-30 16-1,48-22 115,1 1 0,0 0 1,0 1-1,1-1 0,-1 1 0,-8 11 0,13-14 40,3-3 239,0 0-1,0 0 0,1 0 1,-1 0-1,0 0 0,0 0 0,1 0 1,-1 0-1,1 0 0,-1 0 1,1 0-1,-1 0 0,1 1 1,0-1-1,-1 0 0,1 0 1,0 2-1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47.5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40 6528,'-1'0'224,"0"0"1,0 0 0,0 0-1,0 0 1,0 1-1,1-1 1,-1 0-1,0 0 1,-9 8 3988,-7-5 2091,17-4-6183,1 0 0,-1-1-1,1 1 1,0 0 0,-1 0-1,1 0 1,0 0 0,0 0 0,-1 0-1,3-1 1,0-1-72,1-1 1,0 1-1,0 0 0,0 0 0,0 0 1,0 0-1,0 1 0,1-1 0,-1 1 1,1 0-1,0 1 0,0-1 0,0 1 1,0 0-1,0 0 0,5 0 0,6 0 69,-1 1-1,1 1 1,21 3-1,-29-3 128,0 1-1,-1 0 0,1 0 0,-1 1 0,1 0 0,-1 0 0,0 1 0,12 8 0,-17-10-153,0 0 0,1 0 0,-1 0 1,-1 0-1,1 0 0,0 1 0,0-1 0,-1 1 1,1-1-1,-1 1 0,0 0 0,0 0 0,0-1 1,0 1-1,0 0 0,-1 0 0,1 0 0,-1 0 0,0 0 1,0 0-1,0 0 0,0 0 0,-1 3 0,-2 7 120,0 0 1,0 0-1,-11 24 0,7-21-71,-21 45 139,19-42-305,0 0 1,1 0-1,-7 29 0,14-44 6,0 0-1,1 0 1,0-1 0,0 1-1,0 0 1,0 0-1,1 0 1,0 0 0,-1 0-1,1-1 1,1 1-1,-1 0 1,1-1 0,-1 1-1,1-1 1,0 1 0,0-1-1,0 0 1,1 0-1,-1 0 1,6 5 0,5 4-105,0-2 1,0 1 0,26 13-1,-31-19 117,47 28-1,-16-10 32,65 48 0,-103-70-1,0-1-1,-1 1 1,1 0 0,0 0 0,0-1 0,0 1-1,-1 0 1,1 0 0,0 0 0,-1 0 0,1 0-1,0 0 1,-1 0 0,0 0 0,1 0 0,-1 0-1,0 0 1,1 0 0,-1 0 0,0 0 0,0 0-1,0 0 1,0 0 0,0 0 0,0 1 0,0-1-1,0 0 1,0 0 0,-1 0 0,1 0 0,0 0-1,-1 0 1,1 0 0,-1 0 0,1 0 0,-1 0-1,1 0 1,-1 0 0,0 0 0,1 0 0,-1-1-1,0 1 1,0 0 0,0 0 0,-1 0 0,-7 4 12,0 0 1,-1-1-1,1 0 1,-1 0 0,1-1-1,-1-1 1,-16 3-1,6-1-38,-89 14-80,48-9-1426,1 3-4390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47.9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 0 8960,'-19'25'7605,"6"3"-4260,7-10-3181,-4 23 1,0 1 769,-20 84-151,12-42-1054,10-43-2471,7-14-2580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48.3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8704,'1'2'553,"0"-1"0,0 1-1,0-1 1,0 1 0,0-1 0,0 1 0,0 0 0,1 3 0,3 27 2626,-2-10-1884,0-8-1091,0-1 0,2 1 0,0-1 0,0-1 1,1 1-1,0-1 0,1 0 0,1 0 0,0-1 0,0 0 0,1-1 0,1 1 0,0-2 0,12 10 0,3 2-83,38 22 0,-52-37-427,0 0 0,1 0 1,-1-1-1,1 0 0,1-1 0,17 3 1,-27-6-347,1-1-1,-1 0 1,0 0 0,1 0 0,-1 0-1,1 0 1,-1-1 0,0 0 0,7-1-1,-1-3-3405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48.8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36 7936,'3'-11'1144,"-1"-2"100,-2 1 3306,0 13-4446,0 0 1,-1 0-1,1 0 0,0 0 1,-1 0-1,1 0 0,-1 0 0,1 0 1,-1 0-1,1-1 0,-1 1 0,0 1 1,-1 1 144,-34 88 1917,27-63-1796,2 2 0,2-1 0,0 0 0,0 40 0,2-15-183,3 0 0,8 60-1,12 58-26,-14-139-152,1 0 0,2 0 0,15 38 0,-18-58-292,0-1 0,0 0-1,14 17 1,-16-23-325,0 0 1,1-1 0,0 0-1,1 0 1,-1 0-1,1 0 1,0-1 0,8 5-1,3-1-3657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49.2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277 7 8192,'6'-7'5746,"-17"26"-286,3-7-6005,-34 71 2549,21-41-1358,-6 13-223,0 0-304,-39 57 1,3-19-1550,45-59-2586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49.6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11 8960,'-15'-10'6959,"18"18"-4484,6 9-1898,15 22 1,-3-7-314,9 17-74,2 0 0,65 72 0,-67-88-438,46 44-5002,-62-64 1021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3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7296,'-11'2'11218,"8"1"-12069,0 1 970,0 0-1,1 0 1,-1 0-1,1 0 1,0 0-1,0 1 1,0-1-1,-2 7 1,-6 39 345,7-33-325,-21 154 1119,21-134-946,2 0-1,7 61 0,-5-86-283,2-1 0,0 0-1,0 0 1,1 0 0,0 0 0,0-1 0,2 0 0,-1 0 0,9 12 0,7 6-435,41 41 0,-42-47-418,27 22-3114,-40-38 2939,3-1-1368,-1-4-1434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0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37 8832,'-8'12'8341,"21"-14"-3648,-6 0-5477,16-2 1239,0 1-1,40 0 1,-15 1-320,54-9-978,-35-5-5359,-48 11 1546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1.3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42 8704,'-6'-2'10408,"11"-4"-8179,16-6-2189,-6 7 157,-1 1 1,1 0-1,1 1 1,-1 1-1,25-1 1,-28 3-54,-1 0-1,1 1 1,-1 0 0,1 1 0,-1 0 0,0 1 0,0 0 0,16 7 0,-24-9-75,0 1 0,0-1 1,0 1-1,-1 0 0,1 0 1,0 0-1,-1 1 0,1-1 1,-1 0-1,0 1 0,0 0 1,0-1-1,0 1 0,0 0 1,-1 0-1,1 0 0,-1 0 1,0 1-1,0-1 0,0 0 1,0 0-1,0 1 0,-1-1 1,0 0-1,1 1 0,-1-1 1,0 1-1,-1-1 0,1 0 1,-2 7-1,-24 87 134,16-58-128,1-7-74,-7 51 1,14-74-6,2-1-1,-1 1 1,1 0 0,1-1-1,-1 1 1,1-1 0,1 1-1,0-1 1,0 0 0,1 0-1,3 10 1,-4-15 5,0 0 0,0 0 0,0 0 0,0 0 0,1 0 0,-1-1 0,1 1 0,-1-1 0,1 0 0,0 0 0,0 0 0,0 0 0,0 0 0,6 2 0,3 0 26,0 0-1,23 4 1,-21-6-832,23 8 1,-26-5-1224,0-1 0,0 1 0,15 10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1.6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10624,'15'20'6195,"5"17"-2671,-6-10-2550,17 18 111,-19-28-783,14 26 1,74 140 609,-7 31-858,-65-127-1679,-24-72-112,-1 0 1,0 0 0,1 29-1,-4-28-2721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2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30 8576,'-3'-1'8722,"9"-3"-6650,8-3-2045,5 2 59,1 1 1,0 0-1,0 2 1,0 0-1,0 1 1,22 2-1,-7 0-1401,-25-1 55,-1 1 1,0 0-1,17 5 0,-4-2-2980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2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1 9344,'-14'24'4288,"19"-17"-2080,4-7-1249,0 0 65,12-3-544,-3-1-224,18-4-160,-9 4-96,13-1 32,-8 5-320,2 0-64,2 0-800,-4 5-287,-5-1-3201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2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25 7936,'-1'-2'376,"-1"0"1,0 0-1,0 0 1,0 0-1,0 0 1,0 1-1,0-1 1,0 1-1,0 0 1,-1-1-1,1 1 0,-1 0 1,1 0-1,-1 0 1,1 1-1,-1-1 1,1 1-1,-1-1 1,0 1-1,-4 0 1,4 1-238,0-1 1,1 1 0,-1-1-1,1 1 1,-1 0 0,1 0-1,-1 0 1,1 1 0,-1-1-1,1 1 1,0-1-1,0 1 1,-3 2 0,0 1-20,0 1 0,0 0 0,0 0 0,1 1 1,0-1-1,0 1 0,1 0 0,0 0 0,0 0 0,0 1 1,1-1-1,0 1 0,1-1 0,-2 14 0,2-5 14,1 0 1,0 0-1,2 0 0,-1 0 0,9 28 1,-8-34-84,2 0 1,-1-1 0,2 0-1,-1 1 1,1-2 0,0 1-1,1 0 1,0-1 0,1 0-1,-1-1 1,1 1 0,1-1-1,9 7 1,-10-9 57,0 0 1,1 0-1,0-1 0,0 0 0,0 0 1,1-1-1,-1 0 0,1 0 1,-1-1-1,1 0 0,0 0 0,0-1 1,0-1-1,18 0 0,-20-1-8,-1 0 1,1 0-1,-1-1 0,1 0 0,-1 0 0,0 0 0,0-1 1,7-4-1,3-4 265,22-18 0,-36 27-339,6-4 59,-1-1 0,0-1 1,0 1-1,0-1 1,-1 0-1,0-1 1,0 0-1,4-9 1,-7 11-77,0 0 0,-1 0 0,1 0 1,-1 0-1,-1-1 0,0 1 0,0-1 1,0 1-1,-1 0 0,0-1 1,-1-10-1,0 13-111,0 1 1,0-1 0,-1 1-1,1-1 1,-1 1-1,0-1 1,0 1-1,-1 0 1,1 0-1,-1 0 1,0 1-1,-4-6 1,3 5-34,-5-6-347,0 1 1,0 0 0,-1 1-1,0 0 1,-1 1-1,0 0 1,-17-9-1,10 8-1487,-1 0 0,0 1-1,-38-8 1,29 11-1989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7.3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1 128,'0'0'0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8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384 51 9344,'-11'-5'5867,"9"5"-5522,1 1-74,0-2 1,0 1-1,0 0 0,0 0 1,0 0-1,0 0 0,0-1 1,0 1-1,0-1 0,0 1 1,0 0-1,0-1 0,0 0 1,-2-1-1,-11-14 1549,13 14-1660,0 1 0,0-1 1,0 0-1,-1 1 0,1-1 0,0 1 0,-1 0 1,1-1-1,-1 1 0,1 0 0,-1 0 0,0 0 0,1 0 1,-1 0-1,0 0 0,0 1 0,1-1 0,-1 0 1,0 1-1,-3-1 0,-3 1-58,1 0 1,-1 1-1,1 0 0,0 0 0,-1 0 1,1 1-1,0 0 0,0 1 1,0-1-1,-11 7 0,17-8-100,-7 2 4,0 1-1,1 0 1,0 1 0,0 0 0,0 0 0,-9 10 0,0 4-37,1 0 0,0 1 0,-21 42 0,17-24-33,-21 62 1,38-93 54,-1 1 0,1 0-1,1 0 1,-1 0 0,2 0-1,-1 0 1,1 0 0,0 0-1,0 0 1,1 0 0,3 14-1,-2-17 40,0 0 0,1 0 1,-1 0-1,1 0 0,0-1 0,0 1 0,1-1 0,-1 0 0,1 0 0,0 0 0,0 0 0,0-1 1,1 0-1,-1 0 0,1 0 0,0 0 0,-1-1 0,7 3 0,11 3 197,-1 0 0,43 8-1,-64-16-224,34 6 38,-1-1 1,55 0 0,-22-5-3129,-55 0 2107,-6 0-296,0 0 0,0 0 1,0-1-1,7-2 0,1 0-3837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8.5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9984,'5'-12'8053,"-5"19"-5915,1 7-1582,0 0-1,5 17 0,-1 1-301,37 198-166,-19-133-4502,-21-90 3892,6 17-3771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8.9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9216,'4'7'10588,"20"33"-9427,36 66-9,-44-79-974,2-1 0,0-1 0,2 0 0,25 23 0,-28-29 159,35 26-1,-45-39-200,0-1-1,0 0 1,1-1 0,0 0-1,0 0 1,0-1-1,0 0 1,13 3 0,-19-5-95,-1-1 0,0 0 0,0 1 0,1-1 0,-1 0 0,0 0 0,0 0 0,1 0 0,-1 0 1,0 0-1,1 0 0,-1 0 0,0 0 0,0-1 0,1 1 0,-1 0 0,0-1 0,0 1 0,1-1 1,-1 1-1,0-1 0,0 0 0,0 0 0,0 1 0,0-1 0,0 0 0,0 0 0,0 0 0,0 0 0,-1 0 1,1 0-1,0 0 0,0-2 0,2-5 53,-1 0 0,-1 0 0,1 0 0,-1 0 0,-1 0 1,0 0-1,0 0 0,-2-15 0,-17-68 0,15 77-75,-41-122-1181,41 127 585,0-10-2099,4 6-2226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4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7808,'7'-7'3688,"-6"6"-3161,0 0 0,-1-1-1,1 1 1,0 0 0,-1-1 0,1 1 0,-1-1 0,0 1 0,1 0-1,-1-1 1,0-2 0,0 59 321,9 71 0,9-30-1049,0-33-4579,-17-48-740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0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148 995 8192,'-4'-4'10213,"16"-4"-7708,18-7-2125,3 3 343,43-10 1,-42 13-464,76-24 390,24-5-180,55-3-31,-126 29-356,153-24 83,-158 29-137,61-5-10,-116 11-24,256-10-49,-44 11 385,-212-1-363,-2 1 33,-1-1 0,0 1 0,0-1 1,1 1-1,-1-1 0,0 1 0,0-1 1,0 0-1,0 1 0,0-1 1,0 1-1,0-1 0,0 1 0,0-1 1,0 1-1,0-1 0,0 1 0,0-1 1,0 1-1,-1-2 0,1-15 6,-4-114 108,2 113-169,-1 1 0,-1 0 0,0 0 0,-1 0 0,-12-27 0,-1 9-231,-2 0 1,-34-44 0,-57-59 146,78 98 147,22 28 95,1 0 0,-2 1 1,1 0-1,-16-11 0,21 18-45,0 0 0,0 1 0,0-1 1,-1 1-1,0 1 0,1-1 0,-1 1 1,0 0-1,0 1 0,0 0 0,0 0 1,-8 0-1,-154 0-144,54-6-188,-119-1-846,35 23 244,9 8 539,157-19 256,-142 12-96,150-15 140,20-1 39,1 0 0,0 0 0,-1 0 0,1 1 0,0-1 1,0 1-1,0 0 0,-1 0 0,-4 3 0,6-3 9,1 0 0,-1-1 0,0 1 1,0 0-1,0-1 0,0 0 0,0 1 0,0-1 1,-4-1-1,0 1 266,-2 17-108,5-4-59,2 0 0,-3 24 1,4-20-46,-9 243 256,11-202-441,10 94-2679,-9-130 1548,-1-13-193,1 1 0,0 0 0,0 0-1,7 15 1,1-1-2935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1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229 88 9216,'4'-20'7743,"-22"17"-4788,9-1-2522,1-1 0,-1 0 0,-12-10-1,15 10-319,-1 0-1,1 1 0,-1 0 0,0 0 1,0 0-1,0 1 0,-9-3 0,14 6-105,0-1-1,1 1 0,-1 0 1,1 0-1,-1 0 0,0 0 0,1 0 1,-1 1-1,1-1 0,-1 0 1,1 1-1,-1-1 0,1 1 1,-1 0-1,1-1 0,-1 1 1,1 0-1,0 0 0,-1 0 0,1 0 1,0 0-1,0 0 0,-2 2 1,-1 2-14,0 1 0,0-1 0,0 1 0,-2 6 1,-2 3-22,2 0 0,0 1 0,1 0 0,0-1 0,1 2 0,-2 23 0,1 101-129,5-131 179,0 2-10,0 0 0,1 0 0,1 0 0,0 0 0,1 0 0,0-1 0,0 1 0,7 12 0,-7-18 26,0-1 0,0 1 0,0-1 0,1 0 0,0 0 1,0 0-1,0-1 0,0 0 0,1 1 0,0-1 0,0-1 1,0 1-1,0-1 0,1 0 0,-1 0 0,1 0 0,9 2 1,-4-2 5,1-1-1,-1 0 1,0-1 0,1 0 0,12-1 0,61-8-473,-62 6 61,2-2-2248,0-1-1,28-10 0,-35 10-1820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1.7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10240,'1'3'5356,"-1"5"-3461,0 15-853,44 327 56,-43-345-1216,9 51-2050,2-18-3332,-8-26 1847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2.1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95 7936,'-9'-44'8117,"10"58"-7560,1 1 1,0-1-1,1 1 0,7 21 1,24 56 366,-33-88-870,6 10 68,0 1 0,0 0 0,2-1 0,-1-1 0,2 0 0,0 0 1,0 0-1,2-1 0,-1-1 0,1 0 0,1-1 0,0 0 0,0-1 0,1 0 0,0-1 0,0-1 0,28 11 0,-34-16 76,-1 0 1,1 0-1,-1-1 0,12 1 0,-16-2-74,0 0 1,0-1-1,0 1 1,0 0-1,0-1 0,0 1 1,0-1-1,0 0 1,-1 0-1,1 0 0,0-1 1,5-2-1,-7 2-79,1 0 0,0 0 1,-1 0-1,0 0 0,0 0 0,1 0 0,-1 0 0,0 0 0,0 0 0,-1 0 0,1-1 1,0 1-1,-1 0 0,0-1 0,1 1 0,-1 0 0,0-1 0,0 1 0,0 0 0,0-1 0,-1 1 1,0-3-1,-1-9 0,-1 0 0,-7-19-1,7 24-21,-13-34-17,-2 1 0,-45-78 0,25 52-952,35 62 334,-2-1 1,1 1-1,-8-7 1,-7-12-5929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3.2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4 107 8064,'-3'-5'9319,"2"21"-7300,10 38-1192,12 113-171,0 68-448,-13-119-190,34 176 1,-41-291-15,5 24 56,9 27 0,-13-46 21,1 0-1,-1 1 1,1-1-1,1 0 0,-1-1 1,1 1-1,0-1 0,0 1 1,8 6-1,-10-10-66,0-1-1,0 0 1,0 0-1,-1 0 1,1-1-1,0 1 1,0 0-1,0-1 1,0 1-1,0-1 1,0 0-1,1 1 1,-1-1-1,0 0 1,0-1-1,3 1 1,5-2 10,1 0 1,11-4 0,57-15 162,130-50 607,-146 47-492,118-29-1,-101 36-149,131-12-1,-148 25-28,0 3 0,111 12 0,-168-10-105,35 5 704,46-1-1,-86-5-717,0 0 1,-1 0-1,1 0 0,0 0 0,-1 0 0,1 0 0,-1-1 0,1 1 1,-1 0-1,1-1 0,0 1 0,-1 0 0,1-1 0,-1 1 1,1 0-1,-1-1 0,0 1 0,1-1 0,-1 1 0,1-1 0,-1 1 1,0-1-1,1 1 0,-1-1 0,0 0 0,0 1 0,1-1 1,-1 1-1,0-1 0,0 0 0,0 1 0,0-1 0,0 0 1,0-27-132,0 18 155,-2-31 46,-8-47 0,5 49-110,-4-50-51,-6-31-23,1 41-30,-3 2 0,-4 0 0,-33-80 0,50 149 138,0-2 27,0 0 0,0 0 1,-1 1-1,-1-1 1,0 1-1,-10-13 1,13 20-22,0 0 1,1 0 0,-1 1-1,0-1 1,0 0-1,0 1 1,0 0 0,-1 0-1,1 0 1,0 0 0,-6-1-1,-39 0 14,41 2-17,-36 2 9,0 2-1,-57 13 1,-29 4-417,-94-2-1508,-38-14-1124,186-5 1401,60 0 210,0-1 1,-18-3-1,10 0-2838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4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238 33 6016,'-6'-16'8693,"5"15"-8460,-1 0 142,-5-2 95,0 1 1,-1-1-1,0 1 1,1 1-1,-1 0 1,0 0-1,0 0 1,-14 1-1,19 0-423,0 1-1,0 0 1,0-1-1,0 1 1,0 0-1,0 0 1,1 0-1,-1 1 1,0-1 0,1 1-1,-1 0 1,1-1-1,-1 1 1,1 0-1,0 0 1,0 1-1,-2 1 1,-4 6 68,1-1 1,-11 20-1,8-8-128,0 0 0,2 0-1,0 1 1,1 0-1,1 0 1,2 1 0,0-1-1,-2 45 1,6-39 12,1-1 0,1 1 0,1 0 0,2-1 0,0 1-1,19 50 1,-20-66 9,0-2-1,1 1 1,1 0 0,0-1-1,0 0 1,1-1-1,0 1 1,0-1-1,1 0 1,0-1-1,14 11 1,-11-11 3,1-1 0,1 0-1,-1 0 1,1-1 0,0 0 0,1-2 0,-1 1-1,20 3 1,-23-6 2,-1-1 0,1 0 0,0 0 0,0-1-1,-1 0 1,1-1 0,0 0 0,-1 0 0,1-1 0,0 0 0,-1-1 0,0 0-1,13-6 1,-15 4 15,-1 0 0,1 0-1,-1-1 1,0 1 0,0-1-1,0-1 1,-1 1 0,0-1-1,0 0 1,-1 0 0,0-1 0,0 1-1,-1-1 1,0 0 0,0 0-1,-1 0 1,0 0 0,0-1-1,-1 1 1,1-12 0,-2 16-29,-1 1 1,1 0-1,-1-1 1,1 1-1,-1 0 1,0 0-1,0 0 1,-1 0-1,1 0 1,-1 0-1,1 0 1,-1 0 0,0 0-1,0 0 1,0 1-1,-1-1 1,1 1-1,0 0 1,-1 0-1,0 0 1,1 0-1,-1 0 1,0 0-1,0 1 1,0-1-1,-4 0 1,3 0-9,0 1 0,0 0 0,0 0 0,0 0 1,0 1-1,0-1 0,-1 1 0,1 0 0,0 0 0,0 1 0,0-1 0,0 1 1,0 0-1,0 0 0,0 0 0,0 0 0,0 1 0,0 0 0,1-1 0,-1 2 1,-6 3-1,1 3-146,1-1 1,0 1 0,0 0 0,1 0 0,0 1 0,-8 14-1,11-17-128,1-1 1,0 1-1,0 0 0,0 0 0,1 1 0,0-1 0,1 1 0,-1-1 0,1 1 0,1-1 0,0 11 0,0-16 108,0-1 0,0 1 0,0-1 0,0 1 0,1-1 0,-1 1 0,0-1 0,1 1 1,0-1-1,-1 1 0,1-1 0,0 1 0,0-1 0,0 0 0,0 0 0,0 1 0,0-1 0,0 0 0,0 0 0,0 0 0,0 0 0,1 0 0,-1 0 0,0-1 0,1 1 0,-1 0 0,1-1 0,-1 1 0,1-1 0,-1 1 0,1-1 1,-1 0-1,1 1 0,-1-1 0,3 0 0,15 0-3265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5.5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103 1 7168,'-3'-1'1110,"-1"1"0,0 1 0,0-1 0,1 0 0,-1 1 1,0 0-1,1 0 0,-5 1 0,6-1-972,0 1 0,0-1 1,1 0-1,-1 1 0,0-1 0,0 1 0,1 0 1,-1-1-1,1 1 0,-1 0 0,1 0 0,0 0 0,0 0 1,0 0-1,-2 4 0,-2 7 262,1 1 0,-5 16 0,1 14 115,-4 67-1,11-75-530,1 0 0,2 0 0,7 41 0,-1-33 11,1-1 0,3-1-1,18 48 1,-17-62-293,1 0 0,0-1 0,3-1 0,0 0 1,1-1-1,23 22 0,-31-35-650,1-2 0,0 1 0,1-1 0,0-1 0,0 0 0,1-1 0,23 11 0,-14-11-2705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5.8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26 9600,'0'-19'2725,"0"13"-649,0 14 637,9 180-185,-9-151-2382,-2 157 46,-5-67-4359,7-94-1774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6.3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 8832,'2'-3'4503,"4"7"-2429,3 6-742,45 70 2099,57 105-2590,-92-153-1054,2 0 0,1-2 1,2 0-1,37 36 0,-28-35-2898,58 42 1,-58-49-954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6.6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1 485 10368,'0'3'4832,"16"6"-3840,-16-6-129,14-3-287,-5 0 32,18 0-256,-5 0-128,14-3-128,-9 3-96,3-5 32,-3 1-672,5 1-288,-5-2-1279,9-2-513,-11 2-1408</inkml:trace>
  <inkml:trace contextRef="#ctx0" brushRef="#br0" timeOffset="1">526 0 9728,'-6'10'6332,"6"-8"-5845,1 12 2345,13 17-2360,-8-20 172,12 28-351,25 48 166,89 123-242,-73-122-3090,-33-49 148,-7-10-1845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3.5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47 9984,'-5'-8'7303,"6"7"-7088,8-6 1440,17-1-2070,-25 8 494,135-19-2666,-46 16-7999,-63 3 7082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4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8448,'-15'12'8432,"22"-8"-7547,-3-3-618,0-1 1,0 1-1,0-1 1,0 0-1,0-1 1,0 1-1,0-1 1,0 0-1,0 0 1,5-1-1,21-5 492,160 6-59,-99 2-2115,-45-3-693,1-1-3373,-37 3 1567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7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9344,'11'4'1154,"-8"-3"-697,1 0 1,-1 0 0,0 0-1,0 1 1,1-1-1,4 5 1,19 10 667,-24-15-959,-1 0 0,0 1 0,0-1 0,0 0-1,-1 1 1,1 0 0,0-1 0,-1 1 0,1 0 0,-1 0-1,1 0 1,-1 0 0,0 0 0,0 0 0,2 3-1,5 12 702,73 119 1677,-4-33-1405,-29-41-449,-22-28-146,36 65 0,-55-85-559,0 1 1,-1 0-1,0 0 1,-1 1-1,-1-1 0,-1 1 1,4 32-1,-7-14-953,-5 47-1,-6-5-3579,10-70 3281,-2 6-994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7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9984,'0'3'4512,"0"9"-2209,0-3-1567,0-1-128,4-1-192,1-2-32,4-1-224,-5-4-160,10 0-32,-5 0 32,9-4 0,-5-1-160,5 2-32,-1-1-1184,1 4-447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7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10112,'0'24'4704,"5"-16"-2753,-1-4-1439,1 1-32,8-2-384,-4 1-32,18-4-64,-4 0 64,13 0 96,-6 0-416,15-4-160,-9 1-480,4-6-255,-10 1-769,2-4-320,-1 5-1440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8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145 27 8064,'-3'-2'651,"0"0"0,-1 0 1,1 1-1,-1 0 1,1-1-1,-1 1 0,1 0 1,-1 1-1,0-1 0,-6 0 1,5 1-215,-1 0 0,0 0 0,1 0 0,-1 1 0,1 0-1,-9 2 1,12-2-414,-1 1-1,1-1 0,-1 0 1,1 1-1,0-1 1,-1 1-1,1 0 0,0 0 1,0 0-1,1 0 0,-1 0 1,0 0-1,1 0 0,-1 1 1,1-1-1,-1 1 0,1-1 1,0 1-1,-1 3 1,-1 5 24,0 0 1,1 1-1,-1 12 1,2-15-8,-1 7-14,1 1 1,2 25-1,0-26-15,0 4 39,1 1 1,0 0-1,2-1 0,0 1 0,10 25 0,-10-35-30,1-1 0,0 1 1,1-1-1,0 0 0,0-1 0,1 0 0,0 0 0,1 0 1,0-1-1,15 13 0,-12-12 90,-1-2 0,2 0-1,-1 0 1,1-1 0,-1 0 0,2-1-1,-1 0 1,1-1 0,-1-1 0,1 0 0,26 3-1,-33-6-20,0 0-1,-1 0 0,1-1 0,0 1 1,-1-1-1,1-1 0,0 1 0,-1-1 1,0 0-1,1 0 0,-1-1 0,0 1 1,6-5-1,-4 2 72,0-1 0,0 0 1,0-1-1,-1 0 0,1 0 0,8-14 1,-5 6-61,-2 0 0,0 0 1,0-1-1,-1 0 0,-1-1 1,-1 1-1,-1-1 0,0 0 1,-1-1-1,0 1 0,-2 0 1,0-1-1,-1 1 0,-1-1 1,-3-18-1,3 29-115,0 0 0,-1 0 0,1 1-1,-2-1 1,1 1 0,-1-1 0,0 1 0,0 0 0,0 0 0,-1 0 0,0 0 0,-1 1-1,1-1 1,-1 1 0,0 0 0,0 1 0,-7-6 0,0 1-298,0 1 1,-1 0-1,0 1 0,-1 0 1,1 1-1,-1 1 1,0 0-1,-1 1 0,1 0 1,-1 1-1,0 1 1,-17-1-1,14 2-682,14 1 341,-1-1 0,1 1 0,-1 0 0,1 0 0,-1 0 0,0 1-1,1 0 1,-1 0 0,-4 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8.8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292 4 9472,'-12'-3'9880,"11"3"-9360,-11 9 1775,9-5-2267,0 0-1,0 1 0,1 0 0,-4 7 0,-55 161 964,-1 1-1070,-24-2-5035,55-113-907,22-46 2389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9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10368,'7'2'7292,"-6"-1"-7109,4 12 2473,1 2-1934,6 1-368,0 0 0,24 24 0,-8-10-152,126 133 150,-30-41-200,6 7-1515,-47-38-6007,-69-74 3066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09.6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 11008,'19'-1'3789,"22"-3"0,26-8-1626,9 0-4613,-52 9-567,26 0 1,-33 4-2349,-4 6 1152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10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 9344,'12'17'4288,"15"-17"-1920,-13 0-1409,-1 0 65,10-8-384,-5 4-128,9-4-288,7-1-160,2 2-32,-4 2-32,-5 2 0,0-1-864,-5 1-288,-5-6-991,1 1-385,4-4-1632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10.3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11776,'1'16'7693,"2"1"-3799,11 41-3923,-4-24 854,30 148-605,18 63 195,-43-194-795,2-1-1,43 86 1,-31-77-2235,-13-19-2455,-12-27 430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10.9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12 381 9984,'-9'-17'8414,"8"11"-7572,0 6-781,1-1 0,0 0 0,0 1 0,0-1 0,0 0 0,0 1 0,0-1 0,0 0 0,0 1 0,0-1 0,0 0 0,1 1 0,-1-1 1,0 0-1,0 1 0,1-1 0,-1 1 0,0-1 0,1 0 0,-1 1 0,0-1 0,1 1 0,-1-1 0,1 1 0,-1-1 0,1 1 0,-1-1 0,1 1 0,0 0 0,-1-1 0,1 1 0,-1 0 0,1 0 0,0-1 0,-1 1 1,1 0-1,0 0 0,0 0 0,11-1 255,0 0 1,17 3-1,157 1 916,-84-4-825,-1-6 1,0-3-1,-1-5 1,132-37-1,278-112-1953,-486 155 1168,73-28-3739,-3 4-3399,-44 19 2562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5.0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9728,'2'-1'1049,"1"1"1,0 0 0,0-1-1,-1 1 1,1 0 0,0 0-1,5 1 1,6 0 302,2-2-661,-8 1-463,0-1 0,0 2-1,12 0 1,-19-1-205,1 1-1,-1-1 1,0 0-1,1 0 1,-1 1-1,0-1 1,1 1-1,-1 0 0,0-1 1,1 1-1,-1 0 1,0 0-1,0-1 1,0 1-1,0 0 1,0 0-1,0 0 1,0 1-1,0-1 1,0 0-1,0 0 1,-1 0-1,1 1 0,-1-1 1,2 2-1,-2-1-6,0 0 0,0 0 0,0 0-1,0 1 1,-1-1 0,1 0 0,0 0 0,-1 0-1,0 0 1,1 0 0,-1 0 0,0 0-1,0 0 1,0 0 0,0 0 0,0 0-1,-1-1 1,-1 3 0,-2 2-3,-1 1 0,0-1 0,-8 7 0,9-9-32,-18 17 78,22-21-60,1 1 1,-1 0-1,0 0 0,1 0 1,-1 0-1,0 0 1,1 0-1,-1 0 1,1 0-1,0 0 1,-1 0-1,1 0 0,0 0 1,-1 0-1,1 1 1,0-1-1,0 0 1,0 0-1,0 0 1,0 0-1,0 0 1,1 2-1,0-2-6,0 1-1,0-1 1,0 0 0,0 0 0,1 0-1,-1 0 1,0 0 0,0 0-1,1 0 1,-1 0 0,1-1-1,-1 1 1,1-1 0,-1 1 0,1-1-1,1 1 1,26 4-312,-23-5-922,0 0-1,0 1 0,0-1 0,0 1 1,9 3-1,-3 2-2891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3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 0 7552,'-6'3'14225,"-3"23"-14067,-33 106 525,13-25-595,-28 81-1531,48-158 315,6-19-915,-1 1-1,-7 15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3.9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2 8704,'-4'-2'10287,"60"85"-8127,-43-61-2012,1-1 1,2 0-1,-1-1 0,20 19 1,-3-11 147,67 45 1,44 14-537,-95-59-359,-36-21-26,12 7-1088,-10-3-2738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4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8704,'9'0'7089,"2"-1"-3420,10-1-3019,22-4 0,-32 4-1116,1 0 0,-1 1 0,21 0 1,-24 2-1198,-1-1 1,1 2 0,-1-1 0,1 1 0,-1 0 0,10 4 0,2 2-2722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4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36 8960,'-4'17'8959,"13"-22"-8255,0 1-160,9-4-352,-5 1-192,10-2-32,-5 6-256,9-2-128,-5 2-928,4-1-383,-4-1-2977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5.2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28 8704,'1'-1'276,"-1"-1"1,0 1-1,-1 0 0,1 0 1,0 0-1,0 0 1,0 0-1,0 0 1,-1 0-1,1 0 0,-1 0 1,1 0-1,-1 0 1,1 0-1,-1 0 0,1 0 1,-1 0-1,-1-1 1,1 1 41,-1 0 1,1 0-1,-1 1 1,1-1 0,-1 1-1,1-1 1,-1 1-1,1-1 1,-1 1-1,1 0 1,-1 0-1,0 0 1,-2 0-1,2 0-289,1 0 0,0 1 0,-1-1-1,1 1 1,-1-1 0,1 1 0,0 0-1,-1 0 1,1-1 0,0 1 0,0 0-1,0 0 1,0 0 0,0 0 0,0 1-1,0-1 1,0 0 0,-1 1 0,-15 28 496,12-16-456,0 0 0,0 0 0,1 1 0,1-1 0,1 1 0,0 0 0,1 0 0,0 20 0,2-17 26,1 1 0,0-1 0,1 0 0,1 0 0,1 0 0,11 27 0,-12-36 26,0-1 1,1 1 0,0-1 0,0 0-1,1 0 1,0-1 0,0 0 0,1 0-1,10 9 1,-15-14-54,1 0-1,0 0 1,0 0 0,0 0 0,0 0-1,1-1 1,-1 1 0,0-1-1,1 0 1,-1 0 0,1 0-1,-1-1 1,1 1 0,-1-1 0,1 0-1,-1 0 1,1 0 0,0 0-1,-1-1 1,1 1 0,-1-1-1,1 0 1,-1 0 0,0 0 0,1 0-1,4-3 1,-1-1 7,1-1 0,-1 0 1,0 1-1,-1-2 0,0 1 0,0-1 1,0 0-1,0-1 0,-1 1 0,5-11 0,-5 8-25,0-1-1,0 1 0,-1-1 0,-1 0 1,0 0-1,0 0 0,1-19 0,-4 23-49,0-1 0,0 1 0,-1-1 1,-1 1-1,1-1 0,-1 1 0,0 0 0,-1 0 0,0-1 0,0 2 0,0-1 0,-1 0 0,-5-7 0,-1 1-292,0 1 1,0 0-1,-1 0 0,-1 1 1,-16-12-1,21 17-171,-10-7-592,17 12 877,-1 1 0,1-1 1,-1 1-1,1 0 1,-1-1-1,0 1 1,1 0-1,-1 0 1,0-1-1,1 1 1,-1 0-1,0 0 0,1 0 1,-1 0-1,0 0 1,1 0-1,-1 0 1,0 0-1,1 0 1,-1 0-1,0 0 0,1 0 1,-1 1-1,0-1 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5.6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 3 10880,'-2'-3'9996,"0"25"-8270,3 15-1613,1 0 0,2-1 0,2 0 0,1 0-1,13 37 1,-10-36-996,-7-24-1437,0 0-1,8 18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6:56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4 119 7936,'-4'0'12847,"10"-1"-12559,0-1 0,-1 0-1,1 0 1,-1-1 0,0 1 0,0-1-1,0-1 1,9-6 0,0 1-46,14-9 97,47-19 0,-64 32-248,1 0 1,0 2-1,0-1 0,0 1 0,1 1 1,-1 0-1,14 1 0,-21 1-31,0 0-1,0 0 0,0 1 1,0 0-1,0 0 0,0 1 1,0-1-1,0 1 0,0 0 1,-1 0-1,1 1 0,-1-1 1,0 1-1,0 0 0,0 0 1,0 1-1,5 5 0,-4-4-15,-1 0 0,0 1 0,-1 0 1,1 0-1,-1 0 0,-1 0 0,1 0 0,-1 0 0,0 1 0,0-1 0,-1 1 0,1 0 0,-1 7 1,-2 88 35,-2-36-112,3-39 47,-1-20-27,0 1 1,1 0-1,0 0 0,1 0 1,0 0-1,0 0 0,0 0 1,1-1-1,4 10 0,-6-16 8,1 0 1,0 0-1,-1 0 0,1 0 1,0 0-1,0 0 0,0 0 1,-1 0-1,1-1 0,0 1 0,0 0 1,0-1-1,0 1 0,0-1 1,1 1-1,-1-1 0,0 1 1,0-1-1,0 0 0,0 1 0,0-1 1,1 0-1,-1 0 0,0 0 1,0 0-1,2 0 0,4-1 18,0 0 0,0-1 0,11-4-1,8 0-1077,18 5-6504,-30 1 2102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11.8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2 218 10112,'-1'10'3689,"1"-7"-2941,0 0 1,0 0 0,0 0-1,0 0 1,1 0 0,0 4-1,0-6-692,-1 0 0,1 0 0,-1 0 0,1 0-1,-1 0 1,1 0 0,0 0 0,0-1-1,-1 1 1,1 0 0,0 0 0,0 0 0,0-1-1,0 1 1,0-1 0,0 1 0,0 0-1,0-1 1,0 0 0,2 1 0,16 4 203,0-2 0,0 0 1,0-1-1,1-1 0,28-3 0,-14 2-81,232 0 734,30-1-736,-264 1-172,170-10-3,245-67 138,-257 30-144,69-16-75,151-7-4763,-302 57-415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16.31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57 8 7296,'-45'-8'10548,"33"9"-9721,12 10-709,0-8-114,0 0 1,1 0 0,-1 0-1,1 0 1,0 0-1,-1 0 1,3 4 0,5 18 64,22 104 438,-5-21-400,44 122-1,-63-213-101,-2 0 0,0 0-1,0 0 1,-2 0-1,0 1 1,-1 29-1,-2-44-2,1-1-1,0 1 1,0-1-1,1 1 1,-1-1 0,0 1-1,1-1 1,0 0-1,-1 1 1,1-1-1,0 0 1,0 1-1,3 2 1,-2 1-4,0-1 0,-1 0-1,1 1 1,-1-1 0,1 11 0,0 0-65,3 19 56,-3-20-74,1-5 213,-2-10-74,-1 1 0,1-1 0,0 0 0,0 1 0,0-1 0,0 0 0,-1 1 0,1-1 0,0 0 0,0 0 0,0 0 0,0 0 0,0 0 0,17-7 1442,-16 4-1385,16-16 133,-10 11-195,-6 6-40,5-7 16,1 1-1,0 0 1,1 0-1,0 1 1,0 0-1,18-10 1,27-4 129,1 2 1,108-21-1,7-2 380,-143 34-455,0 2 1,54-5-1,54 7-157,-50-2 242,-20 0 30,55-1 115,165 7 11,-153 6-90,-1 0-145,-95-6-124,15 1 42,76-10 1,146-23 580,-65 9-523,-102 3 10,-71 12-68,-1 2 0,68-4 0,-71 11 77,-7-1-91,-1 0 0,28-4 1,-23 2 70,-23 3-58,-1-1 1,1-1-1,0 1 1,-1-1-1,8-1 1,5-1-17,-17 3 18,1 0 1,0 0 0,0 0-1,-1 0 1,1 0-1,0 0 1,-1 0-1,1-1 1,0 1 0,-1 0-1,1 0 1,0 0-1,-1-1 1,1 1-1,0 0 1,-1-1 0,1 1-1,-1 0 1,1-1-1,-1 1 1,1-1-1,-1 1 1,1-1 0,-1 1-1,1-1 1,-1 0-1,0 1 1,1-1-1,-1 1 1,0-1 0,1 0-1,-1 1 1,0-1-1,0 0 1,0 0-1,0 1 1,0-1 0,1 0-1,-1 1 1,0-1-1,-1 0 1,1 1-1,0-1 1,0-1 0,0-9 7,-1-1 0,-1 0 0,0 1 1,0 0-1,-1-1 0,0 1 0,-1 0 1,0 0-1,-7-10 0,-6-8 22,-35-48-1,34 52-52,-1 3 20,0 0 0,-40-35 0,44 43 12,13 13-8,0-1-1,0 0 1,-1 1 0,1-1-1,0 1 1,0 0-1,-1-1 1,1 1-1,-1 0 1,1 1 0,-1-1-1,0 0 1,1 1-1,-1-1 1,0 1-1,1 0 1,-1 0 0,-5 1-1,0 0 79,0 1 0,-1 1 0,2-1 0,-14 7 0,-7 2-14,21-9-49,0 0 1,0-1-1,-1 0 0,-8-1 1,-3 1-38,-104 10 150,-55 6-148,62-7 24,-141-6 1,33-2 51,-93 1-198,34 0 140,193 4 127,-30 0-265,-182-7 188,280-1-173,1-1 0,-37-8 0,37 5-91,-1 1 1,-35-1-1,44 5-139,10-1 46,-1 0 0,1 1-1,-1 0 1,1 0 0,-1 0 0,1 1 0,-1-1 0,1 1 0,-10 2-305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18.79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66 11 7424,'-29'-10'12748,"25"31"-12505,3-14 61,-5 23-92,1 0 0,0 40 0,3-39-165,1-25-42,-12 261 123,31 5-352,-15-210 158,-3-43 113,1 0 0,4 23 0,-3-28-53,0-1 0,-1 27-1,-1-31-1,0-8 4,0 1 0,1-1-1,-1 0 1,0 0-1,1 1 1,0-1 0,-1 0-1,1 0 1,0 0 0,-1 0-1,1 0 1,0 0-1,0 0 1,0 0 0,0 0-1,0 0 1,0 0 0,2 1-1,3 4 152,-5-6-106,0 0-1,-1 1 1,1-1-1,0 0 1,-1 0-1,1 0 0,0 1 1,0-1-1,-1 0 1,1 0-1,0 0 1,-1 0-1,1 0 1,0 0-1,0 0 0,-1 0 1,1-1-1,0 1 1,-1 0-1,1 0 1,1-1-1,12-6 126,1-7 170,1 2 0,0 0 0,1 1 0,0 1 0,27-12 0,33-5 59,90-19 0,-87 22 18,-7 2-42,-11 7-67,117-13 0,93 13-171,-143 0-140,-70 6 94,-31 7-62,51 3 0,-30 0 47,22-7-71,1 0 41,-21 1-90,-44 5 60,-1-1 0,0 0 0,0 0 0,0-1-1,9-3 1,-9 3-1,0 0-1,0 1 0,0-1 1,0 1-1,9 0 1,-15 1-15,1 0 0,-1 0 1,1 0-1,-1 0 1,0 0-1,1 0 1,-1 0-1,1 0 1,-1 0-1,0 0 1,1-1-1,-1 1 1,0 0-1,1 0 1,-1 0-1,0 0 1,1-1-1,-1 1 0,0 0 1,1 0-1,-1-1 1,0 1-1,1 0 1,-1 0-1,0-1 1,0 1-1,1 0 1,-1-1-1,0 1 1,0 0-1,0-1 1,0 1-1,1 0 1,-1-1-1,3-5 85,-2 5-78,-1 1 0,1-1 0,-1 0 0,0 0 0,1 0 0,-1 0 1,0 1-1,0-1 0,0 0 0,0 0 0,0 0 0,0 0 0,0 0 0,0 0 0,0 0 1,0 1-1,0-1 0,0 0 0,-1 0 0,1 0 0,0 0 0,-1 0 0,1 1 0,0-1 0,-1 0 1,1 0-1,-2-1 0,-15-25 33,17 27-36,-6-9-12,0-1 1,1 0 0,0 0-1,0-1 1,1 0 0,1 0-1,-3-14 1,-8-81-24,11 77-10,-17-200-248,19 220 285,0 0 0,-1 1 0,0-1 1,-1 1-1,1-1 0,-2 1 1,1 0-1,-9-12 0,9 14-36,3 5 48,0 1 1,0-1-1,0 0 1,0 1 0,-1-1-1,1 1 1,0-1-1,0 1 1,-1-1 0,1 1-1,-1 0 1,1-1-1,0 1 1,-1-1 0,1 1-1,-1 0 1,1-1 0,-1 1-1,1 0 1,-1 0-1,1-1 1,-1 1 0,1 0-1,-1 0 1,1 0-1,-1 0 1,1-1 0,-1 1-1,1 0 1,-1 0-1,0 0 1,1 0 0,-2 1-1,-127-13-180,129 12 176,-29-2 22,-50 2-1,30 2 22,-230 6-129,-75 8 86,-34-16-384,374 0 413,0 2 0,-20 4 0,19-3-561,1-1 0,-22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6.0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4 7808,'4'-4'8437,"0"11"-8097,0 0 0,-1 0 0,0 0 0,-1 1 1,0-1-1,0 0 0,2 14 0,-1-1-53,0-4-119,-1-1-1,-1 1 1,-2 23 0,1-14-199,0-21-140,-1 0 1,0 0-1,1 0 1,-1 0-1,-1 0 1,1 0-1,-1-1 1,1 1-1,-1 0 1,0-1-1,0 1 1,-4 3-1,3-2-543,-1-1 0,0 1 0,-1-1-1,1 0 1,-1 0 0,0 0 0,-6 4-1,6-5-1029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07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 7552,'-18'-3'15535,"22"5"-14950,-4-2-540,1 1 1,-1-1-1,1 1 0,0-1 1,-1 1-1,1-1 0,0 0 0,-1 1 1,1-1-1,0 0 0,-1 1 0,1-1 1,0 0-1,1 0 0,4 1 164,-1-1-1,1 1 1,0 1 0,0-1-1,7 4 1,-7-3-71,0 0 0,0 0 0,0-1 0,0 0 0,9 1 0,0-3 204,-1-1 0,26-5 1,-26 4-188,0 0 1,28-1-1,119 2 486,4 0-4668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52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1582 7552,'0'0'6288,"7"-8"-3712,-3-9 1028,12-9-2405,-3 5-723,9-26 322,40-71 301,-52 101-970,2 1-1,-1 0 0,2 1 1,25-24-1,61-38 321,-72 59-287,-1-2 0,-1-1 0,0-1 0,34-41 0,-24 14-54,36-71 0,-46 74-100,2 2 0,59-75 0,20 11-7,28-33 174,-80 74-135,69-92 10,-110 139-7,4-6 88,38-44-1,-48 63-36,0-2-1,-1 1 0,6-12 1,-10 13-212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47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29 6400,'-5'0'949,"4"0"-623,0 0 0,-21-11 9168,30 10-7277,-5 1-2719,42-8 1851,63 1-293,-4 6-311,117 2 190,-151 5-668,38 0 197,343-6 635,-343-6-951,3 0-72,-52 5-85,105 5 18,8 12-15,-29-13 76,-30 1-12,0-2-49,0 1 4,74 9-13,-36-10-25,-83-4 39,302 14 461,-177-10-443,-104-4 10,-56 2-110,47 0 99,101 12 1,-74-4 27,138-8-33,-137 7-52,-21 1-1078,-85-8 549,-1 1 0,1 0 0,0-1 0,-1 1 0,1 0 0,-1 0 0,1 0 0,-1 0 0,0 0 0,1 0 0,1 3-1110,0 0 1109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47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10880,'0'1'5187,"1"9"-2951,1-5-1838,0 0-1,1-1 0,0 1 0,0-1 0,0 0 0,1 0 0,-1 0 1,8 6-1,38 26 587,-34-25-769,103 63 909,-63-41-782,-11-6 40,68 55-1,-109-80-371,-1 0 0,0-1 0,0 1 0,0 1 0,-1-1-1,1 0 1,0 0 0,2 5 0,-4-6-1,0 0 0,0 0-1,0 0 1,1 0 0,-1 0-1,0 0 1,0 0 0,0 0-1,-1 0 1,1 0 0,0 1-1,0-1 1,0 0 0,-1 0-1,1 0 1,-1 0 0,1 0-1,-1 0 1,1-1 0,-1 1-1,1 0 1,-1 0 0,0 0-1,1 0 1,-2 0 0,-13 14-7,-1-1 1,0-1-1,-21 13 1,-2 2-19,-69 59-222,38-25-3972,53-45 1282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48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284 7 7936,'-4'-7'13380,"-1"15"-14478,-50 110 3877,41-83-2532,-2-1 0,-24 40 0,-3-10-151,-43 70-53,83-129-23,0 2 71,-1 0 0,1-1 0,-2 10-1,4-13-52,0 0 0,1 1 0,0-1 0,0 0 0,-1 1 0,2-1 0,-1 0-1,0 1 1,2 5 0,1-1 29,-1-1 0,1 1 0,0-1 0,1 0-1,0 0 1,0 0 0,6 7 0,39 41 469,-32-38-396,13 11-97,1-1 0,1-2 0,60 35 0,-73-48-44,-11-7-732,0 1 1,0 0-1,-1 0 1,0 1-1,9 9 1,-6-3-2079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49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36 8064,'0'-9'1950,"-2"-17"7945,0 43-9853,0 32 379,3 0 1,1-1-1,10 51 0,-3-20-47,-4-11-173,-2 0 0,-11 111 0,3-44-1586,5-119 247,0-15 745,0 1-1,0-1 1,0 1 0,0-1-1,0 1 1,0-1 0,1 0-1,-1 1 1,0-1 0,1 1 0,-1-1-1,1 0 1,-1 1 0,1-1-1,0 0 1,0 0 0,-1 1-1,1-1 1,0 0 0,0 0-1,0 0 1,0 0 0,3 1-1,8 2-3696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50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198 258 7808,'0'-2'424,"0"0"1,-1 0 0,1 1-1,0-1 1,-1 0-1,0 0 1,0 0 0,1 0-1,-1 1 1,-2-4-1,1 3-207,1 1-1,0-1 1,0 0 0,0 0-1,1 0 1,-1 0-1,0 0 1,1 0-1,-1 0 1,1 0-1,-1-3 1,2-26 796,0 17-550,0 0 0,-2 0-1,-1-15 1,1 26-305,1 0 0,-1 1 1,0-1-1,0 1 0,0-1 0,0 1 1,0 0-1,-1-1 0,1 1 0,-1 0 1,1 0-1,-1 0 0,0 0 0,-3-3 1,4 4-98,0 1 0,0-1-1,0 0 1,-1 1 0,1-1 0,0 0 0,-1 1 0,1 0 0,-1-1 0,1 1 0,-1 0 0,1 0 0,0 0 0,-1 0 0,1 0 0,-1 0-1,1 0 1,-1 0 0,1 0 0,-1 1 0,1-1 0,0 1 0,-1-1 0,1 1 0,0-1 0,-1 1 0,0 1 0,-2 1-35,0 0-1,1 0 1,-1 0 0,1 1 0,0-1 0,0 1 0,0 0 0,-3 5 0,-17 37 44,21-42-53,-13 32 237,1 0 0,-15 62 0,28-93-242,0 0 0,0 1-1,1-1 1,0 1-1,0-1 1,1 0 0,-1 1-1,1-1 1,0 0 0,1 0-1,-1 0 1,1 0 0,0 0-1,0 0 1,1 0-1,-1 0 1,1-1 0,0 1-1,1-1 1,3 5 0,-3-5 51,0 0 1,1 0-1,-1 0 1,1-1-1,-1 1 1,1-1-1,0-1 1,0 1-1,1 0 1,-1-1-1,0 0 1,1-1-1,-1 1 0,1-1 1,0 0-1,0 0 1,-1-1-1,11 0 1,18-4 469,0-2 1,44-14-1,-71 18-515,-1 0 1,1-1 0,0 1-1,-1-1 1,1-1-1,-1 1 1,0-1 0,0 0-1,-1-1 1,1 1-1,-1-1 1,0 0 0,0 0-1,0-1 1,-1 0-1,0 1 1,0-1 0,-1-1-1,1 1 1,-1-1-1,-1 1 1,1-1 0,-1 0-1,0 0 1,-1 0-1,1 0 1,-1 0-1,-1 0 1,1 0 0,-2 0-1,1 0 1,0-1-1,-1 1 1,-1 0 0,1 0-1,-4-10 1,-2 1-70,0 0 1,-1 0-1,-1 0 0,0 1 1,-12-16-1,3 9-680,-1 0 1,-32-28-1,11 21-4448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51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10624,'-4'0'11030,"3"9"-11586,1 59 1565,-1 20 454,11 92 1,-8-170-1446,6 58-86,18 68 1,-23-125-832,3 10-6106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7:52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56 10240,'-3'-9'12969,"11"6"-13130,-7 2-274,25-8 891,1 0 0,-1 2 0,1 1 0,1 2 0,42-3 0,-63 6-353,0 1 0,1 0 0,-1 1 1,0-1-1,1 1 0,11 4 1,-16-4-32,1 0 1,-1 0 0,0 1 0,0 0 0,1-1-1,-1 1 1,0 0 0,0 0 0,-1 1 0,1-1-1,0 1 1,-1-1 0,0 1 0,1 0 0,1 4-1,1 1 40,-1 1 0,0 0 0,-1 1 0,0-1-1,-1 0 1,1 1 0,-2-1 0,1 1-1,-2 0 1,1 0 0,-1-1 0,-1 1-1,-1 13 1,-1-7-79,-1 1-1,0-1 1,-2 0-1,1 0 1,-2-1-1,-16 29 0,12-27 1,-16 17-1,16-20-110,-18 29 1,28-42 76,0 0 1,1 0 0,-1 0-1,1 0 1,-1 0 0,1 0-1,-1 1 1,1-1 0,0 0-1,0 0 1,-1 1 0,1-1-1,0 0 1,0 0 0,0 1-1,1-1 1,-1 0 0,0 0-1,0 0 1,1 1 0,-1-1-1,1 0 1,-1 0 0,1 0-1,-1 0 1,1 0 0,-1 0-1,1 0 1,0 0 0,0 0-1,0 0 1,0 0 0,0 0-1,0 0 1,0 0 0,0-1-1,0 1 1,0-1 0,0 1-1,2 0 1,5 3 12,1-1 1,-1 0-1,1 0 1,13 1-1,-10-1 36,27 9 87,6 1-948,-16-10-4152,-19-1 1184,6 8-3029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40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6912,'-6'2'13278,"-1"17"-12279,5-10-927,0 0 1,1-1-1,0 1 1,1 0-1,1 12 1,-1 6-55,0 77-129,0 44 131,0-50-6083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6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68 7808,'-7'-10'4799,"7"10"-4607,-1 0 0,-1-1 278,1 1 0,-1-1 0,1 1 0,-1 0 0,0-1 0,1 1 1,-1 0-1,-3 0 0,3 1-311,0-1 0,0 0 1,0 0-1,0 1 0,0-1 0,0 1 1,0 0-1,0-1 0,0 1 0,1 0 1,-1 0-1,0 0 0,0 0 1,1 1-1,-3 1 0,-3 9 6,0 1-1,2 0 1,-1 0-1,1 0 1,-3 17-1,0-3-52,2-6-140,1 0 0,1 0 0,-1 31 0,4-47 50,1 0 1,0 0-1,0 0 1,0 0-1,0 1 1,1-1-1,0 0 1,0 0-1,1-1 1,-1 1-1,1 0 1,0 0-1,0-1 1,1 1-1,-1-1 1,1 0-1,0 1 1,0-1-1,1 0 1,-1-1-1,1 1 1,7 5-1,-6-6-11,0-1 0,-1 0 0,2 0 0,-1 0 0,0-1 0,0 1 0,0-1 0,1-1 0,-1 1 0,0-1 0,11 0 0,-2 0 33,19 1 300,1-1 1,37-6-1,-53 4-131,0-2 0,0 0-1,-1 0 1,0-2 0,27-12-1,-38 15-176,0 0-1,-1-1 0,1 1 1,-1-1-1,0 0 1,0-1-1,0 1 0,-1-1 1,0 0-1,5-6 1,-7 7-30,0 0 1,0 0 0,0 1 0,-1-1 0,0 0 0,1 0 0,-1 0 0,-1-1 0,1 1 0,-1 0-1,1 0 1,-1 0 0,0 0 0,-1-1 0,1 1 0,-2-8 0,-2 0-69,0 0 0,-1 0 0,0 1-1,-1-1 1,0 1 0,-1 0 0,0 0 0,0 1 0,-2 0 0,1 1 0,-19-17-1,7 9-195,-2 1 0,0 1-1,0 1 1,-41-19 0,55 29 3,-1 1 1,1 0 0,-16-4 0,21 7 8,-1-1 0,0 1 0,1-1 0,-1 1 0,1 0 0,-1 1 0,0-1 0,1 1 0,-1-1 1,1 1-1,-6 2 0,8-3 121,1 0 1,-1 1 0,1-1-1,-1 0 1,1 0-1,-1 1 1,1-1-1,-1 0 1,1 1 0,-1-1-1,1 1 1,-1-1-1,1 1 1,0-1-1,-1 1 1,1-1 0,0 1-1,-1-1 1,1 1-1,0-1 1,0 1 0,0 0-1,-1 0 1,1 1-153,0-1 1,0 0-1,1 0 1,-1 0-1,0 0 0,1 0 1,-1 1-1,0-1 1,1 0-1,-1 0 1,1 0-1,1 1 1,10 14-3372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41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89 8192,'2'-6'4048,"6"-12"-267,-8 17-3629,1 0 1,0 0-1,0 0 1,0 0-1,-1 0 1,1 0-1,0 0 1,0 0-1,0 0 1,1 1-1,-1-1 1,0 0-1,0 1 0,0-1 1,0 1-1,1-1 1,-1 1-1,0-1 1,1 1-1,-1 0 1,0 0-1,3-1 1,1 2 192,0-1 1,0 1 0,0 0-1,9 3 1,-10-3-224,0 0 0,0 0 0,1 0 1,-1 0-1,0-1 0,8 0 0,37-8 359,49-16 0,16-3-691,-111 27 85,0-1-1,0 1 1,0-1 0,0 1-1,0 0 1,0 0-1,0 0 1,0 1-1,0-1 1,0 1-1,0 0 1,0 0-1,0 0 1,4 2 0,-5-2-485,0 1 1,1-1 0,-1 1 0,0 0 0,0 0 0,2 3-1,10 17-8001,-8-9 3737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43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1502 7296,'-3'4'7792,"42"-46"-5035,38-34-1518,-15 15-420,72-63 665,-53 54-941,-46 33-250,-1 0 1,-1-2-1,-2-2 0,31-55 1,39-42 205,-65 91-305,-12 19-89,2 0 0,50-41 1,-37 35-65,-8 7-5,53-52 308,-72 66-291,0-1 0,-2 0 0,1-1 0,12-25 1,1-11 29,-2 0 1,18-65-1,-35 99-80,0 1 0,2-1-1,15-28 1,-22 44-4,1 0 1,0 0 0,-1 0-1,1 0 1,-1 0-1,1-1 1,-1 1-1,0 0 1,0 0-1,1-1 1,-1 1 0,0 0-1,0 0 1,0-1-1,0 1 1,-1-1-1,1 0-23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45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7808,'4'2'13130,"5"4"-9869,14 10-3743,-17-13 589,-1 0 0,0 0 0,0 1 0,-1-1 0,1 1 0,6 8 0,-6-7 17,1 0-1,-1-1 0,1 1 0,6 4 0,12 5 103,-1 2 0,-1 0 0,0 2 0,35 36 1,-35-34-84,43 32 1,-47-39-25,0 1 1,-1 1 0,0 0-1,22 27 1,-25-26 13,0-1 1,1 0-1,31 21 0,-36-27-106,14 7 40,0 0 0,27 12 1,18 12 188,-50-29-228,-9-5-10,-1-1 1,-1 2-1,14 10 1,-9-5 15,1 0 0,19 11 0,-21-15-4,0 1-1,0 0 1,-1 1 0,11 11-1,111 138 265,-65-77-86,-58-70-208,1 0 0,1-1 0,0-1 0,1 0 1,0-1-1,24 13 0,3 4 137,65 33-83,-83-46 70,39 27-90,-53-34-26,0 1 0,-1 0 1,1 0-1,-2 1 0,9 11 1,5 8 42,-13-18-38,0 1 0,0-1 1,-1 1-1,9 20 0,-12-23-26,1 1-1,0-1 1,8 11 0,5 9 66,-9-12-79,-6-9 23,1 0 0,0-1 0,0 0 0,0 1-1,1-1 1,6 7 0,-8-10 3,-1 0 0,1 0 0,-1 0 0,0 0 0,0 0 0,0 0 0,0 1 0,0-1 0,0 0 0,-1 1 0,1-1 0,-1 0 0,1 1 0,-1 2 0,6 5 87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47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7296,'0'11'11589,"4"42"-9701,27 140-1670,-27-173-177,0 0 0,15 36 0,-11-33-903,-7-17-1307,-6-16-848,-3-12-3164,7 10 2832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8:47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7808,'1'-2'13924,"4"4"-14931,3-1 1432,0 0 1,1-1-1,-1 0 1,9-1 0,9 0 144,34 0 269,79 3-275,-124-1-664,-1 1 1,1 1-1,-1 0 1,0 1-1,17 6 1,-20-3-1819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4.3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29 491 6528,'-5'12'9317,"4"-12"-9221,0 0-1,0-1 1,0 1 0,0 0-1,0-1 1,0 1 0,0-1-1,0 1 1,0-1 0,0 1 0,0-1-1,0 0 1,0 1 0,1-1-1,-1 0 1,0 0 0,1 0-1,-1 0 1,0 1 0,1-1 0,-1 0-1,1 0 1,-1 0 0,1 0-1,0 0 1,-1 0 0,1-1-1,0 1 1,0 0 0,0 0-1,-1 0 1,2-1 0,-3-9 79,2 1 1,0-17-1,1 13 210,-1-4-212,3-92 940,-1 92-1000,0 1 0,2-1 0,0 1 0,8-23 0,3-4-50,-10 27-10,0 1-1,2-1 1,0 2-1,0-1 1,15-22-1,-22 37-53,1 0 0,-1 1 0,1-1 0,0 0 0,-1 0 0,1 0 0,0 1 0,-1-1 0,1 0 0,0 1 0,0-1 0,0 0 0,-1 1 0,1-1 0,0 1 0,0 0 0,0-1 0,0 1 0,0 0 0,0-1 0,0 1 0,0 0 0,0 0 0,0 0 0,0 0 0,0 0 0,0 0 0,0 0 0,0 0 0,0 0 0,0 1 0,0-1 0,0 0 0,0 1 0,0-1 0,2 2 0,1 1-13,-1 0 1,1 1 0,0 0-1,-1 0 1,0 0-1,4 6 1,1 1 16,72 103 323,-76-108-271,-4-5-37,0 0-1,1 0 0,-1-1 1,0 1-1,0 0 0,1-1 0,-1 1 1,1 0-1,-1-1 0,1 1 0,-1 0 1,1-1-1,-1 1 0,1-1 1,-1 1-1,1-1 0,0 1 0,-1-1 1,1 0-1,0 1 0,-1-1 0,1 0 1,0 1-1,-1-1 0,1 0 1,0 0-1,0 0 0,-1 0 0,1 0 1,0 0-1,0 0 0,0 0 0,-1 0 1,1 0-1,0 0 0,0 0 1,-1 0-1,1 0 0,1-1 0,6-4 5,0 0-1,-1 0 1,14-13 0,-1 1 19,-12 11-32,-5 3-29,0 0 0,1 1 0,0-1 1,0 1-1,-1 0 0,1 0 0,5-2 0,-7 4 22,-1 0 0,0-1 0,1 1 1,-1 0-1,1 0 0,-1 1 0,1-1 0,-1 0 0,0 0 0,1 1 1,-1-1-1,0 1 0,1-1 0,-1 1 0,0-1 0,0 1 0,1 0 0,-1 0 1,0-1-1,0 1 0,0 0 0,0 0 0,0 0 0,0 0 0,0 0 0,0 1 1,0 0-1,5 8-1,0-1-1,-1 1 1,-1 0 0,1 0 0,-2 0 0,1 1 0,3 19 0,-2 3-16,2 42 1,-5-31-513,-1-13-1135,1 1-1,12 55 1,-14-84 1126,0-2 407,0 0-1,0-1 1,0 1 0,1-1 0,-1 1 0,0 0 0,0-1 0,0 1 0,0-1 0,0 1 0,1-1 0,-1 1 0,0-1 0,0 1 0,1-1 0,-1 1 0,0-1 0,1 1 0,-1-1 0,1 0 0,-1 1 0,1-1 0,-1 1 0,0-1 0,1 0 0,-1 1 0,2-1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5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27 8320,'-4'-3'1790,"4"3"-1431,-1 0-1,0-1 0,0 1 0,0 0 0,0 0 0,0-1 0,0 1 0,0 0 1,-1 0-1,-11-4 2078,9 1-2013,0 1 1,-1-1 0,1 1 0,-1 0 0,1 0 0,-6-1 0,8 3-353,0 0 0,0-1 0,-1 1 0,1 0 0,0 1 0,0-1 0,0 0 0,0 1 1,0-1-1,0 1 0,0-1 0,0 1 0,0 0 0,0 0 0,0 0 0,-3 2 0,-1 2-57,1-1 0,0 1 0,0-1 0,0 1 0,0 1-1,1-1 1,0 1 0,0 0 0,0 0 0,1 0-1,-1 0 1,2 0 0,-5 12 0,1 6-23,1-1 1,-4 41-1,7-43 17,0-7-20,0 2 60,0 0 1,1 0 0,1 1-1,2 24 1,-2-37-1,1-1 1,0 1-1,0-1 1,0 1 0,0-1-1,1 0 1,0 1-1,-1-1 1,1 0-1,0 0 1,3 4-1,-3-6 13,0 1 0,1 0 0,-1-1 0,0 1 0,0-1 0,1 0 0,-1 1 0,0-1 0,1 0-1,0 0 1,-1-1 0,1 1 0,-1-1 0,1 1 0,0-1 0,-1 0 0,4 0 0,-2 0-4,0-1 0,0 0 0,0 1 0,1-2 0,-2 1 0,1 0 0,0-1 0,0 0 0,0 1 0,-1-2 0,1 1 0,-1 0 0,1-1 0,-1 1 0,3-4 0,6-7 27,-1 1 0,13-19-1,-22 28-68,61-90 124,-53 76-109,-1 0 1,-1-1 0,11-34 0,-18 47-18,2-5 132,-1 1-1,0 0 1,0-1-1,0-14 1,-2 24-143,0 0 0,0-1 1,0 1-1,0 0 0,0 0 1,0-1-1,0 1 0,0 0 0,0 0 1,0 0-1,0-1 0,0 1 1,-1 0-1,1 0 0,0 0 1,0 0-1,0-1 0,0 1 1,-1 0-1,1 0 0,0 0 1,0 0-1,0 0 0,-1 0 1,1-1-1,0 1 0,0 0 1,0 0-1,-1 0 0,1 0 1,0 0-1,0 0 0,0 0 1,-1 0-1,1 0 0,0 0 1,0 0-1,-1 0 0,1 0 0,0 0 1,0 0-1,0 0 0,-1 0 1,1 0-1,0 1 0,0-1 1,0 0-1,-1 0 0,1 0 1,0 0-1,0 0 0,0 0 1,0 1-1,-1-1 0,1 0 1,0 0-1,0 1 0,-12 9-14,10-8 4,1 1-1,0-1 0,0 1 0,1 0 1,-1-1-1,0 1 0,1 0 1,0-1-1,-1 1 0,1 0 0,0 0 1,1 3-1,6 35-6,-1-17-28,1 0-1,1-1 0,15 29 0,40 63-337,-33-64-876,5 6-2885,-8-23-4004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5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3 9344,'-4'-2'8261,"-1"10"-6165,-5 34-992,-11 83 1,17-100-978,1 2-104,-4 23-26,-1 60-1,6-64-1487,0 3-4426,2-42 2856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5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10496,'-4'-1'5400,"4"1"-5298,-1 9 1919,6 10-377,6 14-384,-1 1-1,7 44 0,-10-43-985,21 66 0,-21-84-218,0-1 0,1 0 0,1-1 0,1 0 1,0 0-1,1-1 0,0 0 0,1-1 0,1 0 1,0-1-1,1-1 0,24 17 0,-9-10-62,67 50-1588,-84-52-2635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34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 6144,'-6'8'12453,"-24"32"-12005,22-27-366,1 0 1,0 1 0,1-1-1,0 1 1,1 1 0,1-1 0,0 1-1,-1 15 1,1 2 15,2 1 1,2 53 0,1-75-28,1 33 287,9 54 0,-8-84-204,0 0-1,1 0 1,1 0 0,0-1 0,0 0-1,2 0 1,-1 0 0,10 12-1,-7-15 49,1 1-1,0-1 0,17 13 0,-21-18-211,-1 7 215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7.3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8320,'2'0'342,"0"0"0,1 0 0,-1 1 1,1-1-1,-1 1 0,0-1 0,1 1 0,-1 0 0,0 0 1,0 0-1,0 0 0,0 0 0,0 1 0,0-1 1,3 3-1,1 2 550,-1 0-1,0 0 1,6 10 0,6 8 684,-4-7-1080,0 0 1,-2 2-1,0-1 0,10 26 0,27 82 208,-38-96-465,-3-8-171,0-1 0,-2 1-1,-1 0 1,0 1 0,0 22 0,-4-28-133,-1 1 0,0-1 0,-1 1 0,-1-1 0,0 0 1,-2 0-1,-6 17 0,-7 12-1095,-15 45-2825,28-74 870,-5 27-1,9-17-1956,5-6 1446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35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169 102 7936,'0'-2'236,"1"1"0,-1 0 0,1-1 0,-1 1 0,0 0-1,1-1 1,-1 1 0,0-1 0,0 1 0,0-1 0,0 1 0,0 0 0,0-1 0,-1 1 0,1-1 0,0 1 0,-1 0 0,1-1 0,-1 1 0,1 0 0,-1-1 0,0 1 0,0 0 0,1 0 0,-1 0 0,0-1-1,0 1 1,0 0 0,0 0 0,0 0 0,-1 1 0,-1-3 0,1 3-95,1-1 1,-1 0-1,0 0 0,0 1 1,0-1-1,0 1 0,0 0 0,0-1 1,0 1-1,0 0 0,0 0 1,-3 1-1,1-1-21,0 0 1,0 1-1,0 0 1,0 0 0,-5 1-1,5 1-65,-1-1 1,1 1-1,0 0 0,0 0 0,0 0 1,0 1-1,1 0 0,-1-1 0,1 1 1,0 0-1,0 1 0,0-1 0,1 0 1,-1 1-1,-1 5 0,-3 9 66,1 1 0,-6 28 0,9-33-93,-2 5 46,2 0-1,0 0 1,2 0 0,0 0 0,4 38-1,-2-54-36,0-1 1,0 0-1,0 0 0,0 0 0,0 0 0,1 0 0,0 0 0,-1 0 0,1-1 0,0 1 0,1-1 0,-1 1 0,0-1 1,1 0-1,-1 0 0,1 0 0,0 0 0,-1 0 0,5 2 0,5 2 155,0-1 0,0 0 0,18 5 0,-13-6 41,1 0 1,-1 0-1,1-2 1,27 1-1,-35-3-181,0 0 0,-1-1-1,1 0 1,-1-1 0,1 0 0,-1 0 0,0-1-1,0 0 1,17-9 0,-22 9-38,1 0-1,-1-1 1,0 0 0,0 1-1,0-2 1,0 1 0,-1 0-1,0-1 1,0 1 0,0-1-1,0 0 1,-1 0 0,0 0-1,3-8 1,-1-1-3,-1-1 1,0 1-1,-1-1 0,1-17 0,-3 22-11,0 0 0,0-1 0,-1 1 0,-1 0 0,0 0 0,0 0 0,-1 0 0,0 0 0,-1 0 0,0 1 0,0-1 0,-1 1 0,-1 0 0,1 1 0,-1-1 0,-1 1 0,1 0 0,-2 1 0,-13-12 0,6 5-233,-2 0-1,0 2 1,-1 0-1,-21-11 0,-1 3-2646,48 32-2042,5 0 869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35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 9856,'-2'-1'6832,"0"19"-5430,2-7-1141,-1 15 422,2 0 0,8 50-1,-3-40-636,-4-22-164,0 0 0,1-1 0,0 1 0,8 16 0,-11-30 68,0 1-99,0 0 0,0-1 1,0 1-1,1-1 0,-1 1 0,0-1 0,0 1 0,1-1 0,-1 1 0,0-1 0,1 1 0,-1-1 0,0 1 0,1-1 0,-1 1 0,1-1 1,-1 0-1,1 1 0,-1-1 0,1 0 0,-1 1 0,1-1 0,-1 0 0,1 0 0,-1 0 0,1 1 0,-1-1 0,1 0 0,0 0 0,-1 0 0,2 0 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36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39 8064,'-43'5'11557,"43"-6"-11477,1 1 0,-1-1-1,1 0 1,-1 1 0,1-1 0,-1 1 0,1 0 0,-1-1 0,1 1 0,0-1 0,-1 1 0,1 0 0,0 0-1,-1-1 1,2 1 0,2-2 172,5-2-1,0-1-1,0 1 0,1 1 1,0 0-1,15-3 0,52-3 268,-75 9-506,7-1 39,0 1-1,0 1 1,12 1-1,-17-2 48,0 1 0,0 0 1,0 0-1,0 0 0,0 1 0,0-1 1,0 1-1,0 0 0,5 4 0,-8-6-60,-1 1 0,1-1 0,-1 1 0,1-1-1,-1 1 1,1-1 0,-1 1 0,1 0 0,-1-1 0,0 1-1,1-1 1,-1 1 0,0 0 0,1 0 0,-1-1 0,0 1-1,0 0 1,0 0 0,0-1 0,0 1 0,0 0 0,0 0-1,0-1 1,0 2 0,0 0-2,-1-1-1,0 1 1,1 0 0,-1-1-1,0 1 1,0-1 0,0 1-1,0-1 1,0 0-1,-2 3 1,-5 3-17,0-1 0,0 0 0,-10 6 0,10-7 29,-2 1-48,1 1 1,0 0 0,0 0 0,0 1-1,-10 13 1,17-19-13,0 0-1,1 0 1,0 0 0,-1 0-1,1 0 1,0 0-1,0 0 1,0 1-1,0-1 1,1 0 0,-1 1-1,1-1 1,-1 1-1,1-1 1,0 1-1,0-1 1,0 1 0,0-1-1,0 1 1,1-1-1,-1 0 1,1 1-1,-1-1 1,1 1 0,0-1-1,0 0 1,0 0-1,0 1 1,1-1 0,-1 0-1,0 0 1,3 2-1,3 4-10,1 0 0,17 12 0,1 1 12,-16-11 4,0 0 0,-1 1 1,0 0-1,-1 0 0,11 19 0,27 67-33,-42-88 41,-1-2 14,0-1 0,0 1 0,-1 0 0,0 1 0,0-1 0,-1 0 0,1 1 0,-2-1 1,1 1-1,-2 12 0,1-18 12,-1 0 0,0-1-1,0 1 1,0 0 0,0 0 0,0-1 0,0 1 0,0-1 0,0 1 0,-1-1 0,1 1 0,-1-1 0,1 0 0,-1 0 0,1 1 0,-1-1 0,0 0 0,1 0 0,-1-1 0,0 1 0,0 0 0,-3 0 0,-6 2-16,0 0 0,-20 2 0,19-4 24,-15 2-410,-27-1 1,24-2-4886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36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9472,'0'-1'195,"0"0"0,0 1 0,0-1 0,0 1 0,0-1 0,0 0 0,0 1 0,0-1 0,0 1 0,0-1 0,0 1 0,1-1 1,-1 0-1,0 1 0,0-1 0,1 1 0,-1-1 0,0 1 0,1-1 0,-1 1 0,1-1 0,-1 1-45,1 0 0,-1 0 1,0 0-1,1 0 0,-1 0 0,1 0 0,-1 0 0,0 0 0,1 0 1,-1 0-1,1 0 0,-1 0 0,0 0 0,3 2 1051,-2-1-1050,2 2 365,0 0 0,0 0 0,0 0 0,4 8 0,56 73 1554,-44-61-1615,0 2 0,22 39-1,-16-10-15,-3 0 0,-2 2-1,23 109 1,-40-151-390,0 0 0,-2 0 0,1 0 1,-2 0-1,-2 27 0,1-32-112,0-1 0,-1 0 1,-1 0-1,1 0 0,-1 0 0,0 0 0,-1-1 1,0 1-1,0-1 0,0 0 0,-7 8 0,-17 15-1394,-16 22-2401,40-46 3118,0-1 0,1 1 0,0 0-1,0 0 1,0 0 0,1 0 0,-4 13-1,4 17-3685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7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75 495 8448,'-7'-1'8948,"1"-2"-8419,3 0-136,0 0 1,0-1 0,0 1-1,1-1 1,-4-6-1,-4-7 334,6 12-564,1-1 1,0 0-1,0 1 0,1-1 1,0-1-1,-2-7 1,-6-39 372,9 36-399,1 1 0,1-1 0,0 1 1,8-32-1,-2 7-55,-4 16-22,21-124 669,-24 148-728,0 0-1,0 0 1,1 0 0,-1 0-1,0 0 1,1-1 0,-1 1-1,1 0 1,-1 0 0,1 1 0,-1-1-1,1 0 1,0-1 0,0 2-3,-1 0 1,0 0-1,0 0 1,1 0-1,-1 0 1,0 0-1,0 0 1,0 0-1,1 0 1,-1 0-1,0 0 1,0 1-1,1-1 1,-1 0-1,0 0 1,0 0-1,0 0 1,1 0-1,-1 1 1,0-1-1,0 0 1,0 0-1,0 0 1,0 1-1,1-1 1,-1 0-1,0 0 1,0 0-1,0 1 1,0-1-1,0 0 1,0 0 0,0 1-1,9 32-101,-9-32 103,4 23-16,-2-11-17,6 25 0,-7-35 32,0 0 0,0 0 0,1 0 0,-1-1 0,1 1 0,-1 0 0,1-1 0,0 1 0,0-1 0,0 1 0,0-1 0,0 0 0,4 3 0,-6-5 14,1 1 0,0-1 1,0 0-1,0 0 0,-1 1 0,1-1 0,0 0 1,0 0-1,-1 0 0,1 0 0,0 0 0,0 0 1,0 0-1,0 0 0,-1 0 0,1 0 1,0-1-1,0 1 0,-1 0 0,1-1 0,0 1 1,0 0-1,-1-1 0,1 1 0,0-1 0,-1 1 1,1-1-1,-1 1 0,1-1 0,0 1 0,-1-1 1,1 0-1,-1 1 0,1-2 0,3-4 97,0 1-1,0-1 1,2-7-1,-4 9-54,13-37 227,-11 30-252,0 0 1,9-17-1,-13 27-30,0 1 0,0-1 1,1 1-1,-1-1 0,0 1 1,1-1-1,-1 1 0,1-1 0,-1 1 1,0-1-1,1 1 0,-1-1 1,1 1-1,-1 0 0,1-1 0,-1 1 1,1 0-1,0-1 0,-1 1 1,1 0-1,-1 0 0,1-1 0,0 1 1,0 0 0,-1 1 1,1-1-1,-1 0 0,1 0 1,-1 1-1,1-1 1,-1 0-1,1 1 1,-1-1-1,1 0 0,-1 1 1,1-1-1,-1 1 1,0-1-1,1 1 1,-1-1-1,0 1 0,0-1 1,1 1-1,1 4 0,0 1-1,0-1 0,-1 0 1,2 7-1,3 23-30,19 118-185,-24-137-572,0-8-181,-1 0-1,2 0 1,2 10-1,-3-15 159,0 0-1,0-1 0,0 1 0,1 0 1,-1 0-1,1-1 0,2 4 1,16 12-5110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7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 11136,'-9'4'8543,"5"4"-8223,-1 8-32,5-4-160,0-4-160,5 4 0,-1 0-192,5 4 0,0-4-896,5-1-288,-5 1-1119,4 0-417,10 7-1120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28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9856,'0'-12'5376,"5"17"-5472,-5-1 0,9-1-576,0 2-288,9 7 512,9 7-864,0 10-192,3 14-1696</inkml:trace>
  <inkml:trace contextRef="#ctx0" brushRef="#br0" timeOffset="1">326 476 9216,'4'0'10842,"-6"-3"-10674,1 0 0,-1 1 0,0-1 0,1-1 0,-1 1-1,1 0 1,0 0 0,0 0 0,0-1 0,0-5 0,-1 2 44,-2-19 264,1 1 1,0-1 0,2 0-1,1 1 1,2-1 0,0 0-1,9-39 1,-10 59-395,1-1 1,-1 1-1,2 0 1,-1 0-1,0 0 0,1 0 1,0 0-1,1 1 1,-1-1-1,9-9 1,-11 15-86,-1-1 0,1 0 0,0 1 0,0-1 0,0 1 0,-1-1 0,1 1 1,0-1-1,0 1 0,0-1 0,0 1 0,0 0 0,0 0 0,0-1 0,0 1 1,0 0-1,0 0 0,0 0 0,0 0 0,0 0 0,0 0 0,1 1 0,0-1 4,-1 1 0,1 0-1,0-1 1,-1 1 0,1 0-1,-1 0 1,1 0 0,-1 1-1,1-1 1,-1 0 0,2 2-1,2 4 15,0 0 0,-1 1 0,1-1 0,2 9 0,23 58-392,-13-22-3862,-12-38 1649,0-1-514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39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37 5632,'3'-7'1288,"3"-22"8181,-24 38-8573,14-5-774,0 0 1,0 0-1,0 1 1,1-1-1,0 1 0,-1 0 1,2 0-1,-1 0 1,-4 10-1,-4 8 179,5-12-198,0 1 1,1-1-1,1 1 0,0 0 1,0 0-1,2 0 0,-1 0 0,1 1 1,1-1-1,0 1 0,1-1 1,1 1-1,-1-1 0,2 1 0,5 22 1,-1-13 66,2 0 0,0 0 0,2 0 0,0-1 0,1 0 0,1-1 0,23 28 0,-15-20 89,-11-15-102,0-1 0,0 0 1,1-1-1,0 0 1,1-1-1,21 16 0,-27-22-117,0-1 0,-1 1-1,7 7 1,9 7-113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40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60 8704,'-8'-3'10563,"12"-3"-8865,5-7-1006,10-12-123,-17 23-560,-1 1 1,0 0-1,1 0 1,-1 0-1,1 0 1,-1 0-1,1 0 1,0 1-1,-1-1 1,1 0-1,0 1 1,0-1-1,0 1 1,-1 0-1,5-1 1,-1 1 26,0 0 0,0 1 0,0-1-1,0 1 1,0 0 0,1 0 0,8 4 0,-13-4 10,1-1 1,-1 1-1,0 0 1,1 0-1,-1 0 0,0 0 1,0 0-1,1 0 1,-1 1-1,0-1 1,0 0-1,-1 0 0,1 1 1,0-1-1,0 1 1,-1-1-1,1 1 1,0-1-1,-1 1 1,0-1-1,1 1 0,-1 0 1,0-1-1,0 1 1,0-1-1,0 1 1,0 0-1,0-1 0,-1 4 1,-1 6 141,-1 0 0,0 0-1,-1-1 1,-8 18 0,5-13-76,-6 22 0,7-19-46,3-13-57,1 1 1,0-1-1,1 1 1,0-1 0,-1 1-1,1 10 1,1-16-7,0 1-1,0-1 1,0 0-1,0 0 1,0 0 0,0 1-1,1-1 1,-1 0 0,0 0-1,0 1 1,0-1 0,0 0-1,0 0 1,1 0 0,-1 0-1,0 1 1,0-1-1,0 0 1,1 0 0,-1 0-1,0 0 1,0 0 0,1 0-1,-1 0 1,0 1 0,0-1-1,1 0 1,-1 0 0,0 0-1,0 0 1,1 0 0,-1 0-1,0 0 1,0 0-1,1 0 1,-1 0 0,0-1-1,0 1 1,1 0 0,-1 0-1,0 0 1,0 0 0,1 0-1,15-6 99,-10 4-46,30-11-152,-22 8 84,-1 0 1,26-4-1,-34 8-615,0 0-1,0 1 1,0 0-1,9 1 1,-11 0-277,1-1 0,-1 1 0,1 0 0,-1 1 0,1-1 0,-1 1 0,5 2 0,12 9-5180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41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8704,'4'0'7369,"4"6"-4749,-6-4-2465,-1-1 1,1 0-1,-1 1 1,0-1-1,0 1 1,0 0 0,0-1-1,0 1 1,0 0-1,0-1 1,1 4-1,-1 7 197,0 0 0,-1 0 0,0 0-1,-3 16 1,0 18-84,3 78-164,0-71-4208,0-44 2093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8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6656,'0'-4'12196,"1"11"-10547,2 10-2396,7 8 982,0-1-1,2 0 1,0 0 0,2-1-1,1-1 1,28 33 0,-38-50-287,0 0 1,0-1-1,1 1 0,-1-1 1,13 6-1,-12-6-662,0 0-1593,-6-4 2051,1 0-1,0 0 1,-1 0 0,1 0-1,0 0 1,0 1 0,0-1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42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 9088,'-4'-4'8986,"10"18"-7891,0-1-1,16 22 1,0 0-416,30 53 928,33 61 260,-68-115-1491,-2 0 0,17 56 0,-27-66-343,-1 1 0,0 0 0,-3 1 0,-1 43 0,0-28-198,-9 30-5072,11-60 1717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50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 7936,'-16'14'8302,"24"-12"-6557,28 3 922,-28-4-2367,1 0 0,-1 0 1,0 1-1,11 3 0,-11-3-186,1 0-1,-1 0 1,1 0 0,11-1-1,-10 0 4,1 0-1,19 5 1,-19-4-193,-1 0 1,21 1-1,-13 2-4303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49:50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 8192,'0'-26'12584,"0"38"-11521,1 56-576,3 1 1,23 117-1,8-59-493,-33-121-95,-1 0 0,1 0-1,-1 1 1,-1-1-1,1 8 1,-1-10-449,-1 1 0,0-1 0,0 0-1,0 1 1,-2 4 0,-1 2-2010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13.33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 7168,'1'-14'8218,"4"50"-7526,-2 0 0,-3 57 1,0-54-578,5 146 205,8 11 155,1 28 335,-9 243 268,-6-285-860,1-182-179,0 1-1,0 0 0,0 0 0,0 0 0,0 0 0,0 0 1,0 0-1,0 0 0,0 0 0,1 0 0,-1 0 0,0 0 1,1 0-1,-1 0 0,1 0 0,-1-1 0,1 1 1,0 1-1,0-1 10,1-1 0,-1 1 1,0-1-1,0 0 0,1 0 1,-1 0-1,0 1 0,0-1 1,1 0-1,-1 0 0,0-1 0,1 1 1,-1 0-1,0 0 0,0-1 1,2 1-1,38-16 485,-19 9-325,0 2 0,43-6 0,45 3 96,-110 8-304,263-2 858,-139 3-724,-51-1 6,186-2 291,-237 0-431,-1 2 0,0 1 0,1 0 0,-1 2 0,0 0 0,29 10 0,-41-12 28,-1 1 0,0-1 0,1 0 0,-1 0 0,0-1 0,9-1 0,-5 0-47,-1 1 0,16 3 0,-5-2 35,-1 0 1,29-2 0,-13 0 178,-38-2-190,1 1 0,-1-1 0,1 1 0,0-1 0,0 0 0,1-3 0,0 1-3,-2-3-2,0-1 0,0 1 0,-4-11 0,-2-18 0,-3-154 119,-1-4-232,-12-65 107,0 13 6,14 131 0,2 82-11,5 26-17,1 0 0,0 0 1,-1-9-1,-6-59 22,8 72 6,-4 1 0,0 3-16,-4-1-57,1 1 69,0 0 0,0 1 0,0 0 0,0 0 0,0 1 1,-7 2-1,-22 3 3,10-2 66,14-3-82,0 0 1,-18 1 0,-61-2 5,-1 4 1,-131 25-1,205-28 11,-37 2 1,35-3 68,-30 4 0,-29 13-209,55-11 141,1-1 0,-2-2 1,1 0-1,-27 0 0,17-4 10,16-1-14,0 1 1,-1 0-1,-21 5 0,15-4-13,23-1-53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15.6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125 36 6656,'-31'-35'8896,"29"35"-8856,0 1 0,0 0 1,0 0-1,1 0 1,-1 0-1,0 0 1,1 0-1,-1 0 1,0 1-1,1-1 0,0 0 1,-1 1-1,1-1 1,0 1-1,0 0 1,0-1-1,0 1 1,0 0-1,0 0 1,-1 2-1,0 4 44,0 0-1,0-1 1,-2 17-1,-8 284 860,8-83-387,-32 217 276,35-331-851,2-62 411,-1-49-378,1 1-1,0-1 0,-1 1 0,1-1 1,0 1-1,0-1 0,-1 0 0,1 1 1,0-1-1,0 0 0,0 0 0,0 1 1,-1-1-1,1 0 0,0 0 0,0 0 1,0 0-1,0 0 0,1-1 0,21 0 480,-5-5-361,1-2 1,-2 0-1,1-1 1,-1-1-1,18-13 1,28-15 122,-38 24-251,86-43 73,-84 45-59,0 1-1,37-9 1,78-10 24,1-1 38,-129 26-65,1 0-1,-1-2 1,0 0-1,-1 0 1,0-1-1,22-17 1,22-14 17,-36 29-5,-17 8-9,1 0-1,-1 0 0,0 0 0,0 0 0,-1-1 1,1 1-1,4-5 0,-8 7-19,1-1 0,-1 1 0,1-1 0,-1 1 0,1 0 0,-1-1 0,1 1 0,-1 0 0,1 0 0,0-1 0,-1 1 0,1 0 0,0 0 0,-1 0 0,1 0 0,0 0-1,-1 0 1,1 0 0,0 0 0,0 0 0,-1 0 1,1 0-1,-1 0 0,0 0 1,1 0-1,-1 0 1,0 0-1,1 0 0,-1 0 1,0 0-1,1-1 0,-1 1 1,0 0-1,1 0 1,-1 0-1,0 0 0,1 0 1,-1-1-1,0 1 0,0 0 1,1 0-1,-1 0 1,0-1-1,0 1 0,0 0 1,1 0-1,-1-1 0,0 1 1,0 0-1,0-1 0,0 1 1,1 0-1,-1-1 1,0 1-1,0 0 0,0-2 86,18-25 556,-5 1-651,-1-1-1,-2 0 1,-1-1 0,-1 0-1,-1 0 1,-1-1 0,2-37-1,-8 64 10,20-157-26,-13 114 105,22-69-1,-24 99-63,0-1 1,-1 0-1,-1 0 0,0-1 1,0-18-1,-4 34-8,0 1-1,1 0 1,-1-1-1,1 1 1,-1-1-1,0 1 1,1 0-1,-1 0 1,0-1-1,1 1 1,-1 0-1,0 0 1,1 0 0,-1 0-1,0 0 1,1 0-1,-1 0 1,-1 0-1,-20 0 415,17 1-295,-33-2 304,-1 1-357,1 1-1,-42 6 1,27-1-71,-75 0 0,1-1 0,-207 49-74,254-38 20,53-16 65,26 0 117,-3 0-379,3 0 246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20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0 184 8064,'6'2'7856,"7"-1"-5185,19-1-3136,-25 0 1362,804 0 4031,-730 6-4822,-6 0-126,-38-6 324,62-8 0,-12-1-204,164 5 1,-144 5 66,-35-7-95,3 0 21,143-1 14,49 7 111,-134-11-121,-50 2-66,250-19-57,-136 26 54,-101 4-56,365-22 945,-316 11-747,155-18 23,-215 15-175,139 0 1,207-15 77,-393 24-81,42 1 1,-50 2 81,21 4 126,1 0-2707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20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11648,'-3'1'7903,"2"11"-6719,3-6-1041,0 0 0,1 0 0,0 0 0,0 0-1,0-1 1,0 1 0,1-1 0,7 8-1,1 0 312,26 22-1,-10-15 74,1-1-1,48 25 1,20 11 437,-95-54-939,-1 0-1,1 1 1,-1-1-1,0 0 1,1 0-1,-1 1 0,0-1 1,0 0-1,0 1 1,0-1-1,0 1 1,-1 0-1,1-1 1,0 1-1,-1 0 1,1-1-1,-1 1 1,1 0-1,-1 0 0,0-1 1,0 1-1,0 0 1,0 0-1,0-1 1,0 1-1,0 0 1,-1 2-1,-1 4 0,-1 0-1,0-1 0,0 1 1,-7 11-1,5-11 2,-29 50-7,-13 27-95,21-25-156,-9 21-1763,8-30-3764,24-42 2576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21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16 8192,'7'-15'11173,"-8"31"-9147,-3 2-1661,-2 0-1,-1-1 0,-11 24 1,-32 49 1754,-2 2-976,37-60-1177,-16 50-1,26-65 27,0 0 1,2 1-1,0-1 1,-1 34 0,4-47 47,0 0 0,0 0 0,1 0 0,-1 1 0,1-1 0,0 0 0,0 0 0,0 0 0,0 0 0,1-1 0,0 1 0,4 7-1,-2-7 33,-1 0 0,1-1 0,0 1 0,0-1 0,0 0 0,0 0 0,1 0 0,-1-1 0,1 0 0,9 4 0,50 17 170,-29-11-537,0 1-1,44 25 0,-11 5-4914,-42-21-955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50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8448,'0'-14'5839,"2"-7"-3626,0-14 934,-1 36-3060,-1-1-1,1 0 1,-1 0-1,1 0 1,-1 0-1,0 1 1,1-1-1,-1 0 1,1 0-1,-1 1 1,0-1-1,1 0 1,-1 1-1,0-1 1,1 0-1,-1 1 1,0-1-1,1 1 1,-1-1-1,0 1 1,0-1-1,1 1 1,1 15 422,3 32 0,-3-12-279,28 660 191,-30-672-462,0 42-2606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0:51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7680,'-4'5'14134,"3"3"-14930,0 83 2837,3 102-1133,2-151-739,0 39 148,-4-33-459,0 13 181,0-20-3974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9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1 10624,'-3'9'7479,"-11"35"-6182,13-44-1236,-35 143 765,-39 99 28,13-70-2492,59-163 925,-3 8-1511,6-17 2011,0 1 0,0 0 0,0-1-1,0 1 1,0-1 0,0 1 0,0 0 0,0-1 0,0 1 0,0 0-1,0-1 1,0 1 0,1-1 0,-1 1 0,0-1 0,0 1 0,1 0-1,-1-1 1,1 1 0,-1-1 0,2 2-213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1:18.1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8704,'1'3'12757,"87"-4"-10897,161 6-579,-233-4-1230,0 1 0,0 1 0,0 0 0,-1 1 0,0 1 0,0 1 0,0 0 0,27 16 0,-38-20-53,1 0 0,-1 0 0,0 0 0,1 0 1,-1-1-1,1 1 0,-1-1 0,1-1 1,-1 1-1,1 0 0,5-1 0,1 3-2205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1:20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0 785 7296,'0'0'7936,"0"-16"-5734,0 10-2021,1 0 0,-1 0 0,1 0-1,1-1 1,-1 1 0,1 0 0,0 0-1,0 0 1,4-6 0,-1-6 414,3-7 143,6-15 286,-9 30-833,-1 0 0,0 0 0,-1-1 0,4-21 0,-2 14 12,11-34 261,2-20-392,-4 18-48,-8 35 53,14-34 0,-3 7 3,-11 33-29,1 0 0,0 0 0,1 0 0,0 1 0,1 0 1,19-19-1,-15 15-19,-3 7-3,-1 0 0,1 1 1,0 0-1,1 1 0,0 0 1,0 0-1,1 1 0,0 1 1,0 0-1,0 0 0,19-3 1,-7 2-6,-11 2-47,1 1-1,0 0 1,23-1-1,67 0 3,-29 4 69,-71 0-34,-1 1-1,1 0 1,-1 0-1,0 0 1,0 0 0,1 1-1,-1-1 1,0 1-1,5 4 1,5 2 111,-5-4-127,-1 0 0,1 1 0,-1 0 0,0 0 0,0 1-1,-1 0 1,0 0 0,0 1 0,7 8 0,113 180 226,-108-167-217,1-2 1,35 38-1,10 11 88,-36-43-96,-21-24 3,-1-1 0,1 1 0,-1 0 0,-1 0 0,7 12 0,-10-15 9,0-1 0,0 1 1,1 0-1,0-1 0,0 0 0,0 0 1,1 0-1,5 5 0,-8-8-43,0 0-1,0 0 0,-1 0 0,1 0 1,0 1-1,-1-1 0,1 0 0,-1 0 1,1 0-1,-1 0 0,0 1 0,1 1 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1:22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7936,'6'-3'12701,"-7"9"-10779,0 4-3474,3 14 1570,0 1-1,2-1 0,6 25 0,7 39-128,4 109 36,-19-165-817,-1-31 686,-1 1 1,0-1 0,0 0-1,0 0 1,0 0-1,-1 1 1,1-1 0,0 0-1,0 0 1,-1 0 0,1 0-1,-1 1 1,1-1-1,-1 0 1,1 0 0,-1 0-1,1 0 1,-1 0 0,0 0-1,0 0 1,0-1 0,-1 2-1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1:23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44 10112,'-5'-9'7453,"6"8"-7233,9-8 2297,-6 7-2333,0 0-1,1 0 1,-1 0 0,9-1 0,6 1 223,1 1 0,-1 1-1,38 5 1,19 1-120,-19-8-145,87-13-1,-126 13-280,-1 0-1,26 1 1,-10 6-3139,-11-4-3424,-12-2 4114,7 1-1284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1:24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4 218 7296,'-2'6'7356,"1"12"-5635,3-13-1488,0 1 0,0-1 0,1 0 0,0 1 0,0-1 0,0-1 0,0 1 0,9 8-1,38 33 1195,-28-27-1201,54 54 613,-68-64-742,-1 0-1,0 0 1,-1 1-1,0 0 1,0 1-1,8 20 1,50 133 514,-49-130-286,3-1-1,36 53 0,-49-80-233,0 0 0,1 0 0,0-1 0,0 0 0,0 0 1,0-1-1,1 1 0,0-1 0,0-1 0,0 1 1,14 4-1,7 0 230,53 8 1,-64-14-219,5 1 9,35-1 0,-3 0 154,75 0-50,-70-3-42,-47 0-79,0-1 1,0 0-1,0-1 1,0 0 0,0-1-1,14-7 1,23-6 24,-37 13-60,-1 0 1,-1-1-1,1 0 0,-1-1 1,1 0-1,13-12 0,1-3 110,25-26 0,-37 33-146,-1-1-1,16-26 0,-8 12 25,28-54-134,37-56 209,-20 31 71,-50 82-169,-9 15-18,-1 0 0,-1-1-1,1 1 1,-2-1 0,5-19 0,3-64 54,-9 71 13,-1-55-86,-1 45 72,0 33-71,0 21-5327,0-17 4763,0-1-30,-1 0 0,1-1 1,0 1-1,0-1 1,0 1-1,1 0 1,-1-1-1,0 1 1,0-1-1,1 1 0,-1-1 1,1 1-1,0-1 1,-1 1-1,1-1 1,5 6-1815,6 1-2023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06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1 7296,'-6'0'8325,"2"6"-5670,2-1-3353,0 2 906,0-1 0,0 1 0,1 0 0,0 0 1,0 0-1,0 0 0,1 0 0,1 10 0,0 3 26,-1-8-130,5 155 416,-3-140-550,2 0 0,1 0 0,1 0 0,12 30 0,-17-54-24,4 10 147,10 20 0,-13-30-143,-1 0-1,1 0 1,0-1-1,0 1 0,0 0 1,0-1-1,1 0 1,-1 0-1,1 1 1,-1-2-1,1 1 1,0 0-1,3 1 0,-6-3-6,0 0-1,0 1 0,0-1 0,1 0 0,-1 0 0,0 0 0,0 0 0,0 0 0,1 0 0,-1 0 1,0 0-1,0 0 0,1 0 0,-1 0 0,0 0 0,0-1 0,0 1 0,1 0 0,-1 0 0,0 0 1,0 0-1,0 0 0,1 0 0,-1 0 0,0-1 0,0 1 0,0 0 0,0 0 0,0 0 0,1 0 1,-1 0-1,0-1 0,0 1 0,0 0 0,0 0 0,0 0 0,0-1 0,0 1 0,0 0 0,0 0 0,0-1 1,1 1-1,-1 0 0,0 0 0,0 0 0,0-1 0,-1 1 0,1 0 0,0 0 0,0 0 0,0-1 1,0 1-1,0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06.7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8704,'-2'9'8706,"9"-3"-7909,-4-5-679,0 1-1,0-1 0,0 1 0,1-1 1,-1 0-1,0 0 0,1 0 0,-1-1 0,5 1 1,35-1 321,-21-1-333,70-5-1418,-64 6-4139,-20 0 1537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07.3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18 7296,'-2'3'7642,"-7"16"-7007,7-1-306,0 1 0,2-1 0,0 0-1,1 0 1,1 1 0,0-1 0,1 0 0,8 22 0,-10-37-324,0 1 1,0-1-1,1-1 1,-1 1-1,0 0 1,1 0-1,0 0 1,0-1-1,0 1 1,0-1-1,0 1 1,1-1-1,-1 0 1,4 3-1,-4-4 25,-1-1-1,1 1 0,-1 0 1,1-1-1,-1 1 1,1-1-1,0 1 1,-1-1-1,1 0 0,0 0 1,-1 0-1,1 1 1,0-2-1,-1 1 1,1 0-1,-1 0 0,1 0 1,0-1-1,-1 1 1,1-1-1,-1 0 1,1 1-1,-1-1 0,1 0 1,-1 0-1,1 0 1,-1 0-1,0 0 1,3-2-1,-2 0 45,0 0-1,0 0 1,0 0-1,0 0 1,0 0 0,0 0-1,-1 0 1,0-1-1,0 1 1,0-1 0,0 1-1,0-1 1,-1 1-1,1-1 1,-1 1 0,0-7-1,-1-3-22,0 0 1,-1 0-1,-4-18 0,5 27-64,-15-55 112,13 52-152,0 0 1,0 0-1,0 0 0,-1 0 1,0 0-1,-5-6 0,8 12-56,0 0 0,0 0 0,1 0 0,-1 1 0,0-1-1,0 0 1,0 0 0,0 1 0,-1-1 0,1 0-1,0 1 1,0-1 0,0 1 0,0 0 0,-1-1 0,0 1-1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07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71 8704,'-3'2'730,"1"0"0,0 0 1,0 0-1,1 0 0,-1 0 0,0 0 1,1 0-1,-1 0 0,-1 5 0,2-3-478,0-1 0,0 1 0,0 0 0,1-1 0,0 1 0,0 6 0,-1 7 142,3 35 358,-1-46-724,0 0 0,0-1 0,0 1 0,1-1 0,0 1 1,0-1-1,3 6 0,-3-8-9,0-1 0,-1-1 1,1 1-1,0 0 0,0 0 0,0-1 1,0 1-1,0-1 0,1 1 1,-1-1-1,0 0 0,1 0 0,-1 0 1,1 0-1,-1-1 0,1 1 1,-1-1-1,1 1 0,-1-1 0,1 0 1,0 0-1,4-1 0,2 1 90,-1-1-1,0 0 0,1-1 0,-1 0 1,15-5-1,-20 6-44,1-1 0,-1 1 0,0-1-1,0 0 1,1 0 0,-1 0 0,0 0 0,-1-1 0,1 1 0,0-1-1,-1 0 1,1 0 0,-1 0 0,0 0 0,0 0 0,0 0-1,0 0 1,-1-1 0,1 1 0,-1-1 0,0 1 0,0-1 0,0 0-1,-1 1 1,1-1 0,-1 0 0,0 1 0,0-1 0,0 0 0,0 0-1,-1 1 1,1-1 0,-1 1 0,0-1 0,-2-4 0,0 0-33,-1 0 1,1 0 0,-2 1 0,1-1 0,-1 1 0,0 0-1,0 1 1,-13-13 0,7 9-236,-1 0-1,-1 1 1,1 0-1,-17-8 1,24 15-121,1 0 0,-1 0 1,0 0-1,-5-1 1,9 3 128,-1 0 0,1 0 0,0-1 0,-1 1 0,1 0 0,0 0 0,-1 1 0,1-1 0,-2 0 0,2 1 72,1-1 1,-1 0 0,1 0-1,0 0 1,-1 1-1,1-1 1,0 0-1,-1 0 1,1 1-1,0-1 1,-1 0 0,1 1-1,0-1 1,-1 0-1,1 1 1,0-1-1,0 1 1,0-1 0,0 0-1,-1 1 1,1-1-1,0 1 1,0-1-1,0 1 1,0-1 0,0 0-1,0 1 1,0 0-1,0-1-36,0 1 0,0 0 0,0-1 0,0 1 0,0-1 0,1 1 0,-1-1 0,0 1 0,0-1 0,1 1 0,-1-1 0,0 1 0,0-1 0,1 1 0,-1-1 0,0 0 0,2 1 0,12 7-3626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08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 8448,'13'-1'6768,"-11"1"-6153,13 7 2498,10 15-1702,-17-14-17,-6-7-1217,-1 0 1,0 1 0,1 0-1,-1-1 1,0 1 0,0 0-1,0 0 1,0-1 0,0 1-1,0 0 1,-1 0-1,1 0 1,-1 0 0,1 4-1,0-2-52,-1 0 0,0 0 0,-1 0 0,1-1 0,-1 1 0,0 0 0,-1 5-1,-3 5-283,-1-1-1,0 0 1,-11 16 0,12-21-25,-18 28-1893,5-16-2822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19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9984,'0'0'7583,"0"9"-7295,0-1-32,-5 8-128,5-5-96,0 5 0,0 1-544,0 2-192,0-4-575,0 2-161,0-2-2048,0 1-1760,0-4 1952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11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23 6272,'1'-1'363,"-1"1"-290,0 0-1,0-1 1,0 1-1,0 0 1,0 0 0,0 0-1,0 0 1,0-1 0,1 1-1,-1 0 1,0 0-1,0 0 1,0-1 0,0 1-1,0 0 1,-2-7 3420,-11 3 1073,12 4-4362,0 0 0,0 0 0,0 0 0,0 0 1,0 1-1,0-1 0,1 0 0,-1 1 0,0-1 1,0 0-1,0 1 0,0-1 0,0 1 0,1-1 1,-1 1-1,0 0 0,1-1 0,-1 1 1,0 0-1,0 0 0,0 1-82,-1 1 0,1-1 0,0 0 0,0 1 0,0-1 0,0 0 0,0 5 0,-1 4-229,1-1 0,0 20 0,1-27 257,-1 23-118,2 0 0,1 0 0,1 0 0,1 0 0,11 40 0,-13-61-45,1 0 0,-1 0 1,1 0-1,0-1 0,0 1 0,0-1 1,1 0-1,-1 0 0,1 0 0,0 0 1,0-1-1,1 1 0,-1-1 1,0 0-1,1-1 0,0 1 0,6 2 1,-2-2 21,-1 0 0,1 0 0,-1-1 0,1 0 0,0 0 0,0-1 0,0-1 0,0 1 0,14-2 0,-21 1 29,0-1 1,0 1-1,0 0 0,1-1 1,-1 1-1,0-1 0,0 0 0,0 0 1,0 0-1,0 0 0,0 0 1,0 0-1,-1 0 0,1-1 0,0 1 1,-1 0-1,1-1 0,-1 0 1,1 1-1,-1-1 0,0 0 1,1 0-1,-1 0 0,0 0 0,0 0 1,-1 0-1,1 0 0,0 0 1,-1 0-1,1 0 0,-1 0 1,0-1-1,1 1 0,-1-4 0,-1-6 241,0 0 0,-1 0-1,0 0 1,-7-24-1,7 29-259,-3-6-4,1 0-1,-2 0 1,0 1 0,0-1-1,-1 1 1,-1 1 0,-10-14-1,-5-1 29,-44-39 0,39 43-655,17 15-4052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12.1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9728,'0'0'4432,"0"1"-4345,0-1 1,1 0 0,-1 0 0,1 3 1142,0-3-1143,-1 0 1,0 0 0,0 0 0,0 0 0,1 0-1,-1 0 1,0 1 0,0-1 0,0 0 0,1 0 0,-1 0-1,0 0 1,1 0 0,6 1 235,0 1 0,0-1 0,-1 2 0,1-1 0,0 1 0,-1 0 0,0 0 0,1 1 0,-1 0 0,-1 0 0,9 7 0,-8-5-49,0 1 0,0-1 0,-1 1 1,0 1-1,0-1 0,-1 1 1,0-1-1,0 1 0,3 11 1,6 23 357,-2 2 0,-1-1 0,-3 2 0,-2-1 0,0 51 1,-20 223-325,9-276-648,4-29-666,0 0 0,1 1 1,1 25-1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18.6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10240,'-16'0'9381,"21"4"-8165,11 5-130,30 12 0,-38-19-852,1 1 0,-1-1 1,1 0-1,0-1 1,17 1-1,121-7 1228,2 0-593,-136 6-876,-8-1 19,-1 1 0,0-1 0,0 0 0,0-1 0,1 1 0,-1-1 0,0 0 0,5-1 0,-4 0-1234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19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9216,'0'-17'8458,"0"24"-6602,1 4-1236,0 1 0,4 15 0,0 0-37,-1 4-97,3 22-129,18 64 0,-24-113-326,-1 0 0,1 0 1,-1 1-1,0 6 0,0 3-2056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19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 10624,'6'-3'4903,"15"-11"514,-12 8-4999,20-9 1,-8 8-453,1 1 1,0 1 0,0 1-1,34-2 1,-14 2-974,-18 1 71,52-8-4879,-56 7 1751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19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33 207 10112,'-2'-2'301,"-1"0"1,1 0 0,-1-1 0,1 1-1,0 0 1,0-1 0,0 0 0,0 1 0,0-1-1,0 0 1,1 0 0,0 0 0,-1 0-1,1 0 1,0 0 0,1 0 0,-1 0-1,0-1 1,1 1 0,0 0 0,-1 0-1,2-1 1,-1 1 0,1-6 0,2-5 875,0 0 1,1 0-1,0 0 1,8-16-1,-11 28-1169,1-2-8,0 0 0,0 0 0,0 0 0,0 1 0,0-1 0,1 1 0,4-5 0,-7 7 0,1 1 0,0-1 0,0 0 0,-1 1 0,1-1 0,0 1 0,0-1 0,0 1 0,0-1 0,0 1 0,0 0 0,0-1 0,0 1 0,0 0 0,0 0 0,0 0 0,0 0 0,0 0 0,0 0 0,0 0 0,0 0 0,0 0 0,0 0 0,0 0 0,0 1 0,0-1 0,0 0 0,0 1 0,0-1 0,0 1 0,0-1 0,-1 1 0,1 0 0,1 0 0,14 13-624,-1 1-1,0 1 0,24 34 0,-32-40 410,13 18-6692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0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22 8448,'-11'-8'4692,"7"5"-3795,-1 1 0,0 0 1,0 0-1,-9-2 0,13 4-782,-1-1-1,0 1 1,1 0-1,-1 0 1,1 0-1,-1 1 1,1-1 0,-1 0-1,0 1 1,1-1-1,-1 1 1,1-1-1,0 1 1,-1 0-1,1-1 1,-1 1-1,1 0 1,0 0 0,0 0-1,-1 0 1,1 0-1,0 0 1,0 1-1,0-1 1,0 0-1,0 0 1,-1 3-1,-1 3 12,-1 1 0,1-1 0,1 1 0,-3 9 0,3-7 69,-2 1-117,2 0 1,-1 0-1,2 1 0,-1-1 1,2 1-1,-1-1 0,2 1 1,1 15-1,-1-22-61,0 0-1,1 1 1,-1-1 0,1 0 0,0-1-1,0 1 1,1 0 0,-1 0-1,1-1 1,0 0 0,1 1 0,-1-1-1,1 0 1,-1-1 0,1 1-1,0-1 1,1 0 0,-1 1 0,1-2-1,6 4 1,-5-3 64,0-1 0,0 0-1,0 0 1,1-1 0,-1 0 0,0 0-1,1 0 1,-1-1 0,1 0 0,-1 0 0,1-1-1,-1 0 1,11-3 0,-8 2-306,0-1-1,0 0 1,0-1-1,13-7 1,-14 6-1344,-1 0-1,11-9 1,-9 6-1657,2 1-1350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0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86 340 11776,'-18'-9'5479,"10"5"-3668,1 0 0,-13-9 0,18 11-1742,-1 0 0,1 0 1,0 0-1,0 0 0,0 0 0,1-1 1,-1 1-1,0-1 0,1 0 1,0 1-1,-2-6 0,0-3-146,1 1 0,0-1 0,1 1 0,0-1 0,1 1 0,0-1 1,1 1-1,0-1 0,4-20 0,-2 20-418,1-1 0,-1 1 1,2 0-1,0 0 1,0 0-1,1 0 0,0 1 1,11-14-1,8 0-2810,-23 22 2609,0 0 0,0 1-1,0-1 1,1 1-1,-1 0 1,1 0 0,-1 0-1,1 0 1,-1 0 0,4 0-1,14 3-3660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1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31 118 7808,'3'4'736,"0"0"0,0 1 0,0-1 0,0 1 0,-1-1 0,1 1 0,1 7 0,-4-11-624,1 0 1,-1 0 0,0 0-1,1 0 1,-1 0 0,0 0 0,1 0-1,-1 0 1,1-1 0,-1 1-1,1 0 1,0 0 0,-1 0 0,1 0-1,0-1 1,0 1 0,0 0-1,-1-1 1,1 1 0,0-1 0,0 1-1,0-1 1,0 1 0,0-1-1,2 1 1,-2-1-46,0-1-1,0 1 1,0 0-1,1 0 1,-1-1-1,0 1 1,0-1 0,0 1-1,0-1 1,0 1-1,0-1 1,0 1-1,0-1 1,0 0-1,0 0 1,0 0 0,-1 1-1,1-1 1,0 0-1,0 0 1,-1 0-1,1 0 1,0-2-1,3-5 273,0-1 0,-1 1 0,0-1 0,-1 1 0,3-17 0,-2 8-58,-2 13-249,-1 1 0,0-1 0,1 0 0,-1 0 0,-1 0 0,1 1 0,-1-1 0,1 0 0,-1 0-1,0 1 1,-1-1 0,-1-4 0,2 6-15,0 0-1,1 1 1,-1-1 0,0 1-1,0-1 1,-1 1-1,1-1 1,0 1 0,0 0-1,-1 0 1,1-1-1,-1 1 1,1 0-1,-1 0 1,1 1 0,-1-1-1,1 0 1,-1 0-1,0 1 1,1-1-1,-1 1 1,0-1 0,0 1-1,0 0 1,1 0-1,-1 0 1,0 0-1,-2 0 1,2 1 2,0-1 1,0 1-1,0 0 0,0 0 0,0 0 1,0 0-1,0 0 0,0 1 0,0-1 1,0 1-1,1-1 0,-1 1 0,0-1 1,1 1-1,0 0 0,-1 0 0,1 0 1,0 0-1,0 0 0,0 0 0,-1 4 1,-3 6 47,1 0 0,-3 21 0,5-26-31,-3 18 60,1 0 0,-1 38 0,5-55-86,0 1 0,0-1 0,1 1-1,0-1 1,1 0 0,0 1 0,0-1 0,1 0-1,0 0 1,0 0 0,6 9 0,-7-14-53,-1-1 1,1 1 0,0-1-1,0 0 1,0 1 0,0-1 0,1 0-1,-1 0 1,0 0 0,1-1-1,0 1 1,-1-1 0,1 1 0,0-1-1,0 0 1,-1 0 0,1 0-1,0 0 1,0-1 0,0 1 0,0-1-1,0 1 1,1-1 0,-1 0-1,0-1 1,0 1 0,5-1 0,4-3-991,0 0 1,0 0 0,0-1 0,-1-1 0,15-9 0,-10 6-1612,6-2-1228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1.4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45 8704,'-1'-3'441,"0"0"1,0 1 0,0-1 0,-1 1-1,1-1 1,0 1 0,-1 0-1,0-1 1,0 1 0,1 0 0,-1 0-1,0 0 1,-1 1 0,1-1-1,-3-2 1,4 3-283,-1 1 0,1-1 0,-1 0 0,1 0 0,-1 1 0,0-1 0,1 1 0,-1-1 0,0 1 0,1-1 0,-1 1 0,0 0 0,1 0 0,-1 0 0,0 0 0,1 0 0,-1 1 0,0-1 0,0 0 0,1 1 0,-1-1 0,1 1-1,-1 0 1,0-1 0,1 1 0,-2 1 0,0 1-80,1 0-1,0-1 1,-1 1-1,1 0 1,1 0-1,-1 1 1,0-1-1,1 0 1,0 0-1,0 1 1,0-1-1,-1 6 1,0-3 10,-2 10-20,1-1 0,1 0 1,0 1-1,2-1 0,-1 1 1,2-1-1,0 1 0,6 27 1,-6-37-74,1 0 1,0-1 0,0 1 0,0-1 0,1 0 0,-1 0-1,2 0 1,-1 0 0,5 6 0,-7-10 6,0 1 1,0-1 0,1 1 0,-1-1-1,0 0 1,1 0 0,-1 0-1,1 0 1,-1 0 0,1 0 0,0 0-1,-1 0 1,1-1 0,0 1-1,-1-1 1,1 1 0,0-1 0,0 0-1,0 1 1,-1-1 0,1 0-1,0 0 1,0 0 0,0 0 0,-1-1-1,1 1 1,0-1 0,0 1 0,-1-1-1,1 1 1,0-1 0,2-1-1,0-1 60,1-1 0,-1 1-1,-1-1 1,1 0 0,0 0-1,-1 0 1,0 0 0,0-1 0,0 1-1,-1-1 1,1 0 0,-1 0-1,0 0 1,0 0 0,-1 0-1,2-7 1,-1 1 13,-1 0 1,0-1-1,0 1 0,-1-1 1,0 1-1,-3-18 0,-12-27 1569,14 52-1418,9 28-398,2-1 0,0 0-1,1-1 1,1 0 0,2-1 0,19 26-1,-15-26-1856,0 0 0,1-2 0,26 22 0,-25-27-1050,-1-6-1028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0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5504,'-5'7'2560,"10"5"-2176,-1-4-2720</inkml:trace>
  <inkml:trace contextRef="#ctx0" brushRef="#br0" timeOffset="1">258 291 9600,'-3'3'9823,"-4"-6"-7641,-5-9-2081,11 10-27,0 0 1,1 0-1,-1 1 0,0-1 1,1 0-1,-1 0 0,1 0 0,0 1 1,0-1-1,0 0 0,0 0 1,0 0-1,0 0 0,0 0 1,1 1-1,-1-1 0,1 0 1,-1 0-1,1 0 0,-1 1 0,1-1 1,0 0-1,0 1 0,0-1 1,0 1-1,0-1 0,2-1 1,4-4 51,-1 0 0,1 0 1,15-10-1,-18 14-93,1-1-47,0 1 1,0 0-1,1 0 1,-1 0-1,1 0 1,0 1-1,-1 0 1,1 0-1,0 1 1,0-1-1,0 1 1,7 0-1,-9 1 7,-1 0-1,1 0 1,0 1-1,-1-1 1,0 1-1,1 0 0,-1 0 1,1 0-1,-1 0 1,0 0-1,0 1 1,1 0-1,-1-1 1,0 1-1,-1 0 1,1 1-1,0-1 0,-1 0 1,1 1-1,-1 0 1,4 5-1,0 2-631,0 1 0,-1 0 0,0 0 0,-1 1 0,-1-1-1,3 13 1,4 13-2076,-9-34 2368,-1-2 180,0 0 1,0-1-1,1 1 1,-1 0-1,0 0 0,0 0 1,1 0-1,-1-1 1,0 1-1,1 0 0,-1 0 1,1-1-1,-1 1 1,1 0-1,-1-1 1,1 1-1,0 0 0,-1-1 1,1 1-1,0-1 1,0 1-1,-1-1 0,1 1 1,1 0-1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1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9 11776,'-8'-8'8447,"7"8"-8211,0 0 0,0 0-1,0 0 1,0 0 0,0 0-1,0 0 1,0 0-1,0 0 1,0 1 0,-2 0-1,-2 2-274,1 0-1,0 1 0,0 0 0,0 0 0,0 0 1,1 0-1,0 1 0,0-1 0,0 1 0,0 0 1,1 0-1,-1 0 0,1 0 0,1 0 0,-1 1 1,1-1-1,0 0 0,0 1 0,0-1 0,1 1 1,0-1-1,0 1 0,0 0 0,1-1 0,0 1 1,0-1-1,0 0 0,1 1 0,-1-1 0,1 0 1,1 0-1,-1 0 0,1 0 0,0 0 1,0-1-1,0 1 0,0-1 0,7 7 0,0-3-16,0 0 0,0 0 0,1-1-1,20 9 1,19 14 753,-49-29-653,1 0 0,-1 0 0,0 0 0,1 0 0,-1 0 0,0 1 0,0-1 0,0 0 0,0 1 0,0-1-1,0 1 1,0-1 0,0 1 0,0-1 0,-1 1 0,1 0 0,-1-1 0,1 1 0,-1 0 0,0 0 0,1-1 0,-1 1-1,0 0 1,0 0 0,0-1 0,-1 1 0,1 0 0,0 0 0,-1-1 0,1 1 0,-1 0 0,1-1 0,-1 1 0,0-1-1,0 1 1,0 1 0,-3 3-88,0-1 0,-1 1-1,1-1 1,-1 0 0,0 0 0,0-1-1,0 0 1,-7 4 0,-46 33-5439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2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1 386 8320,'97'-31'7671,"-83"26"-7267,0-1 0,0-1 0,-1 0-1,20-15 1,-19 12-41,-1-1-1,0-1 1,-1 0 0,-1 0-1,1-1 1,-2-1 0,0 0-1,-1 0 1,0-1 0,-1 0-1,-1 0 1,0-1 0,8-32-1,-14 43-353,1-1 109,-1 0 0,1 0 0,-2-1 0,1 1 0,-1-9 0,0 14-78,0-1 0,0 1 0,0-1-1,-1 1 1,1-1 0,-1 1 0,1-1 0,-1 1 0,0-1-1,0 1 1,1 0 0,-1-1 0,0 1 0,0 0-1,0 0 1,0-1 0,-1 1 0,1 0 0,0 0 0,0 0-1,-1 1 1,1-1 0,0 0 0,-1 0 0,1 1-1,-4-2 1,2 1-6,-1 1 0,0-1 0,0 0-1,0 1 1,0 0 0,1 0 0,-1 0 0,0 1-1,0-1 1,0 1 0,0 0 0,1 0-1,-1 0 1,0 0 0,1 1 0,-1-1 0,-5 4-1,3 0-6,-1-1 0,1 1-1,0 0 1,0 0 0,0 1-1,1-1 1,-9 13 0,1 2 9,1 1 0,1 0 0,0 0 0,2 1 0,1 1 0,0-1 1,2 1-1,-6 41 0,11-59-37,1 0-1,0 0 1,0 1 0,0-1 0,1 0-1,0 0 1,0 0 0,0 0 0,0 0-1,1-1 1,0 1 0,0 0 0,0-1-1,1 1 1,0-1 0,-1 0 0,2 0-1,-1 0 1,0 0 0,1 0 0,-1-1-1,1 1 1,0-1 0,0 0 0,1-1-1,5 4 1,0-1 11,0-1-1,0 0 1,0 0-1,0-1 1,0-1-1,1 0 1,-1 0-1,1-1 0,-1 0 1,1-1-1,17-1 1,98-19-2609,-44 4-4237,-53 6 1749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4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34 5888,'1'-2'860,"0"-1"0,0 1 0,0-1 0,-1 1 0,1-1 0,-1 1 0,0-1 0,0 0 0,0 1 0,0-1 0,0-3 1327,0 6-2153,1 1 1,-1-1-1,0 0 1,0 0-1,0 1 1,1-1-1,-1 0 0,0 0 1,0 1-1,0-1 1,1 0-1,-1 0 1,0 1-1,0-1 1,0 0-1,0 1 1,0-1-1,0 0 0,0 1 1,0-1-1,0 1 1,-1 20 358,-1 0 1,-1 0 0,-1 0-1,-10 31 1,7-27-306,-10 38-132,-41 96 0,40-111-1696,8-19-1219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5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8704,'-3'1'7004,"7"7"-5289,23 13-660,31 21 0,8 4-674,-27-11-193,66 73 0,-99-101-169,23 25 158,-2 1 1,35 54 0,-56-80-67,-6-7-123,1 1 0,0 0 0,-1-1 0,1 1 1,-1 0-1,1-1 0,-1 1 0,1 0 0,-1 0 0,1 0 0,-1 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6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8448,'-1'10'8715,"2"-10"-8689,-1 0-1,0 0 1,0 0-1,0 1 1,0-1-1,1 0 0,-1 0 1,0 0-1,0 0 1,0 0-1,0 1 1,1-1-1,-1 0 0,0 0 1,0 0-1,1 0 1,-1 0-1,0 0 0,0 0 1,0 0-1,1 0 1,-1 0-1,0 0 1,0 0-1,1 0 0,-1 0 1,0 0-1,0 0 1,1 0-1,-1 0 1,0 0-1,0 0 0,0 0 1,1 0-1,-1-1 1,0 1-1,0 0 1,0 0-1,1 0 0,-1 0 1,0 0-1,0-1 1,0 1-1,12-5 90,1 1 1,-1 0-1,0 0 0,19-2 0,-7 2-3640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6.4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65 8448,'-4'2'6976,"8"-2"-6240,0 0-161,4-2-31,4-6-288,0-3-96,4 4-32,-1-3-160,1 3 32,4 0-576,-4-1-255,0 6-705,0-2-288,4 4-2208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6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38 7296,'-5'-9'8538,"3"16"-8213,0 0 0,1-1 0,-1 1-1,1 0 1,1 0 0,-1 0 0,1 0 0,1 13 0,0 3 287,1 12 75,6 39 0,-2-32-397,-5-32-243,0 0 1,1 0-1,0 0 1,1 0-1,0 0 0,0-1 1,1 1-1,6 9 1,-9-17-18,0-1-1,0 1 1,0-1 0,1 0 0,-1 0 0,1 0 0,-1 0 0,1 0-1,-1 0 1,1 0 0,-1 0 0,1 0 0,0-1 0,-1 1 0,1-1-1,0 1 1,0-1 0,0 0 0,-1 0 0,1 0 0,0 0 0,0 0-1,0 0 1,-1 0 0,1 0 0,0-1 0,2 0 0,4-1 82,0-1 0,0 0 0,-1 0 1,13-7-1,-7 2 70,0 0 1,0-1-1,0 0 0,-1-1 0,15-16 1,-22 21-101,-2 0 0,1 0 0,0 0 0,-1 0 1,0 0-1,0-1 0,-1 0 0,1 1 0,-1-1 0,0 0 1,-1 0-1,0 0 0,0 0 0,0 0 0,0-1 0,-1-9 1,-1 6-45,-1 1 1,0-1 0,0 0-1,-1 1 1,0-1 0,0 1 0,-1 0-1,0 0 1,-1 1 0,0-1-1,-1 1 1,-6-8 0,7 10-111,0 0 0,-1 0 0,1 1-1,-1 0 1,0 0 0,-1 0 0,1 1 0,-1 0 0,0 1 0,0-1 0,0 1-1,0 0 1,-1 1 0,1 0 0,-15-3 0,16 5-255,0 0 0,-1 1 0,-9 1 0,15-2-172,-1 0 0,1 0 0,-1 1 0,1-1 0,-1 1-1,1 0 1,-1-1 0,1 1 0,-3 1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29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15 292 7808,'2'10'1514,"0"0"1,0 0 0,-1 0-1,0 17 1,3 7 6517,-8-35-7211,2-3-751,0 0 1,0 0-1,0 0 1,1 0-1,-1 0 1,1 0-1,-1-4 1,-3-32 117,2-2-213,3 0-1,1 0 1,9-56 0,-1 55-70,-8 39 78,1-1 0,-1 1 0,1 0 1,0 0-1,0 0 0,0 1 0,5-7 0,-6 9 14,0 0-1,0 0 1,0 0 0,0 1-1,0-1 1,0 0-1,1 0 1,-1 1-1,0-1 1,0 1 0,1-1-1,-1 1 1,0 0-1,1-1 1,-1 1 0,1 0-1,-1 0 1,0 0-1,1 0 1,-1 0-1,1 0 1,-1 0 0,0 0-1,1 1 1,-1-1-1,0 1 1,1-1 0,-1 1-1,0-1 1,1 1-1,-1 0 1,1 0-1,6 4-19,-1 0 0,0 1 0,12 12 0,-13-13 20,97 102 180,-60-60-140,-40-44-65,1 1 20,1 1 1,-1-1 0,9 6-1,-12-9 15,-1-1 1,1 1-1,0-1 0,-1 1 0,1-1 0,0 0 0,-1 1 1,1-1-1,0 0 0,0 1 0,-1-1 0,1 0 1,0 0-1,0 0 0,0 0 0,-1 0 0,1 0 0,0 0 1,0 0-1,0 0 0,-1 0 0,1 0 0,0 0 0,0-1 1,-1 1-1,1 0 0,0-1 0,0 1 0,-1 0 0,1-1 1,0 1-1,-1-1 0,1 1 0,0-1 0,-1 1 0,1-2 1,20-32 93,3-4-170,-21 35 55,-1 0 1,1 0 0,0 0-1,0 0 1,0 1 0,0-1-1,0 1 1,1 0 0,3-2-1,-5 3 14,0 1-1,0-1 1,0 1-1,0-1 1,-1 1-1,1 0 1,0 0-1,0 0 0,0 0 1,0 0-1,0 0 1,0 0-1,0 1 1,0-1-1,0 1 1,0-1-1,0 1 1,0 0-1,0 0 1,-1 0-1,1 0 1,0 0-1,-1 0 0,1 0 1,-1 1-1,3 1 1,4 5 20,-1 1 1,0 0-1,10 15 1,-5-7-25,5 5-37,-11-15-341,0 1-1,0 0 1,-1 0-1,0 0 1,6 12-1,-10-15-147,7 13-3375,4-2-3681,-1-8 3800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0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35 8960,'-3'-3'794,"1"0"1,0 0-1,-1 1 1,1-1 0,-1 1-1,0-1 1,1 1-1,-1 0 1,-1 0 0,-5-2-1,8 3-698,0 0 0,0 1 0,-1-1 0,1 1-1,0-1 1,-1 1 0,1-1 0,0 1 0,-1 0 0,1 0-1,0 0 1,-1 0 0,1 0 0,-1 0 0,1 0 0,0 0 0,-1 1-1,1-1 1,0 0 0,-1 1 0,1-1 0,0 1 0,0 0-1,-1-1 1,1 1 0,0 0 0,0 0 0,0-1 0,0 1 0,-1 2-1,-3 4 84,0 1 0,1 0 0,0 0 1,0 0-1,1 1 0,0-1 0,-2 15 0,2-8 21,1-1-1,1 0 1,0 0 0,1 16 0,1-21-171,0 0 0,1 0 0,0-1-1,0 1 1,1-1 0,0 1 0,1-1-1,-1 0 1,2 0 0,6 10 0,-9-15-28,0 0 1,0-1 0,0 1 0,1 0 0,-1-1-1,1 1 1,0-1 0,-1 0 0,1 0-1,0 0 1,1 0 0,-1-1 0,0 1 0,0-1-1,1 0 1,-1 0 0,0 0 0,1 0-1,-1-1 1,1 1 0,-1-1 0,1 0 0,-1 0-1,1 0 1,0 0 0,-1-1 0,1 1 0,3-2-1,-5 1 32,1-1 1,0 1-1,-1 0 0,1-1 0,-1 0 0,1 1 0,-1-1 0,0 0 1,0 0-1,0 0 0,0 0 0,0-1 0,0 1 0,-1-1 1,1 1-1,-1-1 0,3-5 0,0-3 68,-1 0 0,5-23 0,-7 33-99,1-18 212,0-1 1,-1 1 0,-1-22 0,-1 12 1326,2 40-1589,1 0 1,0 1 0,0-1 0,1 0-1,1-1 1,6 17 0,-6-19-456,0-1 1,0 0-1,0 1 0,1-1 1,0-1-1,1 1 0,0-1 1,0 0-1,10 8 0,-10-10-697,1 1 0,-1-2-1,1 1 1,0-1 0,0 0-1,13 4 1,3-3-2917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0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1 8704,'2'5'8389,"1"14"-6006,0 24-1396,-3 188 1861,-1-216-3186,0 0 0,-1 0 0,-4 21-1,3-27-1076,1-1 0,-1 1 0,-7 14 0,7-21 569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0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14 9728,'-4'-14'10495,"4"46"-10156,-1 6-468,1 0-1,3 0 0,1 0 1,9 37-1,-1-31-1485,6 27-5330,-13-54 3303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1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9 9600,'-8'-8'5536,"12"13"-3206,40 45 1433,-29-33-3262,1-2-1,28 21 0,36 19 529,49 38-335,-121-86-721,1 0-625,0 0 0,-1 1 0,14 16 0,-16-16-792,8 12-4450,-6-6 1430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0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230 110 6912,'3'-4'853,"-1"0"0,1 0 1,-1 0-1,4-10 1104,-2 5 2491,-2-2-2879,-2 10-1396,1-1-1,-1 1 1,0 0-1,1-1 1,-1 1-1,0-1 1,0 1-1,0-1 1,0 1-1,-1-3 1,0 2 6,0-1 1,0 1 0,0 0-1,0 0 1,0 0 0,-1 0-1,1 0 1,-1 0-1,1 1 1,-1-1 0,0 0-1,0 1 1,0-1 0,1 1-1,-2 0 1,1 0 0,0-1-1,0 1 1,0 1-1,-3-2 1,0 0-31,0 1 0,1 0 0,-1 0 1,0 0-1,0 1 0,0-1 0,0 1 0,-9 1 0,7 0-111,1 1 1,0-1-1,0 1 0,0 0 0,0 1 1,1-1-1,-1 1 0,1 0 0,-1 0 1,1 1-1,-6 5 0,5-3-34,0 0 0,0 1 0,0 0 0,1 0 0,0 0 0,0 1 0,-4 10 1,1 0-3,2 2 0,0-1 0,0 1 0,2 0 1,0 0-1,0 25 0,3-27-15,0 0 0,2 1 0,0-1 0,1 1 0,1-1 0,7 24 0,-7-32 30,0 0 0,1 0 1,0-1-1,1 1 0,0-1 0,1 0 1,0 0-1,0-1 0,1 0 0,0 0 1,0-1-1,13 11 0,-12-12 79,0 0 0,0 0-1,0-1 1,1-1 0,0 1 0,0-1-1,0-1 1,1 0 0,-1 0 0,1-1-1,0 0 1,-1 0 0,1-1 0,0-1-1,0 1 1,0-2 0,0 1 0,0-1-1,-1-1 1,16-4 0,36-11 49,1-1-5933,-38 8-414,-8 3 1253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0.5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 46 10368,'-1'-4'1095,"0"0"0,-1 1 0,0-1 1,0 1-1,0-1 0,0 1 0,-4-4 1,5 6-873,-1-1 0,1 1 1,-1 0-1,1 0 1,-1 0-1,0 0 1,0 0-1,0 0 0,1 0 1,-1 0-1,0 1 1,0-1-1,0 1 1,0 0-1,0-1 0,0 1 1,-2 0-1,-8 0 213,0 1 0,0 0 0,0 0-1,0 1 1,0 1 0,-16 5 0,23-5-396,-1-1 0,1 0 1,0 1-1,0 0 0,0 0 1,0 1-1,1 0 0,0-1 1,-1 1-1,1 1 0,0-1 1,1 0-1,-1 1 0,1 0 1,-4 8-1,0 2-46,2 1-1,0-1 1,0 1-1,2-1 1,0 1 0,-2 30-1,5-24 30,0 0 0,1 0 0,1 0 0,8 34 0,-7-45 36,1 0 1,0-1-1,0 1 1,1-1-1,0 0 1,1 0-1,0-1 1,1 0-1,0 0 1,0 0 0,1-1-1,0 0 1,0-1-1,1 0 1,0 0-1,0 0 1,13 5-1,-17-9-21,1-1-1,1 0 0,-1 0 0,0 0 1,0-1-1,1 0 0,-1 0 0,1 0 1,7-1-1,7-1-101,30-6 0,-8 1-639,25 2-4025,-14 1-5904,-32 0 5310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1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33 9216,'-4'-32'8623,"4"50"-4729,6 8-2422,9 29 0,4 17-432,3 49-547,19 89-746,-37-195 104,4 18-1164,-8-30 953,0-1 0,1 0 1,-1 0-1,0 0 0,0 0 0,-1 0 1,1 1-1,0-1 0,-1 0 0,1 0 1,-1 0-1,-1 3 0,0-2-722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1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10 10240,'-8'-10'12970,"12"14"-11946,-2-1-819,0 1-1,0 0 1,0-1 0,0 1-1,-1 0 1,2 5 0,3 6 138,2 4-132,1-1 0,1-1 0,1 0 0,19 24 0,-21-31-163,0 0-1,1 0 0,1-1 1,-1-1-1,1 0 1,1 0-1,18 9 0,-5-5 41,27 9 0,-42-18 35,-1-1 1,0 1-1,1-1 1,0-1-1,-1 0 1,15 0-1,-20-1-52,1-1-1,-1 1 1,1-1-1,-1 0 1,0 0-1,1 0 1,-1 0-1,0-1 0,0 0 1,0 0-1,0 0 1,0 0-1,-1-1 1,1 1-1,-1-1 1,1 0-1,-1 0 0,0 0 1,0-1-1,0 1 1,-1-1-1,1 0 1,2-4-1,3-14-361,10-44 0,-6 21-7164,-6 30 933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2:52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 6912,'5'-3'9847,"10"3"-10211,-10 0 1334,149-5 1792,-4-9-1652,-62 6-332,31-1-58,-42 9-211,0 4-1,117 20 1,-168-19-400,284 43 662,355-16 610,-368-50-1068,-124 4-162,382 11 30,-462 5-146,121-11 0,-72-3 41,109-11 183,30 2-119,-71 7-136,162-5 80,-122 9 72,114 1 39,-197 7-176,364-4-19,-391 5 35,117 1 42,108-1-147,-142-1 140,275-5-60,-330 2-16,-6-1 7,1073 2 159,-901 8-315,324-4 289,-413-4-140,-110 0 21,-1-1-24,32 5-18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2:55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94 7040,'0'3'13306,"42"-3"-10555,-3 1-2297,-1-2-1,41-6 1,43-7-278,-74 9-101,0 1-1,59 5 1,-36 0 10,-5-1 33,162 3 255,45 1 51,-20-1-85,-59-2-12,-108-1-265,198-4 205,-49-3-217,9 0 17,425 3 200,-284 0-209,-140-2 12,8-1-33,339-9 68,7 0 67,60 9-193,-498 6 88,162 2 74,-132 1-111,54 3-23,200 2 30,-232-6-10,-77 2 10,-59-3-15,267 3-6,-209 0 1,182 12-34,145 2 134,-367-10-5327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2:57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0 205 7296,'0'-5'11984,"12"6"-11547,22-2 225,38-7 0,-8 0-424,89-8 388,101-7 460,-202 20-985,107-4 262,177 0 309,-68-3-185,-112 2-238,247-8 496,591-21 100,-742 26-789,133-3 0,-60 12-12,128-2-30,-321 3 13,81-3 37,776-16 224,-566 19-222,169 5 284,-66 10-249,90 0-69,-178-11-99,62 2 113,14 4-179,-260-1 135,-4-1 97,-216-7-48,-5-1-119,47 5 0,-58-3-1437,-12-1-1054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2:58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0 238 8448,'0'0'2757,"4"11"960,-2-10-3546,-1 1-1,1-1 1,-1 0-1,1 0 1,0 0 0,-1-1-1,1 1 1,0 0-1,-1 0 1,1-1-1,0 1 1,0-1 0,3 1-1,27-1 1408,-14-1-600,222-14 1315,-101 0-1880,47-5 182,-14 9-147,195-9 75,83 5 62,-287 8-391,361-17 334,-58 13-267,-102-3-58,-190 10-105,705-21 433,-178-2-483,156 5 117,-329 13-92,-176 2-12,16 3 178,185-3 71,-78 5-475,-244 4 159,205 11 142,-289-6-309,-119-6 44,52 3 111,-28 2-2875,-34-5-510,-16 0 2509,0-1-1,0 0 1,0-1-1,0 1 0,0 0 1,0-1-1,0 1 0,0-1 1,-1 1-1,1-1 0,2-1 1,4-4-2690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00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1 462 8192,'3'1'10250,"1"0"-9594,34-5 955,-27 2-1363,21-1 0,181-6 481,-119 3-498,-34 1-93,37 0 177,740-5 1578,-663 8-1695,9-1-193,389-4 397,-161 4-351,71-17 631,-99 2-238,173-13-184,-476 25-168,413-32 30,-294 21-25,-11 0 20,-35 5-40,421-25 11,237 12 88,-165 1-203,-213 11-58,148-7 261,-212-12-168,-302 25 0,180-23 119,22-3-126,-61 19 156,-75 7-37,-60 4 218,-42 2-5086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4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16 7680,'0'-1'224,"0"1"1,0-1-1,0 1 1,-6-11 4488,6 10-4489,-2 1 1,1-1-42,0 1 0,1 0 0,-1 0 0,0 0-1,0 0 1,0 0 0,0 0 0,0 0 0,0 0 0,0 0 0,0 0 0,0 0 0,0 1 0,0-1 0,1 0 0,-1 1 0,0-1 0,-1 1-1,-1 2-25,0 0 1,-1 0-1,1 0 0,1 1 0,-1-1 0,1 1 0,-1 0 0,1-1 0,-3 9 0,-2 0 11,3-3-146,-1 1 0,1 0 0,1 1 0,0-1 0,0 0 0,1 1 0,1 0 0,-1 19 0,1-18 13,2 1 0,-1-1-1,2 1 1,0-1-1,0 1 1,1-1-1,6 16 1,-8-25 6,1-1-1,-1 1 1,0-1 0,1 1 0,-1-1 0,1 0-1,0 1 1,-1-1 0,1 0 0,0 0 0,1-1-1,-1 1 1,0 0 0,0-1 0,1 1 0,-1-1 0,1 0-1,-1 0 1,1 0 0,0 0 0,-1 0 0,1 0-1,0-1 1,0 1 0,-1-1 0,1 0 0,0 0-1,0 0 1,0 0 0,-1 0 0,1-1 0,3 0 0,3-1 70,-1-1 0,1 0 0,-1 0 0,0 0 0,0-1 1,-1-1-1,1 1 0,-1-1 0,8-6 0,-9 6 5,0-1 0,0 0 0,0 0 0,-1 0 0,0-1 1,0 1-1,-1-1 0,5-9 0,-8 13-86,1 0 0,-1 0 0,0 0 0,0-1 0,-1 1 0,1 0 0,-1 0 0,0 0 0,1-1 0,-1 1 0,-1 0 0,1 0 0,0 0 0,-1-1 0,0 1 0,1 0 0,-1 0 0,-1 0 0,1 0 0,0 0 1,-1 0-1,1 0 0,-4-3 0,-6-9-238,-1 2 0,0 0 0,-1 0 0,-1 2 0,0-1 0,-23-13 0,25 14-1297,9 6-423,17 12-4138,-1 2 2360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1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8448,'8'7'7584,"-8"-6"-7347,0-1-114,1 1 0,-1-1 1,0 1-1,0-1 1,0 1-1,1-1 0,-1 1 1,0-1-1,0 1 0,1-1 1,-1 1-1,0-1 0,1 1 1,-1-1-1,1 1 0,-1-1 1,1 0-1,-1 1 1,0-1-1,1 0 0,-1 1 1,1-1-1,0 0 0,-1 0 1,1 0-1,0 1 0,45 2 1238,-12-2-1138,8 4-402,-16-2-955,26 0-1,41-3-4955,-67 0 2309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56 6784,'-4'-52'8437,"3"49"-6703,0 6-237,-1 8-744,32 400 1393,-8-178-2111,-3-75 70,-2-24-61,27 231-158,-30-259 223,16 274 67,-15-157-251,23 90 88,3 45-20,-10-23-79,-3 33 192,-16-175-126,-2-41 14,12 128-79,-10-165 59,8 78 25,-6 41 119,11 161-43,-17-247-118,0 159 4,-5-107 40,2 111-71,2 51 140,-4-122 50,0-9-112,4 87 30,-2-135-76,4-70 43,1 35-132,5 88 124,-3-82 32,-4-9-2,-6-5 43,-3-76-71,1 64-1721,4-138-3118,-1 4 3483,5-11-3267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2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89 6784,'-2'6'12323,"8"-2"-12401,-1-3 293,1 1 0,0-1-1,0 0 1,0-1 0,0 1 0,0-1 0,0-1 0,7 0 0,7 0-27,77-2 506,134-22-1,81-3 688,-264 24-1359,310-9 900,-210 13-709,524 6 108,-382-1 15,-107-3-64,222-2 56,121 4-96,-36 6 28,-270-7-174,-93-2-73,164 7 172,-178 0-165,149 8 18,110 2-11,31-9 149,49-8 241,-243-1-418,52-7 219,119 3-143,-69-3-38,-176 3 113,-45-1-91,31 1-28,270-7-100,-96 2 212,5 0 29,59-12-92,-235 13 32,-49 2-48,-23 2 5,-40 4-438,-8 1-167,0-1 1,0 0-1,0 0 1,-1 0 0,1-1-1,0 1 1,0-1-1,0 0 1,-1 0-1,1 0 1,6-3 0,5-8-5790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4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99 2304,'0'0'14149,"4"15"-11669,-1-14-2347,-1-1 0,0 1 0,0 0 1,0-1-1,1 1 0,-1-1 0,0 0 0,1 0 0,-1 0 1,0 0-1,5-1 0,2 1 130,94 4 606,-47-7-405,89-16-1,-78 9 109,-21 6-124,81 3 0,-62 2-272,127-10 425,2 0-2,-80 8-247,195 6-123,-1 2-57,-33-3 67,-234-2-193,276 9-12,73-3 345,-65-1-155,-124-2-53,13 1 111,82 9-263,-160-9 20,60-2-18,-62-2-15,-9 0 41,154 7 141,154 6-91,2-14-87,-202-2 187,-140 1-79,353-8 4,-119 4-128,-193 5 134,-87-1-129,185-4 2,-124 0-17,36-2-85,125 2 462,29-3-215,221-32 238,-470 34-355,18 0-58,82-1 56,-2 1 116,-145 5-136,11 0 65,0 0 0,0-1-1,22-4 1,-7 4-206,-56-69-26030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2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7 7040,'-2'-6'9259,"1"6"-9049,-5 7 2324,-4 13-1679,7-10-550,0-1-1,1 1 1,0 0-1,1 0 1,-1 17-1,5 50-73,-1-53-113,0 9-71,2-1 0,14 58 0,-15-77-55,2-1 0,-1 0 0,1 0 0,1-1 0,0 0 0,1 0 0,0 0 0,0-1 0,1 0 0,13 13 0,-11-14-181,1 0-1,0 0 1,0-1-1,1 0 0,0-1 1,0 0-1,1-1 1,-1 0-1,1-1 1,24 6-1,-28-11-1245,-1 0-309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2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28 7168,'0'-1'386,"-1"0"0,1 0 0,0 0 0,-1 0 0,-6-8 4247,6 8-4247,-1 0 0,2 1-210,-1 0 1,1 0-1,0 0 1,-1 0-1,1 0 1,-5 1 2294,4-1-2295,-7 12 233,5-6-177,1 0-1,1 1 0,-1-1 1,1 1-1,0-1 1,0 1-1,1-1 1,0 1-1,1 10 1,2 7 18,8 28 1,-5-24-201,14 34 1,-15-50-56,0-1 1,0 1 0,2-1-1,-1-1 1,12 16 0,-17-25 19,0 0 1,0 0 0,0 0 0,-1 0 0,1 0-1,0 0 1,0-1 0,0 1 0,0 0 0,1 0-1,-1-1 1,0 1 0,0-1 0,0 1 0,0-1-1,1 1 1,-1-1 0,0 0 0,1 0-1,-1 1 1,0-1 0,0 0 0,1 0 0,-1 0-1,0 0 1,1-1 0,-1 1 0,0 0 0,0-1-1,1 1 1,-1 0 0,0-1 0,0 1 0,0-1-1,0 0 1,1 1 0,-1-1 0,0 0 0,0 0-1,0 0 1,0 0 0,-1 0 0,1 0-1,0 0 1,0 0 0,-1 0 0,1 0 0,0 0-1,-1 0 1,1-3 0,6-13 128,-2 0 1,0 0-1,-1-1 1,0 1-1,-2-1 0,0 0 1,-1 0-1,-1 0 1,-1 0-1,0 0 0,-1 0 1,-8-31-1,8 44-146,0 0-1,0 0 1,0 0-1,-1 0 1,0 1-1,0-1 1,0 1-1,0 0 1,0 0-1,-1 0 0,0 0 1,0 1-1,0-1 1,0 1-1,-1 0 1,1 0-1,-1 1 1,-9-4-1,14 6-35,0 0 0,0 0 0,0 0 0,0-1-1,0 1 1,0 0 0,0 0 0,0 0 0,-1 0 0,1 0-1,0 0 1,0 0 0,0 0 0,0 0 0,0 0 0,0 0-1,0 0 1,-1 0 0,1 0 0,0 0 0,0 0-1,0 0 1,0 0 0,0 0 0,0 0 0,0 1 0,-1-1-1,1 0 1,0 0 0,0 0 0,0 0 0,0 0 0,0 0-1,0 0 1,0 0 0,0 0 0,0 0 0,0 0 0,-1 1-1,1-1 1,0 0 0,0 0 0,1 6-1415,6 8-2519,1-4-977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3.2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11392,'-10'3'7348,"10"-3"-7223,3 18 2184,-2-13-2620,13 63 1285,42 119-1,-38-142-1663,0-2-4503,-18-41 4638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3.6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8448,'3'8'11735,"7"12"-9195,1 2-2469,4 19 135,14 67 0,-1-1-426,-6-33-3161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34.1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7680,'1'-6'1491,"4"-4"1218,-5 9-2640,0 1 0,0 0 1,0 0-1,1 0 0,-1 0 0,0 0 1,0 0-1,1-1 0,-1 1 0,0 0 1,1 0-1,-1 0 0,0 0 0,0 0 1,1 0-1,-1 0 0,0 0 0,1 0 1,-1 0-1,0 0 0,0 1 0,1-1 1,-1 0-1,0 0 0,0 0 0,1 0 1,-1 0-1,0 0 0,0 1 1,1-1-1,-1 0 0,0 0 0,0 0 1,0 1-1,0-1 0,1 0 0,-1 1 1,64 50 3984,97 52-194,-147-94-3365,1 0 0,-1 1 0,-1 1 0,19 18 0,-26-22-350,-1-1-1,1 1 0,-2-1 1,1 1-1,-1 1 1,0-1-1,0 0 0,-1 1 1,0 0-1,-1 0 0,3 12 1,-3-4-122,0 1 0,-2-1 0,0 1-1,-3 28 1,-19 66-1317,8-43-1819,12-61 2462,2-5-8,-1 0-1,1 0 1,-1 1 0,1-1-1,0 0 1,0 1 0,0 3-1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0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68 8576,'-16'-8'8831,"17"13"-8265,1 1-506,1-1 0,-1 0-1,1 0 1,0 0 0,1 0 0,4 5 0,9 13 214,-5-2-129,-1 0 0,-1 0 0,9 29 0,15 70 467,-21-69-375,1 9-19,5 20 162,-16-72-391,-2-6 40,0 0 0,-1 0 0,1 0 1,0 0-1,-1 1 0,1-1 0,-1 0 0,0 0 0,0 1 0,0-1 0,0 0 1,0 3-1,1-5-1,1 0 1,-1 0 0,0 0 0,0 0 0,1 0-1,-1-1 1,0 1 0,1 0 0,1-2 0,14-7 80,-12 7-81,-1 0 0,1 0 0,-1-1 0,1 0 0,-1 0 0,0 0 0,0 0 0,-1-1 0,6-5 0,0-3 71,-1 1 0,-1-1 1,1 0-1,-2 0 0,0-1 0,-1 0 0,0 0 1,0-1-1,-2 1 0,0-1 0,0 0 0,-1 0 1,-1 1-1,0-2 0,-1 1 0,-1 0 0,0 0 1,-1 1-1,0-1 0,-1 0 0,-1 0 0,0 1 1,-1 0-1,-6-14 0,5 16-108,0 0 0,0 0 0,-2 0 0,1 1 0,-1 0 0,0 0-1,-1 1 1,0 0 0,-12-8 0,-1 1-337,0 1-1,-1 0 0,-1 2 1,-42-17-1,64 29 259,1 1 1,0-1-1,-1 1 1,1 0-1,-1-1 1,1 1-1,0 0 1,-1 0-1,1 0 0,-1 0 1,1 1-1,-1-1 1,1 0-1,0 0 1,-1 1-1,1-1 1,-1 1-1,0 0 0,1 0-31,0-1 0,1 1-1,-1-1 1,1 1 0,-1 0-1,1-1 1,0 1 0,-1-1-1,1 1 1,0 0-1,-1 0 1,1-1 0,0 1-1,0 0 1,-1-1 0,1 1-1,0 0 1,0 0 0,0-1-1,0 1 1,0 0 0,0 0-1,0-1 1,1 1-1,-1 0 1,0-1 0,0 1-1,0 0 1,1 0 0,-1-1-1,0 1 1,1 0 0,-1-1-1,0 1 1,1-1-1,0 2 1,1 0-328,-1 0 0,1 0 0,-1-1-1,1 1 1,-1 0 0,5 2 0,12 4-3777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1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 81 9728,'6'10'6163,"-5"-10"-5943,1 1 39,-1-1 0,1 0 0,0 1 0,0-1 0,-1 0 0,1 0-1,3-1 1,1 1-24,-1-1-1,1-1 0,8-2 0,-12 3-137,1 0-1,-1 0 0,0 0 0,1-1 0,-1 1 0,0-1 0,0 1 1,0-1-1,-1 0 0,1 1 0,0-1 0,0 0 0,-1 0 1,0-1-1,3-3 0,-4 5-70,1-1 1,-1 1 0,1-1-1,-1 1 1,0-1-1,1 1 1,-1-1-1,0 0 1,0 1 0,0-1-1,0 1 1,-1-1-1,1 1 1,0-1-1,-1 1 1,1-1 0,-1 1-1,1-1 1,-1 1-1,0-1 1,0 1-1,1 0 1,-1-1 0,0 1-1,-2-2 1,1 1-19,0 1 1,0-1-1,0 1 0,0 0 1,0 0-1,0 0 1,-1 0-1,1 0 0,0 0 1,-1 0-1,1 1 1,0-1-1,-1 1 1,1 0-1,-1-1 0,1 1 1,0 0-1,-1 1 1,1-1-1,-1 0 1,-2 1-1,0 0-11,1 1 0,-1-1 0,1 1 0,-1-1 0,1 1 0,-1 0 0,1 1-1,0-1 1,-7 6 0,7-3-5,-1 0 0,1 0 0,1 0 0,-1 0 0,1 0-1,0 1 1,0 0 0,0-1 0,1 1 0,0 0 0,0 0 0,1 1-1,-2 6 1,2 0-23,-1 0-1,1 1 0,1-1 1,1 1-1,2 15 0,-2-20 24,1-1 0,0 0 0,0 0-1,0 0 1,1 0 0,1-1 0,-1 1 0,1-1-1,1 0 1,-1 0 0,8 8 0,-7-10 11,0 0 0,0 0 0,1 0 1,-1-1-1,1 0 0,1 0 0,-1 0 1,0-1-1,1 0 0,0 0 0,0-1 1,-1 0-1,10 2 0,-11-3-171,1-1 0,-1 1 0,1-1 0,0 0 0,-1 0 0,1-1 0,5 0 0,-4-1-1014,1 0 0,-1 0 0,0-1 1,12-6-1,-3-1-2919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4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5 8320,'-5'-4'6901,"2"4"-6242,-1 0-1,1 0 1,-1 0 0,1 0-1,-1 1 1,1 0 0,-7 1 0,8 0-532,0-1 0,-1 1 0,1 0 0,0-1 0,0 1 0,0 0 0,0 0 0,0 1 0,1-1 0,-1 0 0,-1 3 0,-8 12-13,1 1 0,0 0 0,1 0 0,2 1 0,-1 0-1,2 0 1,-5 25 0,9-33-64,1 0 0,0 0-1,1 0 1,0-1 0,0 1 0,1 0-1,1 0 1,0 0 0,0-1 0,1 1-1,0-1 1,1 1 0,0-1-1,1 0 1,7 12 0,-3-10-48,1 0-1,0 0 1,0-1 0,1 0-1,0-1 1,1 0 0,1-1-1,-1 0 1,1-1 0,0-1-1,1 0 1,0-1 0,0 0-1,1-1 1,25 6 0,-38-11-179,0 1 0,1-1-1,-1 0 1,0 0 0,0 0 0,0 0 0,1 0 0,-1 0 0,0-1 0,0 1 0,0-1 0,0 1 0,0-1 0,1 0 0,2-2 0,-2 1-516,-1 0 0,1 0-1,-1-1 1,1 1 0,-1-1 0,0 0-1,0 1 1,0-1 0,2-3 0,4-7-3755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1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32 8320,'0'-2'289,"-1"1"1,1 0-1,0 0 1,0-1-1,0 1 0,-1 0 1,1 0-1,-1-1 1,1 1-1,-1 0 1,1 0-1,-1 0 1,0 0-1,0 0 0,1 0 1,-1 0-1,0 0 1,0 0-1,0 0 1,0 0-1,0 0 0,0 1 1,0-1-1,0 0 1,-1 1-1,1-1 1,-2 0-1,1 1-141,0-1 0,0 1-1,0-1 1,0 1 0,0 0 0,0 0-1,0 0 1,0 0 0,0 0 0,0 0-1,0 1 1,0-1 0,0 1 0,0-1-1,0 1 1,0 0 0,1 0 0,-3 1-1,0 1-78,1 0-1,0 0 1,-1 0-1,1 1 1,1-1 0,-1 1-1,0 0 1,1 0-1,0 0 1,0 0-1,0 0 1,0 0-1,-1 9 1,-1 1 11,1 0 0,1 0 0,0 18 0,1-15-60,1 0 0,1 1-1,0-1 1,1 0 0,5 19 0,-5-30-16,-1 0 0,1 0 0,0-1 0,1 1 0,-1-1 1,1 1-1,0-1 0,0 0 0,1 0 0,0 0 0,0-1 1,0 1-1,0-1 0,1 0 0,-1 0 0,1 0 0,0-1 1,7 4-1,-5-4 30,-1-1 1,0 0 0,1 0-1,-1-1 1,1 0-1,0 0 1,-1-1 0,1 1-1,0-2 1,-1 1-1,1-1 1,0 1 0,-1-2-1,1 1 1,-1-1-1,1 0 1,-1-1 0,7-3-1,1 0-390,-1-2 0,21-13 0,19-22-5169,-41 32 1184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2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96 377 9600,'-5'9'4412,"5"-9"-4249,0 0 1,-1 0-1,1 0 0,0 0 1,-1 0-1,1 0 1,0 1-1,-1-1 0,1 0 1,-1 0-1,1 0 1,0 0-1,-1-1 0,1 1 1,0 0-1,-1 0 1,1 0-1,-1 0 1,1 0-1,-1 0 164,1-1-164,-3 0 128,1 0 0,1 1 0,-1-1 0,0 0 0,0-1 0,0 1 0,0 0 0,-1-2 0,-2-3-72,0-1 0,0 0 0,1 0 0,0 0 0,0-1 0,1 1 0,-5-16 0,-11-59-101,18 78-106,-2-15-130,2 0 0,-1 0 0,2 0 0,1 0 0,0 0 0,7-29 0,-8 44-187,1 1 1,0-1-1,0 1 1,1-1-1,-1 1 1,1-1-1,0 1 1,0 0-1,0 0 1,4-5-1,-5 7 10,0 0 0,0 0 0,0 0 0,1 0 0,-1 0 0,0 0 0,1 1 0,-1-1 1,0 0-1,1 1 0,-1-1 0,1 1 0,-1 0 0,1-1 0,-1 1 0,1 0 0,-1 0 0,1 0 0,-1 0 0,1 0 0,-1 0 0,1 0 0,-1 1 0,1-1 0,-1 1 0,1-1 0,-1 1 0,2 0 0,9 6-2974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2.4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0 111 8320,'8'2'1204,"-1"0"0,1-1 0,-1 0 0,1 0 0,13-1 0,-18 0-1095,-1 0-1,1-1 1,0 0-1,0 0 1,0 1-1,0-2 0,-1 1 1,1 0-1,-1 0 1,1-1-1,-1 0 1,1 1-1,-1-1 1,0 0-1,0 0 0,0 0 1,0 0-1,2-4 1,1 1 35,-2 1-8,0-1 1,0 1-1,0 0 1,-1-1-1,4-6 1,-6 10-109,1-1 1,-1 1-1,0 0 0,1-1 0,-1 1 1,0 0-1,0-1 0,0 1 1,0 0-1,0 0 0,-1-1 1,1 1-1,0 0 0,0-1 1,-1 1-1,1 0 0,-1 0 1,1-1-1,-1 1 0,0 0 1,0 0-1,1 0 0,-1 0 1,0 0-1,0 0 0,-1-1 1,0 0-5,0 0 0,0 1 1,1-1-1,-1 1 0,0 0 0,0 0 1,-1 0-1,1 0 0,0 0 1,0 0-1,0 0 0,-1 1 1,1-1-1,0 1 0,-1-1 0,1 1 1,0 0-1,-1 0 0,1 0 1,0 0-1,-1 1 0,1-1 0,-4 2 1,3-1-25,-1 0 1,2 1-1,-1 0 1,0-1-1,0 1 1,1 0-1,-1 1 1,1-1-1,-1 0 1,1 1 0,0-1-1,0 1 1,0 0-1,0-1 1,0 1-1,-2 6 1,0 2 58,1 0-1,0 0 1,1 0 0,0 0 0,0 0 0,1 1 0,1 12 0,0-5-5,2 0 0,0-1 0,8 32 1,-8-41-47,1 0 0,0-1 0,1 1 0,0-1 1,0 0-1,1 0 0,0-1 0,6 8 0,-8-12-11,-1 0-1,0-1 1,0 0 0,1 1-1,0-1 1,-1 0-1,1 0 1,0-1-1,0 1 1,0 0-1,0-1 1,0 0 0,0 0-1,0 0 1,1 0-1,-1 0 1,0-1-1,0 1 1,1-1-1,-1 0 1,1 0-1,-1 0 1,0 0 0,1-1-1,2 0 1,2-2-408,-1 1 0,0-1 0,0 0 1,0 0-1,0-1 0,7-5 0,-3 0-1850,0 0 0,15-17 0,-7 6-1317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2.9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86 32 8320,'-17'-12'3759,"14"9"-3102,0 1 0,0-1 1,0 1-1,-8-4 0,10 6-455,-1-1-1,1 0 1,0 1 0,-1 0 0,1-1 0,-1 1-1,1 0 1,0-1 0,-1 1 0,1 0-1,-1 0 1,1 0 0,-3 1 0,3-1-172,0 1 1,0-1-1,0 1 0,1-1 1,-1 1-1,0 0 0,0 0 1,0-1-1,1 1 1,-1 0-1,0 0 0,1 0 1,-1 0-1,1 0 0,-1-1 1,1 1-1,-1 0 1,1 0-1,0 0 0,0 1 1,-1 0-1,-2 11 90,1 0 1,0 1-1,0-1 0,1 1 1,2 17-1,1-7-46,1 0 0,6 25 0,-8-43-82,1-1 1,0-1-1,0 1 1,0 0-1,1 0 0,-1-1 1,1 1-1,7 6 1,-10-9 8,1-1 0,0 0 0,0 0 0,0 0 1,0 0-1,0 0 0,0-1 0,0 1 1,0 0-1,1 0 0,-1-1 0,0 1 0,0-1 1,1 1-1,-1-1 0,0 1 0,1-1 0,-1 0 1,1 0-1,-1 1 0,0-1 0,1 0 0,-1 0 1,1-1-1,-1 1 0,0 0 0,1 0 0,-1-1 1,0 1-1,1-1 0,-1 1 0,0-1 0,0 1 1,1-1-1,-1 0 0,0 0 0,0 1 1,1-2-1,1-2 33,0 1 1,0-1-1,-1 1 1,0-1-1,1 0 1,-1 0 0,-1 0-1,1 0 1,-1 0-1,1 0 1,-1-1-1,1-7 1,0-1 119,-1-1 0,-1-25 1,-1 25 147,0 1 1,-2-1-1,1 1 1,-2 0-1,0 0 1,-7-16-1,17 37-232,1 0 0,-1 0 0,12 9 0,36 33-883,-37-35-446,1-1 0,0 0 1,1-1-1,1-1 1,38 17-1,-30-21-2970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3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 10752,'-1'2'7519,"-2"3"-6436,-48 61 949,50-65-2032,0 1 0,0-1-1,1 1 1,-1 0 0,1-1 0,-1 1 0,1 0 0,0-1-1,-1 1 1,1 0 0,0 0 0,0-1 0,0 1-1,1 0 1,-1 0 0,0-1 0,1 1 0,-1 0 0,1-1-1,-1 1 1,1 0 0,0-1 0,0 1 0,-1-1-1,3 3 1,1 2-18,1 0 0,-1 0 0,1-1-1,9 8 1,0-2 22,0 0 0,27 14 1,-12-8 441,-28-17-383,-1 1 0,0-1 0,1 1 0,-1-1 1,0 1-1,1-1 0,-1 1 0,0-1 0,1 1 1,-1-1-1,0 1 0,0-1 0,0 1 0,1 0 1,-1-1-1,0 1 0,0-1 0,0 1 0,0-1 1,0 1-1,0 0 0,0-1 0,0 1 0,-1-1 1,1 2-1,-6 17 567,4-14-583,-4 10-376,0-1 1,-16 25-1,14-26-1599,1-1 0,1 1 0,-8 21-1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4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51 9344,'-2'0'881,"0"-1"-603,1 1 0,0 0-1,0-1 1,0 1 0,0 0 0,-1 0 0,1 0 0,0 0 0,0 0 0,-1 0 0,1 0 0,0 0 0,0 1 0,0-1 0,-3 1 912,4 0-1067,0 0 0,0 0 0,1 0 0,-1 1 0,0-1 0,0 0 0,1 0 0,-1 0 0,0 0 0,1 0 0,-1-1 0,1 1 0,1 2 0,33 31 1078,-32-31-1039,1 0 0,0 0 1,0 0-1,0-1 0,0 0 0,1 0 1,-1 0-1,6 2 0,-7-4-77,-1 0 1,0 0-1,0 0 0,0 0 0,0 0 0,0 0 0,0 0 0,0-1 0,0 1 0,-1-1 0,1 0 0,0 1 0,0-1 1,0 0-1,0 0 0,-1 0 0,1 0 0,0-1 0,-1 1 0,1 0 0,2-3 0,0-1 122,0 0 0,1-1 1,-2 1-1,1-1 0,3-7 0,-6 11-160,0 1 0,0-1 0,-1 0 0,1 0 1,0 1-1,-1-1 0,0 0 0,1 0 0,-1 0 0,0 0 0,0 0 0,0 1 0,0-1 0,0 0 1,0 0-1,-1 0 0,1 0 0,-1 0 0,1 1 0,-1-1 0,0 0 0,1 0 0,-1 1 1,0-1-1,-2-2 0,1 2-31,0 0 1,0 1 0,0-1-1,0 0 1,0 1 0,0-1-1,-1 1 1,1 0 0,0 0-1,-1 0 1,1 0 0,-1 0-1,0 1 1,1-1 0,-1 1-1,1-1 1,-1 1 0,-3 0-1,2 0-18,1 0-1,-1 1 1,0-1-1,0 1 1,1 0-1,-1 0 0,0 0 1,1 0-1,-1 0 1,1 1-1,0 0 1,-1 0-1,1 0 1,0 0-1,0 0 0,0 1 1,-3 2-1,3 0-11,-1-1 0,0 1 0,1 0-1,0 0 1,0 1 0,1-1 0,-1 0-1,1 1 1,0 0 0,-1 6 0,1 0-9,0 1 1,1-1 0,0 1-1,1-1 1,1 1 0,-1-1-1,2 0 1,0 1 0,1-1-1,0 0 1,0 0 0,1-1-1,1 1 1,0-1 0,8 13-1,-10-20 20,0 1-1,0 0 0,1-1 1,0 0-1,0 0 0,0 0 1,0-1-1,0 1 0,1-1 1,0 0-1,-1 0 1,1-1-1,8 4 0,-4-3-84,0-1 0,0 0-1,0 0 1,1-1 0,-1 0 0,1-1-1,12-1 1,-4 0-1249,0-1-1,0-1 1,19-6 0,8-7-4076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7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 55 8448,'-6'-6'3043,"4"5"-2584,0-1-1,0 0 1,1 1 0,-1-1 0,1 0 0,-1 0 0,1 0-1,-1 0 1,1-1 0,0 1 0,-1-3 0,2 4-372,0 0 1,-1 0 0,1 0-1,0 0 1,-1-1 0,1 1-1,-1 0 1,1 0-1,-1 0 1,0 0 0,0 0-1,1 1 1,-1-1 0,0 0-1,0 0 1,0 0 0,0 1-1,0-1 1,0 0-1,0 1 1,0-1 0,0 1-1,0-1 1,0 1 0,0 0-1,0-1 1,-1 1 0,1 0-1,0 0 1,0 0-1,0 0 1,0 0 0,-1 0-1,1 0 1,0 0 0,0 0-1,0 0 1,0 1-1,0-1 1,-1 1 0,1-1-1,0 1 1,0-1 0,0 1-1,0-1 1,0 1 0,0 0-1,0 0 1,1-1-1,-2 2 1,-6 7 72,1 0 0,0 1 1,1-1-1,0 1 0,0 1 0,1-1 0,-5 14 0,5-7-108,0-1-1,1 1 0,1 0 0,-1 24 1,3-11-70,2 0-1,1 0 1,1 0 0,2-1 0,10 40 0,-11-56 9,0 5-23,1-1 1,1 1-1,9 17 0,-13-32 52,-1 1 0,1-1 0,0 0 1,1 1-1,-1-1 0,0 0 0,1 0 1,0 0-1,-1-1 0,1 1 0,0-1 0,0 0 1,1 1-1,-1-1 0,0 0 0,1-1 0,-1 1 1,1-1-1,0 0 0,6 2 0,2-2 65,0-1 0,0 0-1,0-1 1,0 0 0,0-1-1,16-5 1,68-25-192,-90 31-419,-1-2 1,1 1-1,0-1 1,-1 0-1,0 0 0,0 0 1,0-1-1,0 1 1,-1-1-1,1-1 1,-1 1-1,7-10 1,1-3-4376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7.8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 85 9344,'-10'-14'6447,"0"-12"-3034,8 21-2981,0 0 0,0-1 0,0 1 1,-5-8-1,7 13-370,-1-1 0,1 0 0,-1 0 0,1 1 0,-1-1 0,0 0 0,1 1 0,-1-1 0,0 1 0,1-1 0,-1 0 0,0 1 0,1 0 0,-1-1 0,0 1 0,0-1-1,0 1 1,0 0 0,1 0 0,-1-1 0,0 1 0,0 0 0,0 0 0,0 0 0,0 0 0,0 0 0,0 0 0,1 0 0,-1 1 0,0-1 0,0 0 0,0 0 0,0 1 0,0-1 0,1 0 0,-1 1 0,0-1 0,0 1 0,1-1 0,-1 1 0,0-1 0,0 1 0,1 0 0,-2 0 0,-1 3 11,0 0 0,0-1 1,0 1-1,0 0 0,0 1 0,-3 6 0,2 2-73,-1-1 0,1 1 0,1 0 0,1 0 0,-1 0 0,2 0 0,0 0 0,1 0 0,2 27 0,1-16-18,2 0 0,0 0 0,2-1-1,14 35 1,-19-52 21,1 1 0,0-1 0,1 0-1,0 0 1,0 0 0,6 7 0,-9-11 17,1 0-1,0 0 1,0-1 0,0 1-1,0-1 1,0 1 0,1-1 0,-1 0-1,0 0 1,0 0 0,1 0-1,-1 0 1,1 0 0,-1-1 0,1 1-1,-1-1 1,1 0 0,-1 0-1,1 0 1,-1 0 0,4 0 0,20-6-12,0-1 0,0-1 0,40-19 0,-4 2-2915,-47 19 1396,-10 4 189,1-1 0,0 1-1,-1 0 1,9-1 0,2 3-3174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8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58 7808,'-2'-25'3340,"0"0"2754,-1 17-3351,3 8-2649,0 1 0,0-1 0,0 0 1,-1 1-1,1-1 0,0 0 0,0 1 0,0-1 0,0 1 1,0-1-1,0 0 0,-1 1 0,1-1 0,0 0 0,0 1 1,0-1-1,0 1 0,0-1 0,0 0 0,1 1 0,-1-1 1,0 0-1,0 1 0,0-1 0,0 1 0,1-1 0,7 73 1324,27 155-126,-7-84-1186,-24-114-1083,-4-10-4881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3:58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3 9600,'-7'-3'13325,"10"11"-14080,7 20 1364,1 1 0,1-2 0,24 39 1,-24-48-451,1 0 0,0-1 0,1 0 0,1-1 1,26 22-1,-38-36-106,0 1-1,1-1 1,-1 0 0,1 0 0,-1 0-1,1 0 1,3 1 0,-5-3-22,-1 1 1,0-1-1,0 0 1,1 0 0,-1 0-1,0 0 1,0 0-1,0 0 1,1 0 0,-1 0-1,0 0 1,0-1-1,1 1 1,-1-1-1,0 1 1,0 0 0,0-1-1,0 0 1,0 1-1,0-1 1,0 0 0,0 0-1,0 1 1,0-1-1,0 0 1,1-2 0,3-4 127,-1 0 1,0 0 0,-1 0-1,0 0 1,5-15 0,2-7 65,14-23-44,4-10-775,-14 20-3270,-10 30-8,-4-2-2175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5.1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8 8320,'0'-8'8655,"-9"16"-7289,5-2-1232,0 0 0,1 1 0,0-1 0,0 1 0,1-1 0,0 1 0,0 0 0,0 0 0,1-1-1,-1 10 1,1 3-127,1-1 0,3 31-1,-2-40-52,0 0 1,1-1-1,4 14 0,-5-19 68,0 0 0,0 0 0,0-1-1,1 1 1,-1-1 0,1 1 0,0-1 0,0 1-1,-1-1 1,1 0 0,1 0 0,-1 0 0,0 0-1,4 2 1,-5-3 27,1-1 0,0 1 0,0 0 0,0-1 0,0 0 1,0 1-1,0-1 0,0 0 0,0 0 0,0 0 0,0 0 0,0-1 0,0 1 0,3-1 0,28-12 280,-23 9-263,-3 1-18,-1 0 0,1 0 1,-1-1-1,0 0 0,1 0 1,-2-1-1,1 1 1,0-1-1,-1-1 0,5-5 1,-8 9-37,-1 0 0,1-1 0,-1 1 0,1-1 0,-1 1 0,0-1 0,0 1 0,0-1 0,-1 0 0,1 1 0,0-1 0,-1 0 0,0 0 0,0 1 0,0-1 0,0 0 0,0 0 0,0 0 0,-1 1 0,1-1 0,-1 0 0,0 1 0,0-1 0,0 0 0,0 1 0,0-1 0,0 1 0,-4-5 0,1 1-86,-1-1 0,-1 0 1,1 1-1,-1 0 0,0 0 1,-8-6-1,11 10-63,0 0 1,0 1-1,0-1 0,0 1 1,0-1-1,0 1 0,-1 0 1,1 0-1,0 1 0,-1-1 0,1 1 1,0 0-1,-1-1 0,1 1 1,-1 1-1,1-1 0,-6 1 1,3 1-497,0-1 1,0 1-1,1 0 0,-7 3 1,10-4 191,0 0 0,0 1 1,0-1-1,1 0 0,-1 1 1,0-1-1,1 1 0,-1-1 0,1 1 1,-1 0-1,1 0 0,0 0 0,-1 2 1,-4 8-3128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3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0 8320,'2'4'10881,"-3"6"-8565,-4 13-2148,-11 19 885,-32 92-266,-22 69-750,50-151-2981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4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9856,'-16'0'8730,"21"4"-7317,37 32-39,84 82-326,-104-96-1005,118 121 90,-115-118-200,-17-16-346,1 0-1,0-1 0,0 0 0,1-1 0,17 11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4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11392,'0'8'7231,"4"-8"-6527,0 0-32,0 0-288,4 0-160,0 0-128,0-4-96,4 4 32,0 0 32,0 0 96,0 4-1184,0-1-576,-2 5-1247,2-1-545,4 6-800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5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71 8704,'4'0'6464,"0"-4"-5536,4-3-1,0-1-447,4 1-192,3 1-192,1-1 0,0-1 64,4 1-288,0 3-64,-4 2-768,0-2-319,0 4-897,-2-4-384,2 1-1088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5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12288,'4'7'8559,"5"6"-8028,-1 0 0,0 0-1,-1 1 1,7 20-1,16 61-504,-17-52 95,-7-23-185,4 14-1555,24 55 1,-33-86 1188,0-1 0,1 0-1,-1 0 1,0 1 0,1-1 0,-1 0 0,1-1-1,0 1 1,0 0 0,-1 0 0,1-1 0,1 1-1,-1-1 1,4 3 0,13-2-4151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6.1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9088,'0'0'7594,"4"4"-5551,30 34 288,-23-26-2051,16 20-1,-9-2-161,-1 0-1,-1 2 0,21 59 0,-7-15-415,-27-70-866,-9-29-5692,5 19 5868,-3-10-3214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6.4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0 112 8832,'10'-2'4241,"-9"2"-4135,-1 0 0,1 0-1,0 0 1,-1 0 0,1 0 0,0 0 0,-1 0-1,1-1 1,-1 1 0,1 0 0,0 0 0,-1 0-1,1-1 1,-1 1 0,1 0 0,0-1-1,-1 1 1,1 0 0,0-2 0,13-11 715,2 1 0,-1 0 1,28-14-1,-31 19-636,0 0 0,1 1 0,0 1 1,19-6-1,-25 10 6,0-1 1,0 1 0,0 0 0,0 1-1,0 0 1,1 0 0,-1 0 0,0 1-1,0 0 1,10 3 0,-15-4-78,-1 1 0,1-1 0,0 1 0,0 0-1,0 0 1,-1 0 0,1 0 0,0 0 0,-1 0 0,1 1 0,-1-1 0,1 0 0,-1 1 0,0-1 0,1 1 0,-1 0 0,0-1 0,1 3 0,-1-1-22,0 0 1,0 0-1,-1-1 1,1 1-1,-1 0 0,1 0 1,-1 0-1,0 0 1,0 0-1,0 0 1,-1 3-1,-1 3-124,0-1 0,-1 0 0,1 1 0,-2-1 0,1 0 0,-1-1 0,-6 11 0,-1-5-669,-5 8-1452,15-20 1708,1 0-1,-1 1 0,0-1 0,1 0 0,0 1 1,-1-1-1,1 0 0,0 1 0,0 1 0,0 4-2433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6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35 353 10112,'22'-27'5090,"-14"17"-4335,20-27 2435,-17 22-2905,11-25 0,-20 37-271,-1 0 0,0 0 0,0-1 1,0 1-1,0 0 0,-1-1 0,1 1 1,-1 0-1,0-1 0,0 1 0,0 0 1,0-1-1,-1 1 0,1 0 0,-1-1 1,-2-5-1,-2-2-14,0 1 0,0-1 0,-10-13 0,7 11 8,-3-2 45,-1-1 0,-23-23-1,18 22 409,17 16-446,0 1-1,0-1 1,-1 1 0,1 0 0,0-1-1,-1 1 1,1 0 0,0 0-1,-1-1 1,1 1 0,0 0-1,-1 0 1,1-1 0,-1 1 0,1 0-1,0 0 1,-1 0 0,1 0-1,-1 0 1,1 0 0,-1-1 0,1 1-1,0 0 1,-1 0 0,1 0-1,-1 1 1,1-1 0,-1 0-1,1 0 1,0 0 0,-2 0 0,2 1-10,0-1 0,-1 1 0,1-1 1,0 1-1,0-1 0,-1 1 1,1-1-1,0 1 0,0-1 0,0 1 1,-1-1-1,1 1 0,0-1 1,0 1-1,0-1 0,0 1 0,0-1 1,0 1-1,0 0 0,0-1 1,0 1-1,1-1 0,-1 1 0,0-1 1,0 1-1,1 0 0,1 5-9,1 0-1,0 0 0,0 0 0,1 0 1,0-1-1,0 0 0,0 0 0,8 8 1,45 34 191,-43-36-150,27 22-265,-1 2 1,48 54-1,-72-70-114,30 33-1356,-14-22-2971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7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80 8960,'0'4'3424,"4"0"-2656,4-4 416,-4 0 32,7-4-225,5 0-31,4-2-384,8-5-128,4 0-256,4-2-128,-1 2-32,5 1-1088,-4-1-479,-2 4-3329</inkml:trace>
  <inkml:trace contextRef="#ctx0" brushRef="#br0" timeOffset="1">523 20 11264,'-8'0'4224,"4"11"-545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8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64 410 7808,'-3'-1'538,"1"2"0,0-1 0,-1 0 0,1 0 1,0 1-1,0-1 0,-1 1 0,1-1 0,0 1 0,-3 2 1,-6-1 1703,10-2-2101,0 0-1,1 0 1,-1 0-1,0 1 1,0-1 0,0 0-1,0 0 1,0 1 0,1-1-1,-1 0 1,0 1 0,0-1-1,1 1 1,-2 0-1,1 0-88,0 0-1,0 1 0,0-1 0,0 0 0,0 1 0,0-1 0,0 0 1,1 1-1,-1-1 0,1 1 0,-1-1 0,1 1 0,-1-1 0,1 1 1,0-1-1,0 1 0,0 0 0,0-1 0,0 1 0,0-1 0,0 1 1,0-1-1,1 1 0,-1-1 0,1 1 0,-1-1 0,1 1 0,0 1 1,3 5-31,0-1 0,0 0 0,0 0 1,7 8-1,-7-10-32,0-1 1,0 0 0,0 0 0,0 0-1,1-1 1,-1 1 0,1-1-1,0 0 1,0 0 0,0-1 0,0 0-1,10 3 1,-13-4 16,1 0 0,-1-1 0,1 0-1,-1 1 1,1-1 0,0 0 0,-1 0 0,1-1 0,-1 1 0,1 0-1,-1-1 1,1 0 0,-1 1 0,0-1 0,1 0 0,-1 0 0,0-1 0,1 1-1,-1 0 1,0-1 0,0 1 0,0-1 0,0 0 0,0 1 0,-1-1-1,1 0 1,-1 0 0,1 0 0,-1-1 0,2-2 0,0 0-66,-1 1 1,0-1 0,0 1-1,-1-1 1,1 0 0,-1 0 0,0 0-1,-1 1 1,1-1 0,-1-8-1,0 10-6,0 1 0,0-1 0,-1 1-1,0-1 1,1 1 0,-1-1 0,0 1-1,0 0 1,0-1 0,0 1 0,-1 0-1,1 0 1,0 0 0,-1 0 0,0 0-1,1 0 1,-1 0 0,0 0 0,0 1-1,0-1 1,0 1 0,-3-2 0,2 2 7,-1-1 1,0 0 0,1 1-1,-1 0 1,-6-1-1,10 2 55,-1 0-1,1 0 1,-1-1-1,1 1 1,-1 0-1,1 0 1,-1 0-1,1 0 1,-1 0-1,1 0 1,-1 0-1,1 0 1,-1 0-1,1 0 1,-1 0-1,1 1 1,-1-1-1,1 0 1,-1 0-1,1 0 1,-1 1-1,1-1 1,0 0-1,-1 0 1,1 1-1,-1-1 1,1 0-1,0 1 1,-1-1-1,1 1 1,0-1-1,-1 0 1,1 1-1,0-1 1,0 1-1,0-1 1,-1 1-1,1-1 1,0 1-1,0-1 1,0 1-1,0-1 1,0 1-1,0-1 1,0 1-1,0-1 1,0 1-1,0-1 1,0 1-1,0-1 1,0 1-1,0-1 1,0 1-1,1-1 1,-1 1-1,0 1 20,1-1-1,-1 0 1,1 1-1,0-1 1,-1 0 0,1 1-1,0-1 1,0 0-1,0 0 1,0 0 0,0 1-1,0-1 1,0 0-1,0 0 1,1-1-1,-1 1 1,0 0 0,0 0-1,1-1 1,-1 1-1,1 0 1,-1-1-1,0 0 1,1 1 0,-1-1-1,1 0 1,-1 0-1,1 1 1,-1-1-1,3-1 1,0 1 92,-1 0 0,0-1 0,0 1 1,1-1-1,-1 0 0,0 0 0,0 0 0,0 0 0,0-1 1,0 1-1,0-1 0,0 0 0,2-2 0,-1 0-35,0 0-1,0-1 1,0 1-1,-1-1 1,1 1 0,-1-1-1,-1 0 1,1-1-1,-1 1 1,0 0-1,0-1 1,0 1 0,-1-1-1,0 1 1,0-1-1,0 0 1,-1 0-1,0-10 1,0-16-72,-2-1 0,-11-59-1,9 74-5,-1 0-1,0 0 0,-2 1 0,0 0 1,-1 0-1,-16-25 0,13 26 236,11 16-220,0 0 0,0 0 0,0-1 0,0 1 0,0 0 0,-1 0 0,1 0 0,0 0 0,0 0 1,0-1-1,0 1 0,0 0 0,0 0 0,0 0 0,-1 0 0,1 0 0,0 0 0,0 0 0,0 0 0,0 0 0,-1-1 0,1 1 0,0 0 0,0 0 0,0 0 0,0 0 0,0 0 0,-1 0 0,1 0 0,0 0 0,0 0 0,0 0 0,0 0 0,-1 0 0,1 0 0,0 1 0,0-1 0,0 0 0,0 0 0,-1 0 0,1 0 0,0 0 0,0 0 0,0 0 0,0 0 0,-1 1 0,-1 9 225,4 15-54,7 26-96,2-1 0,3-1 0,35 85 0,-31-94-57,2-1 1,2 0 0,1-2 0,51 61-1,-16-33-138,-21-24-124,-24-27-132,-8-9 13,-8-10-173,-29-35 696,-1 1-1,-50-43 1,79 79-118,2 1-25,-1-1-1,0 1 1,1-1 0,-1 0 0,-1-3 0,3 5-28,1 1-1,0-1 1,-1 1 0,1-1-1,0 1 1,0-1-1,0 1 1,-1-1 0,1 0-1,0 1 1,0-1 0,0 1-1,0-1 1,0 1 0,0-1-1,0 0 1,0 1 0,0-1-1,1 1 1,-1-1 0,0 1-1,0-1 1,0 0 0,1 1-1,-1-1 1,0 1 0,0-1-1,1 1 1,-1 0 0,0-1-1,1 1 1,-1-1 0,1 1-1,-1 0 1,1-1 0,-1 1-1,1 0 1,-1-1 0,1 1-1,88-46-803,-58 32-2953,44-29-1,-46 22-394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5.5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0 10496,'-8'7'7418,"-10"17"-4933,14-14-2198,-1-1 0,1 1 0,1 0 0,0 0 0,-3 14-1,-4 55-12,8-16-179,3-41-1114,-2 0 1,-7 42 0,7-59 538,0-1 0,-1 1 0,1-1 1,-1 0-1,0 0 0,-1 0 0,1 0 0,-1 0 0,0-1 0,1 1 0,-2-1 1,-3 4-1,-14 12-8012,12-12 5516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9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91 8448,'-4'3'12631,"12"0"-12847,-5-2 392,0 0-1,1 0 0,-1 0 1,0 0-1,1-1 1,-1 0-1,1 1 0,-1-1 1,1-1-1,-1 1 0,6-1 1,39-12 452,-39 11-507,101-37 137,24-6-447,-132 45 70,0-1 0,-1 1 0,1 0 0,0 0-1,0-1 1,-1 1 0,1 0 0,0 0 0,-1 1 0,1-1 0,0 0 0,0 1 0,-1-1 0,1 1-1,0-1 1,1 2 0,-2-2 1,-1 1-1,0-1 1,1 0-1,-1 1 1,1-1-1,-1 1 1,1-1-1,-1 1 1,0-1-1,1 1 1,-1-1-1,0 1 1,0-1-1,0 1 0,1 0 1,-1-1-1,0 1 1,0-1-1,0 2 1,0-1-171,0 0 0,0 1 0,0-1 1,0 0-1,-1 1 0,1-1 0,-1 0 0,1 1 0,-1-1 1,1 0-1,-2 2 0,-5 8-2735,-1 0-1045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9.4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10880,'3'2'761,"-1"0"0,0 0 0,0 1 1,0-1-1,0 0 0,0 1 0,-1-1 0,1 1 1,1 3-1,11 28 758,-9-21-960,3 6-263,-2-8-292,-1 2-1,0-1 1,-1 0 0,-1 1-1,0 0 1,0 0 0,0 17-1,-2-27-535,-1 0 0,-1 0 0,1 0 0,0 0 0,-1 0 0,1 0 0,-1 0 0,0 0 1,0-1-1,0 1 0,-2 4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09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0 130 9472,'52'-9'5381,"55"-14"-3749,-24 7-2320,-9 1-2128,-72 15 2727,1-1 1,-1 0-1,0 0 0,1 0 1,-1-1-1,0 1 0,0 0 1,3-3-1,-5 4 142,1-1 0,-1 1 0,0 0 0,1-1-1,-1 1 1,0 0 0,1-1 0,-1 1 0,0-1 0,0 1 0,1 0 0,-1-1-1,0 1 1,0-1 0,0 1 0,0-1 0,1 1 0,-1 0 0,0-1 0,0 1 0,0-1-1,0 1 1,0-1 0,0 1 0,0-1 0,0 1 0,-1-1 0,1 1 0,0-1-1,0 1 1,0 0 0,0-1 0,0 1 0,-1-1 0,1 1 0,0 0 0,-1-1 0,1 1-1,0-1 1,0 1 0,-1 0 0,1-1 0,-1 1 0,1 0 0,0 0 0,-1-1-1,1 1 1,-1 0 0,1 0 0,0 0 0,-1-1 0,0 1-7,-16-12 2128,17 12-2136,-1 0 0,1 0-1,-1 0 1,1-1-1,0 1 1,0 0 0,-1 0-1,1-1 1,0 1-1,-1 0 1,1 0 0,0-1-1,0 1 1,0 0-1,-1-1 1,1 1 0,0 0-1,0-1 1,0 1 0,0 0-1,0-1 1,-1 1-1,1-1 1,0 1 0,0 0-1,0-1 1,0 1-1,0 0 1,0-1 0,0 1-1,0-1 1,1 1-1,-1 0 1,0-1 0,0 1-1,0 0 1,0-1 0,0 1-1,1 0 1,-1-1-1,0 1 1,0 0 0,0-1-1,1 1 1,-1 0-1,0 0 1,1-1 0,-1 1-1,0 0 1,1-1-1,1 0 50,0 0-1,1 0 0,-1 0 0,0 1 1,0-1-1,1 0 0,-1 1 0,1 0 1,-1-1-1,0 1 0,1 0 0,-1 0 1,1 0-1,-1 1 0,0-1 0,1 1 1,-1-1-1,0 1 0,1 0 0,-1 0 1,4 2-1,2 2-793,1 0 1,-2 1-1,1 0 0,7 9 1,-2-4-2373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10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85 432 7936,'0'0'155,"0"1"1,0-1-1,0 0 1,0 1-1,0-1 0,1 1 1,-1-1-1,0 0 1,0 1-1,1-1 1,0 1 310,-1-1-311,0 1 1,1-1-1,-1 0 1,0 0-1,1 1 1,-1-1-1,0 0 1,1 0-1,-1 0 0,1 0 1,-1 1-1,1-1 1,-1 0-1,0 0 1,1 0-1,-1 0 1,1 0-1,-1 0 0,1 0 1,-1 0-1,0 0 1,1-1-1,0 1 1,18-5 1793,-15 3-1685,0 0 1,0-1-1,0 0 1,0 1-1,-1-1 1,1 0-1,-1-1 1,5-4-1,-7 5-180,1 1 0,-1-1 0,1 1 0,-1-1-1,0 0 1,0 0 0,0 1 0,-1-1 0,1 0 0,-1 0 0,1 0 0,-1 0-1,0 0 1,0 0 0,-1-3 0,-3-28-40,-3 1 0,0-1 0,-3 2-1,0-1 1,-2 1 0,-2 1 0,0 0 0,-29-44 0,41 73-26,1 1 1,0-1 0,-1 0 0,1 0-1,-1 0 1,0 1 0,1-1-1,-1 1 1,0-1 0,-2 0 0,3 1-12,1 1 1,-1 0 0,1 0-1,0 0 1,-1 0-1,1 0 1,-1-1 0,1 1-1,-1 0 1,1 0 0,-1 0-1,1 0 1,-1 0 0,1 0-1,-1 1 1,1-1-1,0 0 1,-1 0 0,1 0-1,-1 0 1,0 1 0,1-1-4,-1 1 0,0 0 0,1-1 0,-1 1-1,0 0 1,1-1 0,-1 1 0,1 0 0,0 0 0,-1 0 0,1 0 0,-1-1 0,1 1 0,0 0 0,0 1 0,-3 14-3,1 1 0,1-1 0,0 1 0,3 21 0,-1-25-1,1 13 24,1-1 0,1 0-1,2 1 1,0-2-1,2 1 1,0-1 0,19 36-1,-12-32-29,0-1-1,2-1 0,1 0 1,1-2-1,40 41 1,-42-49 44,1-1-1,22 15 1,-34-25-15,0-2 0,0 1 1,1-1-1,0 0 0,-1 0 0,1 0 0,0-1 0,0 0 0,0-1 1,15 2-1,-20-3 15,1 0 1,-1 0 0,0-1 0,1 1-1,-1-1 1,0 1 0,0-1-1,0 1 1,1-1 0,-1 0-1,0 0 1,0 0 0,0-1 0,0 1-1,-1 0 1,5-4 0,-4 3 32,0-1-1,0 0 1,-1 1 0,1-1 0,0 0 0,-1 0 0,0 0 0,1 0 0,-1 0 0,1-7 0,-1 4 5,0-1 0,-1 1 0,0-1 1,0 1-1,0-1 0,-1 1 0,0-1 0,0 1 0,-1-1 0,1 1 1,-5-9-1,3 9-229,0 0 1,0 0-1,0 0 1,-1 1-1,0 0 1,0 0 0,-1 0-1,1 0 1,-1 0-1,0 1 1,-7-5-1,-19-8-3111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10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13568,'0'7'5087,"-4"-3"-3967,8-4 416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8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10 7808,'-11'-10'8618,"10"11"-8516,-4 9 259,1 1 0,0 0 0,0 0 0,-2 12 0,-7 48 819,9-49-934,2-4-132,1 1 0,0-1 0,3 28 0,12 52 5,-10-70-64,24 122 482,-21-127-445,0 1 0,2-1 0,0-1 0,13 24 0,-18-40-52,0 0-1,1 1 1,-1-1-1,1-1 1,1 1 0,-1-1-1,1 0 1,11 8-1,-2-4 4,0 0 0,27 10 0,-35-16-79,1-1-3520,-7-2 3089,19-23-8321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8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 7552,'-8'-4'11082,"8"12"-10733,1 0 0,0 0 0,3 9 0,2 15-44,-1 17-19,-1-4-220,2 0 1,17 64 0,-17-87-106,-5-15-352,1 1-1,0-1 1,1 1 0,3 7 0,-6-15 245,0 1 0,1-1 0,-1 0 0,0 1 1,0-1-1,0 0 0,9 4-3794,17-28-7781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9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8448,'5'-13'6999,"-4"12"-6707,0 0-211,-1 1 0,1 0 0,0 1-1,-1-1 1,1 0 0,0 0 0,-1 0 0,1 0 0,-1 0 0,1 1 0,0-1 0,-1 0 0,1 0-1,-1 1 1,1-1 0,0 1 0,-1-1 0,1 0 0,-1 1 0,1-1 0,-1 1 0,1 0-1,3 4 198,1 1 0,-1 0 0,-1-1 0,1 1-1,-1 0 1,0 1 0,0-1 0,2 9 0,11 52 1262,-16-67-1538,5 32 562,-1 0 0,0 40 0,-4-13-3503,0-34-171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29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38 7168,'-10'-18'9109,"24"13"-8114,1 1 0,0 1 0,1 0 0,21-1 0,-26 4-571,-1 0 1,0 0-1,0 1 0,1 1 0,-1 0 0,0 0 0,17 7 0,-24-8-370,-1 1 1,0-1 0,1 0 0,-1 1-1,0-1 1,0 1 0,0-1-1,0 1 1,0 0 0,-1 0 0,1 0-1,0 0 1,-1 0 0,0 1 0,1-1-1,-1 0 1,0 1 0,0-1 0,0 0-1,0 4 1,1 3-25,-1 0 1,0 0-1,0 1 1,-1 9-1,0-16-19,-4 73 57,1-50-114,2 0 0,2 33 0,-1-54 27,1 1 0,0 0 0,1-1-1,-1 1 1,1-1 0,0 0 0,1 1 0,-1-1-1,1 0 1,0 0 0,0-1 0,0 1 0,1 0-1,7 6 1,-9-9 7,0-1 0,-1 0 0,1 1 0,0-1 0,0 0-1,0 0 1,1 0 0,-1 0 0,0 0 0,0-1 0,0 1 0,1-1-1,-1 0 1,0 1 0,0-1 0,3 0 0,-1-1 38,0 1 0,-1-1-1,1 0 1,0 0 0,-1 0 0,1 0 0,-1-1 0,1 1 0,2-3-1,3-2-654,-1 0 0,1-1 0,-1 0 0,-1 0 0,14-17 0,-7 1-3318,-12 18 2971,6-9-3914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0.0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9600,'1'-1'374,"0"0"1,0 1-1,0-1 1,0 1-1,0-1 0,0 1 1,0-1-1,0 1 1,0 0-1,0 0 1,0-1-1,0 1 1,1 0-1,-1 0 0,0 0 1,0 0-1,0 0 1,2 1-1,-1 0 129,1 0-1,0 0 0,-1 0 1,1 1-1,3 2 1,-1-1-201,16 11 745,-1 1 0,35 33-1,-48-41-915,-1 0 0,1 1 0,-1 0 0,-1 0 0,0 0 0,0 1 0,0 0 1,-1 0-1,0 0 0,3 15 0,-3-2-704,-2 1-1,0 0 1,-2-1 0,-4 45 0,0 10-4865,4-74 4522,0-1 0,0 1 0,0-1 0,0 1 0,1-1 0,-1 1 0,2 2 0,-2-4 556,1 0 0,0 0 1,-1 0-1,3 1-1079,-2-1 1079,0-1 0,0 1 0,0-1 0,-1 1 1,1-1-1,2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5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87 7808,'21'-39'4842,"-20"18"3398,-11 44-6771,-20 35 0,17-37-1286,-14 36 0,24-49-198,1 0-1,-1-1 1,2 1 0,-1 0 0,1 0 0,0 0 0,1 0 0,0 15 0,0-20 8,1-1 1,-1 1-1,0-1 1,1 1-1,-1-1 1,1 0 0,0 1-1,0-1 1,0 0-1,0 0 1,0 1-1,1-1 1,-1 0-1,1 0 1,-1 0-1,1 0 1,0-1-1,0 1 1,-1 0-1,1-1 1,0 1-1,1-1 1,-1 0-1,0 0 1,0 0-1,0 0 1,1 0-1,-1 0 1,1 0-1,-1-1 1,0 1-1,1-1 1,-1 0-1,1 0 1,-1 0-1,4 0 1,16-3 78,1-1 1,-1 0-1,0-2 0,0-1 0,-1 0 1,0-2-1,-1 0 0,27-17 1,-40 22 27,-1 0 0,0-1 0,0 0 0,9-10 0,-14 13-77,0 1 1,0 0-1,0-1 0,0 1 0,0 0 1,0-1-1,0 1 0,0-1 0,-1 1 1,1-1-1,-1 0 0,1 1 1,-1-1-1,0 0 0,1 1 0,-1-1 1,0 0-1,0 1 0,0-1 0,0 0 1,-1 1-1,1-1 0,0 0 0,-1 1 1,1-1-1,-1 0 0,0-1 1,-3-3-5,0 1 1,0 0 0,0 0-1,-1 0 1,0 0 0,-8-6 0,-38-23-342,28 18-97,-68-37-2845,77 46 1474,-1 0 0,-20-5-1,26 9-630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1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 9088,'-3'4'6288,"11"-2"-4110,15-2-2131,-20 0 591,5 1-307,0 0 0,0 0 0,0 1 0,0 0 0,14 6 0,-14-5-77,-1-1 0,1 0 0,0 0 0,-1 0 0,15 0 0,68-4 650,109-17 0,-170 17-894,53 1 1,-37 1-4656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1.4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9344,'1'4'6010,"6"1"-3311,-5-4-2560,0 1 1,0 0-1,-1 0 0,1-1 1,-1 1-1,0 0 1,1 0-1,-1 1 0,0-1 1,0 0-1,0 0 1,1 5-1,-1-2-26,12 35 1036,10 60-1,-12-49-810,13 52-1000,-22-96 97,-1 0 0,1 15 0,-2 2-3851,0-14 944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1.7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 8192,'2'1'584,"-1"0"1,1 1-1,0-1 0,0 0 1,0 0-1,0 0 1,0 0-1,0-1 1,0 1-1,0-1 0,1 1 1,-1-1-1,0 1 1,0-1-1,4 0 0,6-1 278,21-3 0,0 1-321,-1 1-670,51-8 0,-7-3-2823,-50 6 744,-1 0-1877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2.1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49 219 10752,'-11'5'7266,"6"-4"-6228,5-1-963,-1 0 0,1 0-1,-1 0 1,0 0-1,1 0 1,-1 0 0,0 0-1,1 0 1,-1 0 0,1 0-1,-1 0 1,0 0 0,1-1-1,-1 1 1,1 0-1,-1-1 1,1 1 0,-1 0-1,1-1 1,-1 1 0,1 0-1,-1-1 1,1 1 0,0-1-1,-1 1 1,1-1-1,0 1 1,-1-1 0,1 1-1,-1-1 1,-2-8-16,0 1 0,0-1 0,1 1-1,0-1 1,1 0 0,-1-15 0,2 17-31,0 0-1,0 0 1,1 0-1,-1 0 1,2 0 0,-1 0-1,1 0 1,0 1-1,4-10 1,-2 11-32,-1 0-1,1 0 1,0 1 0,0-1-1,0 1 1,1 0-1,0 0 1,-1 0 0,1 0-1,11-4 1,-13 6-2,1 0-1,-1 1 1,1 0 0,-1 0 0,1 0-1,0 0 1,-1 1 0,1-1 0,0 1-1,0 0 1,-1 0 0,1 0 0,0 1-1,0-1 1,-1 1 0,1 0-1,0 0 1,-1 0 0,1 0 0,-1 1-1,5 2 1,5 3-29,-1 1-1,0 0 1,-1 0 0,14 14-1,50 52-3096,-37-35-711,-22-25-285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2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 8 8704,'-7'-8'9637,"-1"17"-7653,5-6-1877,0 1 0,0-1 1,0 1-1,1 0 0,-1 0 0,1 0 1,0 0-1,0 1 0,1-1 1,-1 0-1,1 1 0,0-1 0,0 1 1,1 0-1,-1-1 0,1 1 1,0 6-1,1 5-101,1-1 1,0 0-1,7 27 1,-8-38 5,1 3 5,-1 0 0,2 0 0,-1 0-1,6 10 1,-6-15-15,-1 0 0,0 0-1,1 0 1,-1-1 0,1 1-1,-1-1 1,1 1 0,0-1-1,0 0 1,0 1 0,0-1-1,0 0 1,0 0 0,0-1-1,0 1 1,0 0 0,0-1-1,4 2 1,1-2-113,-1 1 0,1-1-1,0-1 1,0 1 0,-1-1 0,1 0 0,0 0 0,-1-1-1,1 0 1,-1 0 0,8-4 0,0-1-2305,0-1 0,0 0 1,19-16-1,-12 7-1669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3.1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132 315 10496,'-16'-5'8554,"13"5"-7896,-10-2 1617,8-1-2189,0 0 0,0 0 0,1 0 0,-1-1 0,1 1 0,-1-1 0,1 0-1,0 0 1,0-1 0,1 1 0,0-1 0,-1 0 0,-2-7 0,-3-5-110,2-1 0,-10-29 0,15 39-222,1-1 0,0 1 1,0 0-1,0-1 0,1 1 1,1-1-1,-1 1 0,1-1 0,1 1 1,-1 0-1,2 0 0,3-11 0,-5 17-67,0-1-1,0 1 0,0-1 1,1 1-1,-1 0 0,1-1 0,0 1 1,-1 0-1,1 0 0,0 0 1,0 0-1,5-3 0,-6 4-104,1 1-1,0-1 0,0 0 1,0 0-1,0 1 0,0-1 1,0 1-1,0 0 0,0-1 1,0 1-1,0 0 1,0 0-1,0 0 0,3 1 1,-1 0 68,0 0-1,-1 0 1,1 0 0,0 1 0,-1 0 0,1-1 0,0 1 0,5 5-1,-4-3 1526,0 0 0,-1 0-1,5 6 1,-5-5-742,-1-1-83,1 0 1,-1 0 0,1-1 0,5 5-1,-8-7-259,1 0 0,-1 0 0,1 0 0,-1-1 0,1 1 0,0 0 0,-1-1 0,1 0 0,0 1 0,-1-1 0,1 0 0,0 0 0,0 1 0,-1-1 0,1-1 0,3 1 0,-1-1 92,0 1 0,-1-1-1,1 0 1,-1 0 0,1-1-1,-1 1 1,1-1 0,-1 1-1,0-1 1,0 0-1,0 0 1,0-1 0,0 1-1,0-1 1,0 1 0,-1-1-1,0 0 1,1 0 0,-1 0-1,0 0 1,0 0 0,-1-1-1,3-5 1,-4 8-158,0 0 0,0 0 0,0 0 0,0 1 0,0-1 0,0 0 0,0 0 0,0 0 0,-1 0 0,1 0 0,0 0 0,-1 0 1,1 1-1,-1-1 0,1 0 0,-1 0 0,1 1 0,-1-1 0,0 0 0,1 1 0,-1-1 0,0 0 0,-1 0 0,2 0-25,-1 1 1,1-1-1,-1 1 1,0 0-1,1-1 0,-1 1 1,0-1-1,1 1 1,-1 0-1,0 0 1,1-1-1,-1 1 1,0 0-1,0 0 0,1 0 1,-1 0-1,0 0 1,0 0-1,1 0 1,-1 0-1,0 0 0,0 0 1,0 0-1,1 0 1,-1 1-1,0-1 1,1 0-1,-2 1 0,0 1-5,1-1 0,0 1 0,-1-1-1,1 1 1,0 0 0,0 0-1,0 0 1,0 0 0,0 0 0,1 0-1,-2 3 1,-3 24-185,4-22 166,-1 10 5,0-1 1,2 0-1,2 31 0,-1-36-2,1 0 0,0 0-1,1 0 1,0-1 0,1 1-1,7 15 1,-8-21 26,0-1 1,1 1-1,-1-1 1,1 1-1,0-1 1,0 0-1,1-1 0,-1 1 1,1-1-1,-1 0 1,1 0-1,0 0 1,0-1-1,1 0 0,8 3 1,-3-2-102,0 0-1,0-1 1,0 0 0,0-1 0,1 0 0,-1-1 0,12-1-1,-16 0-442,0 0-1,1 0 0,-1-1 0,0 0 0,1-1 1,-1 0-1,-1 0 0,1 0 0,0 0 1,-1-1-1,0-1 0,1 1 0,7-8 0,16-21-3134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3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 8 10112,'-1'0'299,"1"-1"-1,-1 0 1,0 0 0,1 1 0,-1-1 0,0 1 0,0-1 0,0 1 0,0-1 0,0 1-1,0 0 1,0-1 0,0 1 0,1 0 0,-1-1 0,0 1 0,0 0 0,0 0 0,0 0-1,0 0 1,-2 0 0,2 0-130,-1 1-1,1-1 1,-1 0-1,1 0 1,-1 1-1,1-1 1,-1 1 0,1-1-1,-1 1 1,1-1-1,-1 1 1,1 0-1,0 0 1,-3 2-1,1 0-118,1 1-1,-1 0 0,0-1 0,1 1 0,0 0 0,0 1 0,0-1 0,0 0 0,1 1 0,-1-1 1,0 7-1,0 4-8,1 0 1,0 18-1,1-29-29,1 21 67,5 42 1,-5-58-77,1-1 1,0 1 0,0-1-1,1 1 1,0-1 0,1 0-1,0 0 1,7 11 0,-11-18 5,1-1 0,-1 1 0,0-1 0,1 1 0,-1-1 0,0 1-1,1-1 1,-1 1 0,1-1 0,-1 1 0,1-1 0,-1 0 0,1 1 0,-1-1 0,1 0 0,0 1 0,-1-1 0,1 0 0,-1 0 0,1 0 0,0 1 0,-1-1 0,1 0 0,-1 0 0,1 0 0,0 0 0,-1 0 0,1 0 0,0 0 0,-1 0 0,1-1 0,-1 1 0,1 0 0,0 0 0,-1 0 0,1-1-1,-1 1 1,1 0 0,-1-1 0,1 1 0,-1 0 0,1-1 0,-1 1 0,1-1 0,0 0 0,1-1 72,0-1 0,0 1 1,-1-1-1,1 0 0,0 0 0,-1 0 0,2-5 0,2-14 131,0 0-1,-2 0 1,-1 0 0,0 0-1,-3-28 1,1 31-106,-4-54 1526,8 83-1696,0-1 0,0 1 0,10 16 0,-3-7 53,4 8-71,0-1-1,3-1 0,19 24 0,-26-36-764,0-1 0,1-1-1,0 0 1,1 0 0,0-1 0,0-1-1,21 10 1,-14-10-3947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3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 10752,'1'-2'4873,"-7"3"-2031,-9 5-1187,7-2-1598,1 0 0,-1 1 0,1 0-1,0 1 1,1 0 0,-1 0 0,1 0 0,0 0-1,-5 9 1,9-12-63,0 0 0,1 0 1,-1 0-1,0 0 0,1 1 0,0-1 0,0 0 0,0 1 0,0-1 0,0 1 1,1 0-1,-1-1 0,1 1 0,0-1 0,0 1 0,1 0 0,-1-1 0,1 1 1,-1-1-1,1 1 0,0-1 0,1 1 0,-1-1 0,3 6 0,0-4 3,0 0 0,-1-1-1,1 1 1,1-1 0,-1 1-1,1-1 1,-1-1 0,1 1-1,0-1 1,1 1 0,6 2-1,9 3-13,35 11 0,-38-14 27,1 0-327,-11-4 590,1 1 0,-1 0 0,0 0 0,1 1 1,9 6-1,-16-9-187,0 1-1,-1-1 1,1 1 0,0-1 0,-1 1-1,1 0 1,-1 0 0,0 0 0,0 0 0,1 0-1,-1 0 1,0 0 0,-1 0 0,1 0 0,0 0-1,-1 0 1,1 1 0,-1-1 0,1 0 0,-1 0-1,0 1 1,0-1 0,0 0 0,-1 0-1,0 4 1,0 2-133,-1-1-1,0 0 0,-1-1 0,0 1 1,0 0-1,0-1 0,-6 9 1,-1-1-1992,-23 25 1,25-29-160,3-3-393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4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75 7808,'-2'5'1185,"0"2"89,-1 0-1,1 1 1,-2 8 0,4-15-1153,0 1 0,-1-1 0,1 1 0,0 0 0,0-1 0,0 1 0,1-1 0,-1 1 0,0 0 0,0-1 1,1 1-1,-1-1 0,1 1 0,0-1 0,-1 1 0,1-1 0,0 0 0,0 1 0,0-1 0,0 0 0,1 2 0,-1-2-59,0-1-1,1 1 1,-1 0-1,0-1 0,1 1 1,-1-1-1,0 0 1,1 1-1,-1-1 0,0 0 1,1 0-1,-1 0 1,1 0-1,-1 0 0,1 0 1,-1 0-1,0 0 1,1-1-1,-1 1 0,0 0 1,1-1-1,-1 1 0,0-1 1,3-1-1,1-1 224,0 0 0,1 0 0,-1 0 0,5-6 0,-8 8-181,5-5 239,0-1 0,0 0 0,-1 0-1,7-9 1,-12 15-314,0 0-1,0-1 0,0 1 1,0-1-1,0 1 0,-1-1 1,1 1-1,0-1 0,-1 1 1,1-1-1,-1 0 1,0 1-1,1-1 0,-1 0 1,0 1-1,0-1 0,0 0 1,0 1-1,-1-1 0,1 0 1,0 1-1,-1-1 0,1 0 1,-1 1-1,0-1 1,1 1-1,-1-1 0,0 1 1,0-1-1,0 1 0,-1-2 1,-2-1-17,0 1 1,-1-1 0,1 1 0,-1 0 0,1 1-1,-1-1 1,0 1 0,0 0 0,0 0 0,0 0-1,0 1 1,0 0 0,-1 0 0,-5-1 0,8 2-22,0 0 1,0 0 0,0 0 0,0 0 0,0 0 0,1 1 0,-1-1 0,0 1 0,0 0 0,0 0 0,1 0-1,-1 0 1,0 0 0,1 0 0,-1 1 0,1-1 0,0 1 0,-1 0 0,1 0 0,0 0 0,0 0 0,0 0-1,0 0 1,1 1 0,-1-1 0,0 0 0,1 1 0,-2 3 0,-1 5-20,1 0 1,0 0-1,1 0 0,0 1 1,1-1-1,0 22 0,2-11 20,1 0 0,7 35-1,-7-48 16,1-1 0,0 1 1,0-1-1,0 1 0,1-1 0,1 0 0,-1-1 0,1 1 0,1-1 0,-1 0 0,1 0 0,0 0 0,8 6 0,-8-9 5,0 1-1,1-1 0,-1 0 0,0-1 0,1 1 0,0-1 0,0 0 1,0-1-1,0 0 0,1 0 0,-1 0 0,0-1 0,1 0 0,-1-1 1,15 0-1,-13-1-141,0-1 0,-1 1 0,1-2 1,0 1-1,-1-1 0,16-7 0,-8 1-1300,0-1-1,19-15 1,1-3-3535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5.2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 45 9344,'-4'-22'5024,"3"21"-4814,1 0 1,0-1-1,0 1 1,-1 0-1,1 0 1,-1 0-1,1 0 1,-1 0-1,1 0 1,-1 0-1,0 0 1,0 0-1,1 0 1,-1 1-1,0-1 1,0 0-1,0 0 1,0 1-1,0-1 1,0 0-1,0 1 1,0-1-1,0 1 1,0 0-1,0-1 1,0 1-1,0 0 1,0-1-1,-1 1 1,1 0-1,0 0 1,0 0-1,0 0 1,0 0-1,-2 0 1,-7 3-53,-1 1 0,1-1 1,0 2-1,0-1 0,0 1 0,1 1 1,-1 0-1,2 0 0,-1 1 0,0 0 0,1 0 1,1 1-1,-1 0 0,-9 15 0,13-18-160,1 1 0,0 0 0,0 0 0,0 0 0,1 0 0,0 0 0,0 0 0,1 1 0,0-1 0,0 1 0,0-1 0,1 11 0,0-1-10,2-1 0,0 1 0,1-1 1,4 15-1,-1-12-11,0-1 0,2-1 0,-1 1-1,2-1 1,14 20 0,-16-25 2,-4-6 23,1 0 0,-1 0-1,1-1 1,0 1 0,0-1 0,0 0 0,9 5 0,-10-7 18,0 0 0,0 0 0,0-1 1,1 1-1,-1-1 0,1 0 1,-1 0-1,1 0 0,0 0 0,-1-1 1,1 1-1,0-1 0,6 0 1,5-2 12,0-1 1,0-1 0,0 0-1,-1 0 1,20-10 0,70-40-3170,-81 40 1344,4-2-1045,-6 1-2037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6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4 10880,'0'0'230,"1"-1"0,0 1 1,0 0-1,0-1 0,0 1 1,0 0-1,-1-1 0,1 1 1,0 0-1,0 0 0,0 0 1,0 0-1,0 0 0,0 0 1,0 0-1,0 0 0,0 0 1,0 0-1,0 0 0,0 1 0,-1-1 1,1 0-1,0 1 0,0-1 1,0 1-1,0-1 0,-1 1 1,1-1-1,0 1 0,0 0 1,2 3 280,0-1 0,0 1 1,0 0-1,-1 0 1,3 5-1,3 5 112,88 144 2545,-87-141-2982,-1 0 0,0 1 0,-2 0 0,0 1 0,-1-1 0,-1 1 0,0 0 0,-2 0 0,0 0 0,-1 0 0,-1 1 1,-3 23-1,-1-16-259,0 0 0,-2 0 0,-2 0 0,0-1 0,-1 0 0,-2-1 0,-27 47 0,-71 90-5020,79-121 1754,10 2-2079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5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 10752,'-3'0'1274,"-1"-1"1,1 1-1,-1-1 1,0 1-1,1 0 1,-1 1 0,-5 0-1,0-1-356,3 0-590,0 1 0,0-1 0,0 1 0,0 0 0,0 0 0,0 0 0,0 1 0,1 0 0,-11 5 0,12-5-311,0 1 0,0 0 1,1 0-1,-1 0 0,1 0 0,0 0 1,0 1-1,0 0 0,0-1 0,0 1 0,1 0 1,-4 9-1,4-7-20,0 0 0,0 1 1,0 0-1,1-1 0,0 1 0,0 0 1,1 0-1,0-1 0,0 1 0,1 0 1,2 12-1,2 1 28,0 0 0,13 29 1,-11-31 24,1-1 1,0-1 0,2 1 0,13 18-1,-14-25-41,0 1 0,0-1-1,1-1 1,0 0 0,1 0 0,18 11-1,-27-19-1,1 0 0,0 0 0,0 0-1,-1 0 1,1 0 0,0-1 0,0 1 0,0-1-1,0 0 1,0 0 0,0 0 0,0 0 0,0 0-1,0-1 1,0 1 0,0-1 0,0 0 0,0 0-1,0 0 1,-1 0 0,6-3 0,4-3-34,1-1 0,-1-1 0,13-10-1,-17 12-82,38-25-2611,2 3-4120,-17 12 1721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6.3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1 354 10752,'-1'4'8627,"8"-4"-6254,13-3-3374,-17 3 1759,5-2-520,1 0 0,-1 0-1,1-1 1,-1 0 0,0 0 0,0-1 0,0 0 0,0 0 0,0-1 0,-1 0 0,0 0 0,11-12 0,12-16 130,48-73-1,-71 97-361,80-126 154,-83 131-192,-3 4 35,-1 0 1,1 0-1,-1 0 1,1-1-1,-1 1 1,1 0-1,-1-1 1,0 1-1,1 0 1,-1-1-1,0 1 1,1 0-1,-1-1 1,0 1-1,1-1 1,-1 1-1,0-1 1,0 1-1,1-1 1,-1 1-1,0-1 1,0 0-1,8 9-72,11 30 167,9 17-79,-12-31 11,0-1 0,34 34 0,46 35-5083,-88-84 3968,8 10-4914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6.8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9216,'0'-18'10111,"0"20"-9151,3 48 313,1 0-1,13 54 1,7 56-232,-19-96-1174,8 84 235,1-50-4060,-14-94 3153,3 6-1993,21-23-7684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9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0 7424,'1'70'10562,"0"-12"-7793,-7 78-1925,-2 95-721,5-205-121,1-18-1684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39.8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14 8448,'-4'-14'8937,"4"14"-8831,4 0 361,-1 1-1,1-1 0,0 0 1,5 2-1,0 2-184,-1-1 0,0 1 0,0 0 0,0 0 0,-1 1 0,0 0 0,13 12 0,12 7 54,49 29 61,71 49-250,-90-61-150,-25-17-575,-27-17-784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0.2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 10496,'4'0'3936,"-2"0"-3040,10-3 160,-8 3-161,4-4-159,0 0 32,4 1-224,0-1 0,0 0-320,4-2-64,-4 2-32,0 1-64,0-1-64,0 4-768,-1 0-288,1 0-1279,0 0-609,4 4-1472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0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1 134 9216,'4'4'3424,"0"-8"-2656,2-13 192,-2 10-32,4-8-512,4-2-64,4 0-288,4-1-128,4 4 32,0 3-1408,4 0-544,-1 5-2048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1.1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57 7808,'-1'-1'163,"0"0"1,1 0 0,-1 0-1,0 0 1,1 1-1,-1-1 1,1 0 0,0 0-1,-1 0 1,1 0 0,0 0-1,0 0 1,-1 0-1,1 0 1,0 0 0,0 0-1,0 0 1,0 0-1,0 0 1,0-1 0,1 1-1,-1 0 1,0 0-1,0 0 1,1 1 0,-1-1-1,1 0 1,-1 0 0,1 0-1,-1 0 1,1 0-1,-1 0 1,1 1 0,0-1-1,0 0 1,-1 0-1,1 1 1,0-1 0,0 0-1,1 0 1,2-1 209,0-1 1,-1 1-1,1 0 1,0 0-1,0 1 0,0-1 1,1 1-1,-1 0 1,5-1-1,-3 2-91,0 0-1,0 0 1,1 0-1,-1 1 1,0-1-1,0 2 1,0-1-1,0 1 1,0 0-1,-1 0 1,1 0-1,0 1 1,-1 0 0,0 0-1,0 0 1,0 1-1,0 0 1,0 0-1,6 7 1,-3-3-121,-1 1 1,0 1 0,0-1 0,-1 1-1,-1 1 1,1-1 0,-2 1-1,1-1 1,3 17 0,1 8-173,-4-13-41,1 1 0,1-1 0,18 37 0,-22-53 41,0 0 0,1 0-1,0 0 1,0-1-1,5 6 1,-7-9 13,-1-1 0,1 1 0,0-1 0,0 0 0,0 1 0,0-1-1,0 0 1,1 0 0,-1 0 0,0 0 0,0-1 0,1 1 0,-1-1 0,0 1 0,1-1 0,-1 0-1,0 0 1,4 0 0,4-2-260,0 1-1,0-2 0,-1 0 1,1 0-1,14-8 0,22-6-3623,-12 9 31,-1 4-1295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2.3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1 270 7680,'0'7'15084,"0"-20"-12388,0-16-5080,0 21 3782,0-1-1371,-1-22 157,2-1 1,1 1-1,1 0 1,8-33-1,-10 63-187,-1-1 0,1 0 0,-1 1 0,1-1 0,0 0 0,-1 1 0,1-1 0,0 1 0,0 0 0,0-1 0,0 1 0,1 0 0,-1-1 0,0 1 0,0 0 0,2-1 0,-1 1 14,-1 1 0,0-1 0,1 1 0,-1-1-1,0 1 1,1 0 0,-1-1 0,0 1 0,1 0 0,-1 0 0,0 0 0,1 0 0,-1 0 0,0 1 0,1-1 0,1 1 0,1 0 11,-1 1 0,1-1 0,0 1 0,-1 0 0,1 1 1,-1-1-1,0 0 0,0 1 0,1 0 0,-2 0 0,6 5 0,42 66-61,6 6 30,-52-76 11,-1 1-10,0-1 0,1 0 0,0 0 0,0 0 0,4 4 0,-7-8 10,0 1 1,0 0 0,0-1 0,0 1-1,0-1 1,1 1 0,-1-1-1,0 1 1,0-1 0,0 0-1,0 0 1,0 0 0,1 0 0,-1 1-1,0-2 1,0 1 0,0 0-1,1 0 1,-1 0 0,0 0 0,0-1-1,0 1 1,0 0 0,0-1-1,0 1 1,0-1 0,1 0-1,0-1 1,21-17 149,-18 14-138,1 0 0,-1 1 0,1 0 0,5-4 0,-8 7-10,0 0 0,-1 0 0,1 0 0,0 0 0,0 0 0,0 1 0,0-1 0,0 1 0,0 0 0,-1 0 0,1 0 0,0 0 0,4 1 0,1 1-7,-1 0 1,0 0-1,1 1 1,-1-1 0,-1 2-1,1-1 1,0 1 0,-1 0-1,0 0 1,0 1-1,0 0 1,7 8 0,6 7-56,-1 2 0,15 25 0,-12-18-148,-7-3-1178,-12-22 488,-1 0 1,1 0-1,0-1 0,1 1 1,-1-1-1,1 1 0,4 4 1,4 0-4390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2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103 237 10752,'0'6'4032,"4"12"-3136,4 10 31,-4-10-223,4 6-480,0 4-128,4 4-768,0-4-351,0-3 511,-4-7-2016,7-12-2624</inkml:trace>
  <inkml:trace contextRef="#ctx0" brushRef="#br0" timeOffset="1">9 5 9472,'-4'-4'3520,"0"4"-2752,8 4-128,-4-2-224,4 5-1184,4 4-320,4-1-2816,6 5-1120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9.2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32 9088,'-9'-10'10346,"13"17"-9541,21 71 543,52 109 0,58 63-220,-132-246-1103,8 15 21,1 1 0,1-2-1,28 32 1,-37-46-37,-1-1 91,1 1 1,0 0-1,0-1 1,6 4-1,-9-7-53,0 1 0,0 0 1,0-1-1,0 1 0,0-1 0,0 0 0,0 1 1,0-1-1,1 0 0,-1 0 0,0 1 0,0-1 1,0 0-1,1 0 0,-1 0 0,0-1 0,0 1 1,0 0-1,1 0 0,-1-1 0,0 1 0,0 0 1,0-1-1,1 0 0,2-2 47,-1 0-1,1 0 1,-1 0 0,0 0 0,-1-1 0,1 1-1,-1-1 1,1 0 0,-1 0 0,0 0-1,0 0 1,-1 0 0,3-6 0,0-7 47,6-34-1,8-161 312,-16 2-1112,-3 113-1217,3 74 324,-2 23 1380,0-1-1,0 0 1,0 1 0,1-1 0,-1 1-1,0-1 1,0 0 0,0 1 0,1-1-1,-1 0 1,0 1 0,1-1-1,-1 1 1,0-1 0,1 1 0,-1-1-1,1 1 1,-1-1 0,1 1-1,-1-1 1,1 1 0,-1 0 0,1-1-1,-1 1 1,1 0 0,0 0-1,0-1 1,11 17-6255,-10-12 5134,7 12-2978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3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53 354 11136,'1'3'537,"0"-1"0,0 1 1,-1-1-1,1 1 0,-1-1 1,0 1-1,1-1 0,-4 10 5356,-7-15-4394,8 1-1291,-1-1 1,1 1-1,-1-1 1,1 1-1,0-1 0,0 0 1,0 0-1,0 0 1,1 0-1,-1 0 0,1 0 1,0-1-1,-1-3 1,-2-8 76,-3-24 1,6 34-148,-2-19 242,1 1 0,2-39 0,1 46-326,0 1-1,2-1 0,0 1 1,0 0-1,7-16 1,-8 27-40,0-1 1,0 1-1,0 0 0,0-1 1,1 1-1,0 0 0,-1 1 1,2-1-1,3-4 1,-4 6-4,0 0 0,-1 0 0,1 1 0,0-1 0,0 1 0,0-1 0,0 1 0,0 0 0,0 0 0,0 0 0,0 1 0,0-1 0,1 1 0,5 0 0,2 0 13,1 1 0,0 0 0,-1 0 0,1 2 0,-1-1 0,0 2-1,0-1 1,0 2 0,0-1 0,-1 1 0,18 12 0,-15-8-23,0 1-1,-1 1 1,-1 0 0,0 0 0,0 1-1,-1 1 1,-1-1 0,9 17-1,21 48-252,3 3-3831,-31-66 1025,-2-10-1058,-9-4 3899,1 0 0,-1 0 1,1 0-1,-1 0 0,1 0 1,-1 0-1,1 0 0,-1 0 1,1 0-1,0-1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5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13 8576,'-9'-12'11711,"8"14"-11521,0 0 0,1 0 0,-1 1-1,0-1 1,1 1 0,0-1 0,-1 0-1,1 1 1,0 2 0,2 27 225,-1-21-264,31 230 601,-3-117-822,-24-106 51,2-1 0,0 0 0,0-1 0,20 30 0,-26-44-12,2 3-342,0 0 0,1-1 1,-1 1-1,1-1 0,0 0 0,0 0 0,0 0 0,6 3 0,-9-7-166,0 0 1,0 0-1,0 0 0,1 0 0,-1 0 0,0 0 0,0-1 0,0 1 0,1 0 0,-1-1 0,0 1 0,0-1 0,24-23-10102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5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77 9344,'-12'-3'6778,"16"-8"-4565,-2 7-2071,1-1 0,-1 1 0,1 0 0,0 1 0,0-1-1,0 0 1,1 1 0,-1 0 0,1 0 0,0 0 0,0 0-1,0 0 1,0 1 0,0 0 0,0 0 0,1 0-1,-1 0 1,1 1 0,6-2 0,-7 2-15,0 1 1,0-1-1,0 1 0,0 0 1,0 0-1,0 0 1,0 1-1,-1-1 0,1 1 1,0 0-1,0 0 1,0 0-1,-1 1 0,1-1 1,-1 1-1,1 0 1,-1 0-1,0 0 0,1 0 1,-1 1-1,0-1 0,0 1 1,-1 0-1,4 3 1,0 3-90,-1-1 0,0 1 0,-1 0 0,1 0 0,3 15 0,11 51 13,-1-4 70,-13-58-97,18 52 63,-19-55-107,1 0 0,0 0 0,0-1-1,8 11 1,-10-17 23,-1-1 0,0 1-1,1 0 1,-1-1 0,1 0-1,0 1 1,0-1 0,0 0-1,0-1 1,0 1 0,0 0-1,0-1 1,1 0 0,-1 0 0,1 0-1,4 1 1,-5-2-169,0 0-1,0 0 1,0 0-1,0 0 1,0 0 0,0-1-1,0 0 1,4-1-1,-4 1-584,1-1-1,-1 1 0,0-1 0,1 0 0,-1-1 0,0 1 1,3-3-1,3-3-2448,2-1-1237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6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10752,'0'0'4032,"0"4"-3136,0-1 383,0 5 1,0 2-352,3 8 0,1 6-512,0 5-192,0-1-128,4 0-160,0 0 32,-4-4-384,4-3-224,0-6-800,0-4-352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6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11 11008,'-1'0'377,"0"0"0,0 0 0,0 0 0,0 0 1,0 0-1,0 0 0,0 1 0,0-1 0,0 0 0,0 1 1,0-1-1,0 0 0,0 1 0,0 0 0,0-1 0,0 1 1,-1 1-1,1-1-297,0 0-1,1 0 1,-1 0 0,1 0-1,-1 0 1,1 0 0,0 0-1,0 0 1,-1 0 0,1 1 0,0-1-1,0 0 1,0 0 0,0 0-1,0 0 1,0 0 0,1 3-1,1 2-32,-1 1 0,2-1 0,-1 1 0,1-1 0,0 0 0,0 0-1,0 0 1,1 0 0,5 5 0,6 8 49,20 17 1,-28-29-79,0-1-1,0 0 1,1 0 0,-1-1 0,1 0 0,1 0 0,-1-1-1,18 6 1,-21-8 33,0-1 1,0 1-1,0-1 0,0-1 0,1 1 1,-1-1-1,0 0 0,1 0 0,-1-1 1,0 1-1,0-1 0,0 0 0,1-1 0,-1 1 1,0-1-1,-1 0 0,7-3 0,-7 2 69,1 0 0,-1 0 0,0 0 0,0-1 0,0 1 0,-1-1 0,1 0 0,-1 0 0,0 0 0,0-1 0,0 1 1,0-1-1,-1 0 0,0 1 0,0-1 0,0 0 0,-1 0 0,1-6 0,-1 6-45,0 1 1,-1 0 0,0-1-1,0 1 1,0 0 0,-1-1-1,0 1 1,1 0 0,-1-1 0,-1 1-1,1 0 1,-1 0 0,1 0-1,-1 0 1,0 0 0,-1 0-1,1 1 1,-1-1 0,1 1-1,-1 0 1,0-1 0,-4-2 0,2 3-50,1 0 0,-1 0 0,0 0 0,0 1 0,0-1 0,0 1 0,0 1 0,-1-1 0,-9-1 0,4 1-179,0 1 0,0 0 0,-21 2 0,27 0-289,0-1 0,-1 1 0,1 1 0,0-1 0,0 1 0,0 0 0,-6 3 0,42 8-11281,-8-13 8129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6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5 9728,'0'-1'163,"-1"1"0,0-1 1,0 1-1,1-1 1,-1 1-1,0 0 0,0-1 1,0 1-1,1 0 1,-1 0-1,0 0 0,0-1 1,0 1-1,0 0 0,1 0 1,-1 0-1,0 0 1,0 0-1,0 1 0,0-1 1,0 0-1,1 0 1,-1 0-1,0 1 0,0-1 1,0 1-1,1-1 0,-1 0 1,0 1-1,1-1 1,-1 1-1,0-1 0,1 1 1,-1 0-1,0-1 0,1 1 1,-1 0-1,1-1 1,-1 2-1,-2 2 77,1-1-1,0 1 1,0 0 0,0 0-1,0 0 1,-2 7 0,2-1-93,0-1 0,1 1-1,0 0 1,1 0 0,0 0 0,0-1 0,1 1 0,0 0 0,4 10 0,-4-12-97,1 0 0,1 0 0,0-1 0,0 1 0,0-1 0,1 0 0,0 0 0,1 0 0,-1 0 0,1-1 0,9 9 0,-12-13 7,1 0 0,0-1 0,-1 1 0,1-1 0,0 0 0,0 1 1,0-1-1,0 0 0,0-1 0,0 1 0,0-1 0,0 1 0,0-1 0,0 0 0,0 0 0,0 0 0,1-1 0,-1 1 0,0-1 0,0 1 0,0-1 0,3-1 1,-2 0 88,0 1 1,0-1-1,0 0 1,0 0 0,-1 0-1,1 0 1,0-1 0,-1 0-1,1 1 1,-1-1-1,0 0 1,0-1 0,0 1-1,-1-1 1,4-4 0,-5 5 5,0-1 1,0 0 0,0 1-1,0-1 1,-1 0-1,1 0 1,-1 0 0,0 1-1,0-1 1,0 0 0,-1 0-1,1 0 1,-3-6-1,0 0 100,0-1-1,-1 1 0,-7-15 0,8 21-237,1-1 0,-1 1 0,0-1 0,0 1 0,-1 0 0,1 0 0,-1 1 0,0-1 0,0 1 0,-9-6 1,10 7-267,0 1 1,0-1 0,0 1 0,0 0-1,0 0 1,0 0 0,-1 0 0,1 1-1,-1-1 1,1 1 0,0 0-1,-1 0 1,1 0 0,0 0 0,-1 1-1,1-1 1,-7 3 0,6-2-674,-10 5-4011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7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12160,'3'-5'6167,"-2"4"-5899,6 0 1977,11 5-920,-3 0-969,-1 1 0,1 0 0,-1 1 0,-1 1 0,1 0 0,-1 1 0,18 15 0,-17-11-156,-1 1 0,0 1 0,0 0 1,-2 0-1,0 2 0,0-1 0,-2 1 0,12 25 1,-13-20-108,0 0 0,-2 1 0,0-1 0,-1 1 0,-2 1 0,3 39 0,-14 131-1756,1-96-1981,8-62 391,5-9-2277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8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33 9088,'-9'4'6607,"15"-5"-5295,20-8-274,1 2 0,0 1 0,1 0 0,30 0 0,109 4 9,-90 3-894,-71-1-183,0 0 1,1 0-1,-1 1 0,1 0 1,-1 0-1,10 4 1,-14-4-155,0-1 0,-1 1 0,1 0 0,0 0 0,-1 0 0,1 0-1,-1 0 1,0 0 0,1 1 0,-1-1 0,0 0 0,0 1 0,0-1 0,1 1 0,-2-1 0,1 1 0,0-1 0,0 1 0,0 0 0,-1-1 0,1 1 0,-1 0 0,1 0 0,-1 0 0,0-1 0,0 1 0,0 2 0,-2 11-2541,-2-2-1771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8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11 9216,'-3'-10'9525,"19"25"-8908,0 2 0,-1 0 0,0 0-1,11 21 1,-6-6-460,26 56-1,21 36-437,-51-97-542,-10-13-596,-2-5-679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8.9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1 180 10112,'20'0'3872,"-4"-4"-3040,12-3 352,-16 5-65,6-6-159,10-6 64,0-3-416,4-4-192,-4-1-256,-1 5-128,1 2 64,-4 1-992,-4 4-416,0 0-543,-4-1-225,3 3-2368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29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88 9728,'-8'-26'7085,"7"35"-6384,2 20-152,6 30 0,-2-18-90,5 323 4444,-11-270-3070,9-132-1065,-6-25-725,15-138-38,-7 130-28,2 1 0,24-72 0,-35 137 14,0 1-1,0-1 1,1 1 0,0-1-1,0 1 1,0 0 0,0 0-1,0 0 1,1 0 0,0 1-1,0-1 1,0 1 0,0-1-1,0 1 1,8-5 0,-10 7 11,1 0 1,-1 1 0,0-1 0,1 1-1,-1-1 1,1 1 0,-1 0 0,1 0 0,-1-1-1,1 1 1,-1 0 0,0 0 0,1 1 0,-1-1-1,1 0 1,-1 0 0,1 1 0,-1-1-1,3 2 1,-2-1-8,1 1 0,0-1 0,-1 1 0,1 0 0,0 0 0,-1 0 0,0 1 0,0-1 0,0 1 0,3 3 0,11 22 30,-2 0 0,0 1 1,11 36-1,-3 0-43,12 33-13,23 106 0,-49-167-238,8 41-1241,-15-69 378,0 0-1,-1 0 0,-1 14 1,-2-14-2031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9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66 264 11392,'-4'-2'938,"1"-1"0,-1-1 1,1 1-1,-1 0 1,-2-6-1,1 2-143,0 0 0,0 0 0,1-1 0,-4-10 0,5 9-528,0 0 0,1 0 0,-3-20 0,4 24-233,1-1 0,0 1 0,0-1 1,0 1-1,1-1 0,0 1 0,0-1 0,2-6 1,-1 8-30,0 0 1,1 0 0,-1 0-1,1 0 1,0 1 0,0-1 0,1 1-1,-1 0 1,1-1 0,-1 2-1,1-1 1,0 0 0,0 1-1,0 0 1,1 0 0,6-3-1,6-1-1210,0 1-1,35-6 1,-48 11 799,-1-1-1,1 0 1,0 1 0,-1 0 0,1 0-1,0 0 1,-1 0 0,1 1 0,0-1-1,-1 1 1,1 0 0,-1 0 0,1 1-1,-1-1 1,1 1 0,-1-1 0,0 1-1,0 0 1,0 0 0,0 0 0,0 1-1,4 3 1,8 8-3589,-2 3 689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49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31 8960,'-3'-8'2245,"2"5"-1424,0 0 1,0 1-1,0-1 0,1 0 1,-1 0-1,1-3 0,5 7 560,0 0-1198,-1 1-1,1-1 1,-1 1-1,0 0 1,6 4-1,3 0 163,-5-1-186,1 0-1,-1 1 0,0 0 0,0 0 1,0 1-1,-1 0 0,10 12 0,-3-1 153,0 1-1,12 24 1,-22-36-467,0 0-1,0 0 1,0 0 0,-1 1 0,0-1 0,-1 1 0,1 0 0,-2 0 0,1 0 0,0 9-1,-2 3-3970,0-12 1343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50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81 180 10368,'-3'-13'4191,"3"12"-4018,0 1 0,0-1 0,0 1-1,-1-1 1,1 1 0,0 0 0,0-1 0,-2-1 691,2 2-691,-1 0 0,1 0 0,0-1 0,-1 1-1,1 0 1,-1 0 0,1-1 0,-1 1 0,1 0 0,0 0 0,-1 0-1,1 0 1,-1 0 0,-2-1 104,1 1 0,0-1 0,0 1 0,0-1-1,0 0 1,0 0 0,0 0 0,0 0 0,0 0 0,0-1 0,1 1-1,-4-3 1,1 1-203,1-1 0,-1 0-1,0 0 1,-3-6 0,4 6-116,1-1 0,0 0 0,-1-1 0,2 1 0,-1 0 0,1 0 0,0-1 0,0 1 0,0-1 0,0-7 1,1 9-605,1 1 0,-1-1 1,0 0-1,1 0 1,0 0-1,0 0 1,0 1-1,0-1 0,4-5 1,2-2-4080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50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11 6784,'-4'-11'6346,"-4"14"-3562,3-1-2303,1 0 0,0 0-1,0-1 1,-1 0 0,1 0 0,-9 1-1,11-2-343,1 0 0,-1 0-1,1 0 1,-1 0 0,1 1-1,-1-1 1,1 0 0,-1 1-1,1 0 1,-1-1 0,1 1 0,0 0-1,-1-1 1,1 1 0,0 0-1,-1 0 1,1 0 0,0 0-1,0 0 1,0 1 0,0-1-1,0 0 1,0 0 0,1 1-1,-1-1 1,0 0 0,1 1-1,-1-1 1,0 1 0,1-1-1,-1 3 1,0 5-103,0-1 0,0 1 0,0 0 1,2 13-1,0-6 152,-1 3-88,0 0-1,2 0 1,7 32 0,-8-44-90,1 0 0,0-1 0,1 1 1,0-1-1,0 1 0,0-1 1,0 0-1,1-1 0,0 1 0,1 0 1,-1-1-1,1 0 0,8 7 1,-9-10 23,0 0 1,0 0 0,0 0-1,0 0 1,0-1 0,0 1-1,0-1 1,0 0 0,1-1-1,-1 1 1,0-1 0,1 0-1,-1 0 1,0 0 0,9-2-1,5-1-86,0-1 0,24-10-1,-32 11-80,-7 2-127,-1 0 0,1 0 0,0-1 0,0 1 0,-1-1 0,1 1-1,-1-1 1,0 0 0,1 0 0,2-3 0,0-2-2183,0 0 0,6-11-1,-5 7-2252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51.0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186 212 9216,'-1'-2'571,"1"0"1,-1 0 0,1 1 0,-1-1-1,0 0 1,0 0 0,0 0-1,0 0 1,0 1 0,0-1 0,0 0-1,0 1 1,-1-1 0,1 1-1,-1 0 1,1-1 0,-4-1 0,-5-4 994,-18-9 0,25 14-1656,-13-7 178,1-1 0,0-1 0,1 0 0,0-1 0,-18-19 0,30 29-325,0 0 0,1 0 1,-1 0-1,1-1 0,-1 1 0,1-1 1,0 1-1,0-1 0,0 1 1,-1-5-1,2 5-107,0 1 1,0-1-1,0 1 0,-1-1 1,1 0-1,1 1 0,-1-1 1,0 1-1,0-1 0,1 1 1,-1-1-1,1 1 0,-1-1 1,1 1-1,-1-1 0,1 1 1,0 0-1,0-1 0,2-1 1,7-6-3753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51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87 8320,'29'38'5605,"-29"-38"-5539,1 0-1,-1 0 1,1 0 0,-1 0 0,1 1 0,-1-1-1,0 0 1,1 0 0,-1 0 0,1 0-1,-1 0 1,1 0 0,-1 0 0,1 0-1,-1 0 1,0 0 0,1-1 0,-1 1 0,1 0-1,-1 0 1,1 0 0,-1 0 0,0-1-1,1 1 1,-1 0 0,0 0 0,1-1 0,10-8 897,-7 4-703,0 1 0,-1-1 0,1 0 0,-1 0 1,0 0-1,-1-1 0,1 1 0,1-8 0,-3 11-201,-1 0 1,1 0 0,0 0-1,-1 0 1,0-1-1,0 1 1,1 0-1,-1-1 1,-1 1-1,1 0 1,0 0-1,0-1 1,-1 1-1,0 0 1,1 0 0,-1 0-1,0 0 1,0 0-1,0 0 1,0 0-1,0 0 1,0 0-1,-1 0 1,-1-2-1,2 4-53,0-1 0,1 0 0,-1 1 0,0-1 0,0 1 0,0-1 0,0 1 0,0 0 0,0-1 0,0 1 0,0 0 0,0 0 0,0-1-1,0 1 1,0 0 0,0 0 0,0 0 0,0 0 0,0 0 0,0 0 0,0 1 0,0-1 0,0 0 0,1 0 0,-1 1 0,0-1 0,0 1 0,-2 0-1,2 0-1,0 0-1,-1 0 0,1 0 1,0 0-1,0 0 0,0 0 0,0 0 1,0 1-1,0-1 0,0 0 1,0 1-1,0-1 0,1 1 1,-1-1-1,1 1 0,-1-1 0,1 1 1,-1 2-1,0 17 98,2-1 1,0 1-1,1 0 0,7 32 1,-6-38-68,7 21 0,-8-31-44,-1 0 0,1-1 0,1 1 0,-1-1 0,1 1 0,-1-1 0,1 0 0,6 6 0,-8-9-48,1 0 0,0 0-1,0 0 1,0 0-1,-1 0 1,1-1 0,0 1-1,0 0 1,0-1-1,0 1 1,0-1-1,0 0 1,0 0 0,0 0-1,1 0 1,-1 0-1,0 0 1,0-1 0,0 1-1,0 0 1,0-1-1,3-1 1,6-2-860,0-1 0,17-10 0,-20 11 274,51-31-4908,-27 21 1862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51.8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4 9856,'-56'-3'6805,"55"3"-6716,0 0 0,0 0 0,0 0 0,0 0 0,0 0 0,0 0 0,0 0 1,0 0-1,0 1 0,0-1 0,0 0 0,0 0 0,0 1 0,0-1 0,0 1 0,0-1 0,0 1 0,0-1 1,1 1-1,-1 0 0,0-1 0,0 1 0,1 0 0,-1 0 0,0-1 0,1 1 0,-1 0 0,1 0 0,-1 0 1,1 0-1,-1 0 0,1 0 0,0 0 0,-1 0 0,1 0 0,0 0 0,0 0 0,0 0 0,0 0 0,0 0 1,0 0-1,0 0 0,0 0 0,0 0 0,0 0 0,1 0 0,-1 0 0,1 1 0,0 2-35,1 1 1,-1 0-1,1-1 0,0 0 0,1 0 0,-1 1 0,1-1 0,0-1 0,4 6 0,-3-6-45,-1 1-1,2-1 0,-1 0 1,0 0-1,0 0 0,1 0 1,0-1-1,6 2 0,-9-3 28,0 0-1,0-1 0,0 1 0,0-1 0,0 1 1,0-1-1,0 0 0,0 0 0,0 0 1,1 0-1,-1 0 0,0-1 0,0 1 1,0-1-1,0 1 0,0-1 0,0 0 0,0 0 1,0 0-1,0 0 0,-1 0 0,4-2 1,-4 2-20,0 0 1,-1 1 0,1-1 0,0 0 0,0 0-1,-1 0 1,1 0 0,0 0 0,-1 0 0,1 0-1,-1 0 1,0 0 0,1 0 0,-1 0 0,0 0-1,1-1 1,-1 1 0,0 0 0,0 0 0,0 0-1,0 0 1,0-1 0,0 1 0,-1 0-1,1 0 1,-1-2 0,0-1 95,-1-1 1,0 1-1,-1 0 1,1-1-1,-4-3 0,-1-2 569,39 31-207,66 46-5402,-94-65 4053,0 0-1,1 0 0,-1-1 1,7 3-1,1 0-3609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4:52.5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0 11904,'-10'14'5965,"-1"10"-3398,4-8-1804,3-6-674,0-1 0,0 1-1,1 0 1,0 0 0,1 0-1,0 1 1,0 13 0,2-21-101,0 0-1,1 0 1,-1 0 0,1 0 0,-1 0 0,1 0 0,0-1 0,0 1 0,0 0-1,1-1 1,-1 1 0,1-1 0,-1 1 0,1-1 0,0 1 0,0-1-1,0 0 1,0 0 0,0 0 0,1 0 0,2 1 0,3 2-9,0 0-1,1-1 1,-1 0 0,1-1-1,12 4 1,-13-5-122,-6-2 222,1 1 1,-1-1-1,1 1 1,-1 0-1,1 0 1,3 2-1,-6-2-55,1-1-1,-1 1 0,1-1 0,-1 1 0,0-1 0,1 1 0,-1-1 1,0 1-1,1-1 0,-1 1 0,0-1 0,0 1 0,1-1 0,-1 1 0,0 0 1,0-1-1,0 1 0,0-1 0,0 1 0,0 0 0,0-1 0,0 1 1,0 0-1,0-1 0,0 1 0,0-1 0,0 1 0,-1 0 0,1-1 0,0 1 1,0-1-1,-1 1 0,1 0 0,-5 8-580,0-1 1,-1 1-1,0-1 0,0 0 1,-1-1-1,-10 10 1,11-11-332,6-6 861,-1 1 0,1-1-1,0 0 1,0 0 0,0 0-1,0 0 1,0 0 0,0 1-1,0-1 1,0 0 0,0 0 0,0 0-1,0 0 1,0 0 0,0 1-1,-1-1 1,1 0 0,0 0 0,0 0-1,0 1 1,1-1 0,-1 0-1,0 0 1,0 0 0,0 0-1,0 0 1,0 1 0,0-1 0,0 0-1,0 0 1,0 0 0,0 0-1,0 1 1,0-1 0,1 0 0,-1 0-1,0 0 1,0 0 0,0 0-1,0 0 1,0 0 0,0 0-1,1 1 1,-1-1 0,0 0 0,0 0-1,0 0 1,0 0 0,1 0-1,-1 0 1,0 0 0,0 0 0,0 0-1,0 0 1,1 0 0,-1 0-1,0 0 1,0 0 0,0 0-1,0 0 1,1 0 0,-1 0 0,11 0-51,8-3 465,-1-1-1,0-1 1,-1 0 0,1-2-1,-1 0 1,0-1 0,22-14 0,-26 14-205,-1 0 1,-1-1 0,1 0 0,-2-1 0,1-1 0,-1 1 0,-1-2 0,0 1-1,15-26 1,-23 35-104,0-1 1,0 0-1,1 0 0,-1 1 0,-1-1 0,1 0 0,0 0 0,-1 0 1,0 0-1,1 0 0,-2-5 0,1 6-43,0 1 1,-1-1-1,1 0 0,-1 1 1,1-1-1,-1 0 0,0 1 1,0-1-1,0 1 0,0-1 1,0 1-1,0 0 0,0-1 1,0 1-1,-1 0 1,1 0-1,0 0 0,-1 0 1,1 0-1,-1 0 0,-2-1 1,2 1-1,0 0 0,-1 0 0,0 0 0,1 0 0,-1 1 1,1-1-1,-1 1 0,0-1 0,1 1 0,-1 0 0,0 0 1,0 0-1,1 1 0,-1-1 0,-3 2 0,1-1 30,1 1 0,1-1 0,-1 1 0,0 0 1,0 1-1,1-1 0,-1 0 0,1 1 0,-4 4 0,2-2-3,0 0 0,1 1 0,-1 0 0,1 0 0,0 0 0,1 0 0,0 1-1,0-1 1,0 1 0,1 0 0,-3 11 0,4-13-50,0 0-1,1 1 0,0-1 1,-1 0-1,2 1 1,-1-1-1,1 0 1,0 1-1,0-1 0,0 0 1,1 0-1,2 7 1,-2-8-31,1-1 1,-1 1 0,0-1-1,1 0 1,0 0 0,0 0-1,0 0 1,0 0 0,0-1-1,0 1 1,1-1 0,-1 0-1,1 0 1,0 0 0,-1 0-1,7 1 1,-1 0-51,-1-1 0,1-1 0,0 1 1,0-1-1,0-1 0,0 1 0,0-2 0,0 1 1,0-1-1,0-1 0,0 1 0,13-6 0,1-1-2062,-1-1 0,-1-1 0,34-21 0,-16 8-2670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5:26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51 7296,'8'-3'9392,"-10"-6"-5847,1 8-3339,0-1 1,0 0 0,-1 0 0,1 1 0,-1-1 0,1 1-1,-4-3 1,-2 0-73,-1 1 1,1 0-1,-1 0 0,0 0 0,0 1 0,0 0 0,0 1 1,0-1-1,-1 2 0,1-1 0,0 1 0,0 0 0,-1 1 0,1 0 1,0 0-1,0 1 0,0 0 0,0 1 0,0-1 0,1 2 0,-1-1 1,1 1-1,0 0 0,0 0 0,-12 10 0,16-10-117,-1 0-1,1 0 1,0 0-1,0 0 0,0 1 1,1 0-1,-1-1 1,1 1-1,0 0 1,0 0-1,1 0 0,0 0 1,0 1-1,0-1 1,0 7-1,0 6-71,1 1 0,1-1 0,4 21 0,-3-26 52,0 1 1,1-1 0,1 0-1,0 0 1,0-1-1,9 16 1,-10-23-1,0 1 0,0-1 1,1 0-1,0-1 0,0 1 0,0-1 1,0 1-1,1-1 0,0-1 0,0 1 0,0 0 1,0-1-1,0 0 0,1-1 0,-1 1 1,7 1-1,-1-1 63,-1-1 0,0-1 0,1 0 0,-1 0 1,1-1-1,-1 0 0,1-1 0,-1 0 0,1-1 0,14-4 0,12-5 269,51-23-1,-77 30-355,7-3-1337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5:27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199 47 8320,'5'-3'7959,"-6"-3"-5602,-7-6-796,4 10-1088,1 0 0,-1 0 0,0 0 0,0 0 0,-1 1 0,1-1 0,0 1-1,-1 0 1,-5 0 0,-13-3 302,17 2-605,0 1 1,1 0 0,-1 0 0,0 0-1,1 1 1,-12 1 0,15-1-118,-1 0-1,1 1 1,-1-1 0,1 1-1,-1 0 1,1 0 0,0 0-1,-1 0 1,1 0 0,0 1-1,0-1 1,-1 0 0,1 1-1,0 0 1,1 0-1,-4 3 1,0 2-37,1-1-1,0 1 1,1 0 0,0 1-1,0-1 1,0 1-1,1-1 1,0 1 0,1 0-1,0-1 1,0 1 0,0 0-1,2 12 1,0-3-15,1 0 0,1 1-1,0-1 1,1 0 0,7 17 0,-7-25-11,-1 1 0,2-1 0,-1 0 1,1-1-1,1 1 0,-1-1 0,2 0 0,-1-1 0,1 1 0,9 7 0,-12-11 16,1-1 0,-1 0-1,1 0 1,0 0 0,-1-1-1,1 0 1,0 0 0,0 0 0,1 0-1,-1-1 1,0 0 0,0 0-1,1 0 1,-1-1 0,1 0-1,-1 0 1,0 0 0,1 0-1,-1-1 1,8-2 0,1-1 102,0-2 0,0 1 0,0-2 1,20-12-1,46-38-116,-75 54 405,-2-1-1531,1 1 0,1 1 1,-1-1-1,5-2 0,-7 5 374,0-1-1,-1 0 1,1 1-1,0 0 1,0-1-1,0 1 0,0 0 1,0 0-1,0 0 1,0 0-1,0 0 1,-1 1-1,5 0 1,13 5-4648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0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8832,'-9'12'4064,"18"-7"-1024,0-5-1761,0 0 65,12-5-640,-3 5-160,14-4-352,-5 4-128,9-3 32,-5 3-1280,4 0-448,-4 0-2527,5 0-2113,-9 0 2240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5:30.3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16 145 8448,'-9'3'6049,"8"-2"-5671,-4 8 2479,5-5-2558,0 0 0,-1 0 0,1 0 0,1 6-1,0-1 1297,-1-8-1509,0-1 0,0 1 1,0-1-1,1 1 0,-1-1 1,0 1-1,0-1 1,1 0-1,-1 1 0,0-1 1,1 0-1,-1 1 0,1-1 1,-1 0-1,0 1 0,1-1 1,-1 0-1,1 0 1,-1 1-1,1-1 0,-1 0 1,1 0-1,-1 0 0,1 0 1,-1 0-1,1 0 0,-1 1 1,1-1-1,-1 0 1,1 0-1,0-1 0,22 1 1373,-16 0-1281,7-1 53,-1 1-1,1-2 1,-1 0 0,0-1 0,0 0 0,25-10 0,-20 5-52,0-1-1,0-1 1,31-23-1,-34 22-137,0-1 1,0-1-1,19-21 0,-6 6 149,-12 13-134,-15 14-19,-1-1-26,0 2 117,8 3-144,8 24 101,22 37-170,-32-56 76,1-1 0,-1 0 1,1-1-1,0 1 0,1-1 0,0-1 1,0 0-1,0 0 0,0 0 1,15 5-1,-14-5-67,-8-4-64,0-1 0,0 1-1,-1 0 1,1-1 0,0 0 0,0 1 0,0-1-1,0 1 1,0-1 0,0 0 0,0 0-1,1 1 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5:31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13 7680,'-7'-13'11611,"6"22"-9105,-1 39 381,1-27-2577,0 0 1,5 31-1,31 236 112,-34-213-273,-1-42-3162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15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5248,'-3'-4'8814,"1"20"-5164,2-8-5064,8 247 2577,-5-184-1116,3 39 28,-3-72-86,7 111 33,9 231 210,-1-103-85,3 78 358,-7-154-424,12 77-52,2 40 369,-8-18 167,4 69-95,-8-113-531,-1-25-17,22 200 441,-10-149-166,14 123-38,-12-136 141,0-4-91,13 135-66,-35-304-58,31 376 166,-29-365-141,4 37-55,23 203-44,18 278 757,-14-118-240,-10-102-308,-26-339 13,9 89 290,-8-87-491,-3-43-39,-1 1 1,-2 26-1,0-4-133,1 52-71,0-58-4586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18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1 532 7808,'10'5'10621,"-4"-6"-10693,-2-1 447,0 0 1,0 1-1,0 0 1,0-1-1,0 1 1,0 0-1,1 1 0,-1-1 1,4 1-1,1-1-205,0 0 0,0-1 0,-1 0-1,15-6 1,-3 2 107,14-5 180,-5 2-92,0 1 0,53-7 0,88-3 93,380-27 940,-112 16-616,-62 2-439,69-5-237,-290 18-38,71-7 72,120-7-54,224-19 66,-99 6 42,-219 30-166,203-17-18,71 0 94,-500 27-107,395-18-16,-300 11-37,485-12 158,-362 8 53,-6 1-156,-149 11-7,253-4-138,-113 3 320,25-2-172,-25 1 63,64-4-2,-33 0-2,-161 7-53,2494-1 1299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19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12800,'5'15'9589,"-3"-12"-8524,14 19 1359,-10-15-2335,1 0 0,-1 0 0,14 10 0,4-4 138,0-1 0,0-1 1,1-1-1,1-1 0,29 7 1,5 2 61,-9-4 144,-20-6-38,34 14 1,-57-18-304,1 0-1,-1 0 1,0 1-1,-1-1 1,1 2-1,-1-1 1,0 1 0,11 11-1,-15-13-35,0 1-1,-1-1 1,1 1-1,-1 0 1,0 0 0,0 0-1,-1 0 1,1 0-1,-1 0 1,0 0-1,-1 1 1,1-1 0,-1 0-1,0 0 1,-1 6-1,-1 11-22,-1 0-1,-6 24 0,5-30 33,-14 55-28,-4-1 0,-53 120 1,71-181-203,-11 24-854,15-31 641,-1 0 0,0 0 0,1 0 1,-1 0-1,1 0 0,-1 0 0,1 0 0,0 0 0,0 0 0,0 0 1,0 1-1,1 1 0,19 8-8020,-18-11 7916,11 2-4664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20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 12288,'5'3'7631,"-9"5"-5194,-1 4-1423,-4 32 468,-4 82 1,-2 11-885,-10 42-3860,6-43-6735,14-108 5731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20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 11904,'-13'-21'9951,"19"29"-7892,1 4-1735,0 1-1,1-1 1,1-1 0,0 1 0,0-2 0,1 1-1,0-1 1,1-1 0,23 16 0,12 4-451,61 29 0,-85-47-20,56 27-2430,2-2-4168,-56-26 1636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21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68 8064,'1'-11'865,"0"6"-419,0-1 0,0 1 0,-1 0 0,0-1 1,0 1-1,0 0 0,-1-1 0,-2-7 3839,-1 18-2551,1 0-1432,0 0 1,1 0-1,0 0 1,0 0-1,0 0 1,-1 11-1,-2 4 647,-6 16-321,-2-1-1,-1-1 0,-2 0 0,-29 46 0,-1-10-496,-81 131-214,117-182 13,7-13 19,7-11-20,24-49 344,-2 0-1,33-105 0,-30 76-166,7-4 49,-31 77-129,0 1 0,1-1-1,-1 2 1,2-1 0,-1 1 0,14-13 0,-19 19-16,1 1 1,-1-1 0,1 1-1,-1 0 1,1 0-1,0 0 1,0 0-1,-1 0 1,1 0-1,0 0 1,0 0 0,0 1-1,0-1 1,0 1-1,0-1 1,0 1-1,0 0 1,0 0-1,3 0 1,-3 1 13,1 0 0,-1 0-1,0 0 1,0 0 0,0 1 0,1-1 0,-1 1-1,-1-1 1,1 1 0,0 0 0,0 0 0,-1 0-1,1 0 1,-1 0 0,3 3 0,51 94 874,2 1-426,-34-63-541,-8-13 74,27 34 0,-36-51-756,1 0 0,0 0 1,0-1-1,0 0 0,1 0 1,0-1-1,0 0 0,14 7 1,25 7-7357,-24-7 3457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22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10880,'1'-14'11514,"18"35"-10825,-2 0-362,1-2 1,1 0 0,29 21 0,3-5 77,3-3 1,0-2-1,101 40 0,-129-64-1218,0-4-4427,-2 0-2600,-11 0 3494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22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35 10496,'-4'-12'2468,"-2"-10"6551,4 27-8817,0 0 0,0 0-1,1 0 1,0 0 0,0 1-1,0-1 1,1 7 0,1 42 815,0-23-485,-1 436 1431,4-342-1761,-1-100-803,0 0 0,14 47 1,-17-71 417,7 16-3136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0.8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9 9728,'-2'-9'11920,"4"11"-12150,3 2 358,-1 1-1,1 0 1,-1 0 0,1 1-1,-2 0 1,1-1 0,-1 1-1,0 0 1,0 1 0,3 9-1,1 6 8,5 39 0,-9-43-12,7 43-138,1 92 0,-9-61-7906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46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 7296,'-9'-2'14485,"11"60"-13300,15 75 0,-5-43-793,-9-64-330,26 172 95,-26-177-205,-1 0 0,-1 1 0,-2 24 0,0-9-6181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48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7168,'-4'0'16730,"72"1"-14171,140-6-1454,-59 2-533,-103 3-542,-26 1 61,21 3-1,-19-1-47,24-1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49.4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7808,'-4'8'16609,"4"-5"-17363,3-2 1036,0-1 0,0 1 0,0-1 0,0 0 0,0 0 0,0 0 0,4-1 0,0 1-84,6 1 70,0 0 0,0 1 0,14 4 0,19 3 14,13 0-74,-15-2-90,66 1-1,15-8 395,-113 3-785,3 0-2670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5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7808,'5'0'13679,"0"0"-12734,8 0 37,0 0 0,0-1 1,0 0-1,19-5 0,-13 2-737,1 1 0,-1 1 0,1 1-1,35 2 1,-14-1-13,176 0 664,-137 6-493,1 0-75,-55-1-376,-25-5-48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51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8192,'4'0'11239,"13"0"-7493,26 4-1846,-32-3-1544,1 0 1,-1-1 0,15-1 0,1 0 184,89-3 674,153 2 341,-169 1-3345,1 1-5343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6:52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 8320,'-4'-2'813,"-1"1"0,0-1 1,0 1-1,0 0 0,-10 0 2945,16 11-1903,2-7-1594,-1 0 0,0-1 0,1 0 0,0 0 0,0 1-1,0-2 1,0 1 0,0 0 0,0 0 0,4 0 0,24 8 1189,0-2 1,60 9 0,-49-11-721,-11-3-116,1-1 0,43-2 1,-20-2-335,128-1 189,-177 3-464,0-1 0,0 0 0,0 0 0,-1-1 0,1 1 0,6-4 0,19-4-1805,-28 8 1064,0 1 0,0-1 0,0 1 0,0 0 0,0 0 0,0 1 0,0-1 0,6 2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01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 6144,'-19'-13'15948,"2"21"-9617,17-7-6157,0 16-808,0-9 1043,24 320-429,-13-219 88,-10-47 224,-1-37 408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03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 6144,'-8'-17'18793,"7"27"-18232,32 444 1460,-22-296-2160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05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34 6656,'-9'-34'17749,"10"46"-17160,0-1 1,4 16 0,2 6-173,8 105 125,18 107-33,-31-229-351,0 0 0,-1 0 1,-2 18-1,1-13 78,0-20-529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10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81 8448,'-11'-5'6283,"9"5"-5759,1 0-380,0-1 1,0 1 0,0 0-1,-1 0 1,1-1 0,0 1-1,0-1 1,0 1 0,0-1-1,1 1 1,-1-1 0,-1-1-1,-2-2 683,4 4-629,-1-1-1,0 0 1,1 0 0,-1 0-1,1 0 1,-1 1-1,0-1 1,0 0-1,1 1 1,-1-1-1,0 1 1,0-1-1,0 1 1,0-1-1,1 1 1,-1-1-1,0 1 1,0 0-1,0-1 1,0 1 0,0 0-1,0 0 1,0 0-1,-2 0 1,-1 17 324,3-8-532,0 0-1,1 0 0,0 1 1,0-1-1,1 0 0,0 0 1,1 0-1,0 0 0,0 0 1,5 10-1,-6-17 19,-1 0 0,1 0-1,0 0 1,0 0 0,0 0 0,0 0 0,0 0 0,1-1-1,-1 1 1,0 0 0,1-1 0,-1 0 0,1 1-1,0-1 1,-1 0 0,1 1 0,0-1 0,0 0 0,0 0-1,0-1 1,0 1 0,0 0 0,0-1 0,0 1 0,0-1-1,0 1 1,0-1 0,0 0 0,0 0 0,0 0-1,1 0 1,-1 0 0,0-1 0,0 1 0,0-1 0,0 1-1,0-1 1,0 0 0,0 0 0,0 0 0,0 0-1,-1 0 1,1 0 0,2-2 0,-1 1 61,0-1 0,1 1 0,-1-1 0,-1 0 0,1 0-1,0 0 1,-1 0 0,1 0 0,-1-1 0,0 1 0,0-1 0,3-7 0,-5 8-59,1 0 0,-1 0 0,1 0 0,-1 0 0,0 0 0,0 0 0,0 0 0,-1 0 1,1 0-1,-1 0 0,0 0 0,1 0 0,-1 0 0,-1 0 0,1 0 0,0 1 0,-2-4 0,-2-2 107,-1 0 0,1 1 0,-1-1-1,0 1 1,-1 0 0,0 1 0,0 0 0,0 0-1,-9-6 1,15 12-108,1-1-1,-1 1 1,1 0-1,-1-1 1,0 1-1,1 0 1,-1 0-1,1-1 0,-1 1 1,0 0-1,1 0 1,-1 0-1,1 0 1,-1 0-1,0 0 1,1 0-1,-1 0 1,0 0-1,1 0 1,-1 0-1,1 0 1,-1 0-1,0 0 1,1 0-1,-1 1 0,1-1 1,-1 0-1,-1 1 1,1 0-5,0 0-1,0 1 1,0-1 0,0 0 0,1 0-1,-1 1 1,0-1 0,0 1 0,1-1-1,-1 1 1,0 1 0,-1 4-24,1 0 1,0 0 0,-1 15 0,3 17-45,10 79 0,-10-115 63,-1 0 1,1 1-1,0-1 0,0 0 1,0 0-1,1 1 1,-1-1-1,1 0 1,-1 0-1,1-1 1,0 1-1,5 5 1,-6-7 0,1 0 0,-1 0 0,1 0 0,-1 0 0,1 0 0,0 0 0,0-1 0,-1 1 0,1 0 0,0-1 0,0 1 1,0-1-1,0 0 0,0 0 0,-1 0 0,1 0 0,0 0 0,0 0 0,0 0 0,0 0 0,0-1 0,0 1 0,3-2 0,0 0 26,0 0 0,0 0 0,0-1 0,0 0 1,0 0-1,0 0 0,-1 0 0,0-1 0,1 0 0,-1 0 0,-1 0 0,1 0 0,0-1 0,-1 1 0,0-1 0,0 0 0,-1 0 1,1 0-1,-1 0 0,0 0 0,0-1 0,-1 1 0,0-1 0,0 1 0,0-1 0,0-5 0,-1 3 11,-1 1 0,1 0 0,-2-1 0,1 1 0,-1 0 0,0 0 0,0 0 0,-1 0 0,0 0 0,0 1 0,-1-1 0,0 1 0,0 0 0,0 0 0,-9-9 0,8 9-23,-1-1 27,1 0 0,-2 0-1,1 0 1,-12-8 0,17 15-37,0-1 0,0 0-1,0 0 1,0 0 0,0 1 0,0-1 0,-1 0 0,1 1 0,0-1-1,-1 1 1,1 0 0,0-1 0,-1 1 0,1 0 0,0 0 0,-1 0-1,1 0 1,0 0 0,-1 0 0,1 0 0,-1 1 0,1-1 0,0 0-1,0 1 1,-1-1 0,1 1 0,0-1 0,0 1 0,-1 0 0,1-1-1,0 1 1,0 0 0,0 0 0,0 0 0,0 0 0,0 0-1,0 0 1,0 1 0,-2 3-12,0 0 0,1 0 1,-1 0-1,1 0 0,1 0 0,-1 1 0,1-1 0,0 0 0,0 1 0,0 8 0,0 1-18,1-1 0,4 27 0,-3-32 17,0-1 0,1 0 1,0 0-1,1 0 0,3 9 1,-5-15 7,0-1 0,-1 0 0,1 1 0,0-1 0,0 1 0,0-1 0,0 0 0,0 0 0,0 1 0,0-1 0,1 0 0,-1 0 0,0 0 0,0 0 0,1-1 0,-1 1 0,1 0 0,-1 0 0,1-1 0,-1 1 0,1-1 0,-1 1 0,1-1 0,0 0 0,-1 0 0,1 0 0,0 0 0,-1 0 0,1 0 0,-1 0 0,1 0 0,3-1-1,0-1 14,0-1-1,0 1 0,0-1 0,0 1 1,0-1-1,-1-1 0,1 1 0,-1-1 1,0 0-1,0 1 0,0-2 0,-1 1 0,1 0 1,-1-1-1,0 0 0,0 0 0,-1 0 1,4-9-1,-6 12-5,0 0 1,0 0 0,0 1-1,0-1 1,0 0 0,0 0-1,-1 0 1,1 0 0,-1 0-1,0 1 1,1-1-1,-1 0 1,0 0 0,0 1-1,0-1 1,0 1 0,0-1-1,0 1 1,-1-1 0,-1-1-1,-2-2 36,0 0-1,0 1 1,-1-1-1,-7-4 0,10 7-33,0 0-1,-1 0 0,1 0 1,-1 1-1,1 0 0,-1-1 1,1 1-1,-1 0 0,0 1 1,0-1-1,0 1 0,-6 0 1,8 0-9,0 0 0,0 1 0,1-1 1,-1 1-1,0 0 0,0-1 0,0 1 1,0 0-1,1 0 0,-1 0 0,0 0 1,1 1-1,-1-1 0,1 0 0,0 1 0,-1-1 1,1 1-1,0-1 0,0 1 0,0 0 1,0 0-1,0-1 0,0 1 0,0 0 1,1 0-1,-1 2 0,-2 4-16,1-1 0,0 1 0,0 0 0,1 0 0,0 0 0,1 0 0,0 0 0,0 1 0,1-1 0,0 0 0,0 0 0,1 0 0,0-1 0,0 1 0,7 14 0,-9-21 12,1 1 1,0-1-1,0 0 0,0 0 0,0 1 1,0-1-1,0 0 0,0 0 0,0 0 1,0 0-1,0-1 0,1 1 0,-1 0 1,0 0-1,1-1 0,-1 1 0,0-1 0,1 1 1,2 0-1,-2-1 7,0 0 1,1 0-1,-1 0 0,0-1 0,0 1 1,1 0-1,-1-1 0,0 0 0,0 1 1,0-1-1,4-2 0,1-2 13,1 0 0,-1 0 0,-1 0 0,1-1 0,10-12-1,-13 14 8,-1 0 0,0-1-1,1 0 1,-2 1-1,1-1 1,0 0 0,-1-1-1,0 1 1,2-9-1,-3 11-18,-1-1 0,1 1-1,-1-1 1,0 1 0,0 0-1,0-1 1,-1 1 0,1-1-1,-1 1 1,1 0 0,-1-1-1,-1 1 1,1 0 0,0 0-1,-1 0 1,-2-5 0,-2 0 11,1 0 1,-1 1 0,-1 0 0,1 0-1,-1 0 1,-13-8 0,18 13-19,-1 1 1,1-1-1,0 1 1,-1 0 0,1 0-1,-1 0 1,1 0 0,-1 1-1,0-1 1,1 1-1,-1-1 1,-3 1 0,5 0-4,-1 1 0,0-1 1,0 0-1,0 1 0,0-1 1,1 1-1,-1 0 0,0 0 1,1 0-1,-1 0 0,0 0 1,1 0-1,-1 0 0,1 0 1,0 1-1,-1-1 0,1 0 1,0 1-1,-1 1 0,-2 3-1,1-1-1,-1 1 1,2 0 0,-1 0-1,1 0 1,0 1-1,0-1 1,0 1 0,1-1-1,0 1 1,0-1 0,1 10-1,1-1 5,0 1 1,0-1-1,2 0 0,5 19 0,-7-31 0,0 0-1,0 0 1,0 0 0,0 0-1,0 0 1,1 0 0,0-1-1,-1 1 1,1 0 0,0-1-1,0 1 1,0-1-1,1 0 1,-1 0 0,5 3-1,-5-4 6,0 0 0,0 0-1,0 0 1,0-1 0,0 1-1,0-1 1,0 0 0,0 0-1,0 1 1,0-1 0,0 0-1,0-1 1,0 1 0,1 0-1,-1-1 1,0 1 0,0-1-1,0 0 1,0 1 0,-1-1-1,1 0 1,0 0 0,0 0-1,3-3 1,1 0 7,0-1 0,0 0 0,-1 0 0,0-1 1,1 1-1,-2-1 0,1 0 0,6-11 0,-9 13 15,-1 1 0,1 0-1,0-1 1,-1 1 0,0-1-1,0 0 1,0 1 0,0-1 0,-1 0-1,1 0 1,-1 1 0,0-1 0,0 0-1,0 0 1,-1 0 0,1 1 0,-1-1-1,0 0 1,-2-5 0,1 4 26,-1 0-1,0 0 1,0 0 0,-1 1-1,1-1 1,-1 1 0,0 0 0,-5-5-1,8 8-37,-1 0-1,1 0 1,-1-1-1,1 1 1,-1 1-1,0-1 1,1 0-1,-1 0 0,0 1 1,1-1-1,-1 1 1,0-1-1,0 1 1,0 0-1,1-1 0,-1 1 1,0 0-1,0 0 1,0 1-1,0-1 1,1 0-1,-1 0 1,0 1-1,0-1 0,0 1 1,1 0-1,-1 0 1,-3 1-1,2 0-226,0 1 1,1-1-1,-1 1 0,0-1 1,1 1-1,-1 0 0,1 0 1,-4 7-1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4.5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211 47 7680,'-6'-3'874,"-1"1"0,1 0 0,0 0 0,-1 0 0,0 1 0,1 0-1,-1 1 1,0-1 0,1 1 0,-10 1 0,-2 0 387,15-1-1172,-1 0 0,1 1 1,0-1-1,-1 1 0,1 0 0,0 0 0,0 0 0,0 1 1,0-1-1,0 1 0,0 0 0,0 0 0,0 0 0,0 0 0,1 0 1,-1 0-1,1 1 0,-3 3 0,-1 2-29,0 0 0,1 1 0,0-1 1,-7 18-1,8-13-42,0-1 0,1 1 1,0 0-1,1 0 0,1 0 0,0 25 1,1-35 2,0 0 0,0 1 0,0-1 0,1 0 0,-1 1 0,1-1 0,0 0 0,0 1 0,0-1 0,0 0 0,1 0 0,-1 0 0,1 0 0,0 0 0,0 0 0,0-1 0,3 4 0,-2-3 43,1-1 0,-1 1 0,0-1 1,1 0-1,-1-1 0,1 1 0,0-1 0,0 1 0,-1-1 1,1 0-1,0 0 0,7 0 0,1 0 121,1-2 1,-1 1-1,1-1 0,-1-1 0,0 0 1,0-1-1,0 0 0,13-6 1,-14 5-82,-1-1 1,0 0-1,0-1 0,-1 0 1,0 0-1,0-1 1,0 0-1,-1-1 1,0 0-1,-1 0 1,1 0-1,-2-1 1,1 0-1,-1-1 1,-1 1-1,7-14 1,-11 19-100,1 1 1,-1 0 0,0-1 0,0 1 0,-1-1 0,1 1 0,-1-1 0,1 1 0,-1-1 0,0 0 0,0 1 0,-1-1 0,1 1-1,-1-1 1,-1-5 0,0 4-11,0 1-1,-1 0 1,1-1-1,-1 1 1,1 0-1,-1 0 1,-1 0 0,1 1-1,0-1 1,-6-3-1,0 0-301,-1 0 1,1 1-1,-2 1 1,1 0-1,0 0 0,-1 1 1,0 0-1,-22-5 0,3 8-3021,49 14-3877,14 9 3387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1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22 8064,'-4'-21'11016,"8"25"-10305,3 8-431,0 0 0,-1 0 0,-1 1-1,8 23 1,-7-18-185,17 47-385,-3 1-1,-3 0 1,-3 2 0,6 79 0,-1 86-5742,-16-216 4406,2-4-1718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11.2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8064,'-5'4'8527,"-1"7"-7331,0-2-697,1 1 1,0-1-1,1 1 1,0 0-1,0 0 1,1 0-1,0 1 1,-1 14-1,3-8-295,0 1-1,1 0 1,1-1 0,1 1-1,1 0 1,0-1 0,1 0-1,1 0 1,0 0 0,1-1-1,1 1 1,1-1 0,0-1-1,1 0 1,20 25 0,-12-18 10,34 34 1,-44-50-165,0 0 1,0 0-1,0-1 0,0 0 1,1 0-1,0-1 1,0 0-1,0 0 0,13 3 1,-5-4 292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11.9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75 7936,'0'-12'5872,"-10"5"-1974,10 7-3790,0 0 0,-1-1 0,1 1 0,-1 0 0,1 0 0,-1-1 0,1 1 0,-1 0-1,1 0 1,0 0 0,-1 0 0,1 0 0,-1 0 0,1 0 0,-1 0 0,1 0 0,-1 0 0,1 0 0,-1 0 0,1 0 0,-1 0-1,1 0 1,-1 1 0,1-1 0,-1 0 0,1 0 0,0 1 0,-1-1 0,1 0 0,-1 0 0,1 1 0,0-1 0,-1 0 0,1 1-1,0-1 1,-1 1 0,1-1 0,0 0 0,0 1 0,-1-1 0,1 1 0,0-1 0,0 1 0,0-1 0,0 1 0,0-1 0,-1 1-1,1-1 1,0 1 0,-1 4-101,0 0 0,1-1-1,-1 1 1,1 6-1,-1 11 36,1 1 0,2 0 0,0-1 0,1 0 0,2 1 0,7 24 0,-11-44-6,0 0 1,1 0 0,-1 0-1,1 0 1,-1-1 0,1 1-1,0 0 1,0-1-1,1 1 1,-1-1 0,0 1-1,1-1 1,-1 0 0,1 0-1,0-1 1,0 1 0,-1 0-1,1-1 1,0 0 0,1 1-1,-1-1 1,0 0 0,0-1-1,0 1 1,1-1 0,-1 1-1,0-1 1,0 0 0,1 0-1,-1 0 1,0-1-1,1 1 1,-1-1 0,0 0-1,0 0 1,0 0 0,0 0-1,0 0 1,0-1 0,0 1-1,0-1 1,0 0 0,-1 0-1,1 0 1,-1 0 0,3-3-1,-1 0 59,-1 0 0,0 1 0,0-1-1,0-1 1,-1 1 0,1 0 0,-1-1 0,-1 1-1,1-1 1,-1 0 0,1-7 0,0 0 79,-1 0 0,-1-1 1,-2-24-1,1 27-96,-1 0 1,-1 0-1,0 0 1,0 0-1,-1 1 1,-1 0 0,-8-16-1,11 22-99,0 1-1,-1-1 1,1 1 0,-1-1 0,0 1-1,0 0 1,0 0 0,0 0-1,-1 0 1,1 0 0,-1 1 0,1 0-1,-1-1 1,0 2 0,0-1 0,0 0-1,0 1 1,0-1 0,-1 1-1,1 1 1,-9-2 0,11 2-131,0 0 1,0 0 0,0 1-1,0-1 1,0 1 0,0-1-1,0 1 1,0-1 0,1 1-1,-1 0 1,0 0 0,0 0-1,1 0 1,-1 0 0,0 1-1,1-1 1,-1 0 0,1 1-1,-1-1 1,1 1 0,0-1-1,0 1 1,0 0 0,-1 1-1,1-1-179,1 0-1,-1-1 1,1 1-1,-1 0 1,1 0-1,0-1 1,-1 1-1,1 0 1,0 0-1,0-1 1,0 1-1,1 0 1,-1 0-1,0-1 1,1 1-1,-1 0 1,1-1-1,-1 1 1,1 0-1,0-1 1,0 1-1,0-1 1,0 1-1,0-1 1,0 0-1,0 1 1,0-1-1,3 2 1,12 9-3882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12.4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 9216,'-5'-1'11260,"8"13"-9042,9 16-2401,13 15 1218,-2 0 0,27 76-1,-48-114-1122,0 1 0,0-1 0,-1 1 0,0-1 0,0 12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13.3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1 124 9472,'0'-3'1174,"0"0"0,0 0 0,1 0 0,-1 0 0,1 1 0,2-7 2349,-1 4-2349,0 1-496,1 1 1,-1-1-1,0 1 0,1 0 0,5-5 1,2 0-742,0 0 0,1 0 1,13-5-1,-9 3 1206,-10 7-943,0 0 1,1 1-1,-1-1 0,1 1 1,-1 0-1,1 1 0,-1-1 1,11-1-1,-15 4-165,0-1 0,-1 0 1,1 0-1,0 0 0,0 1 0,0-1 1,-1 0-1,1 1 0,0-1 0,0 1 1,-1-1-1,1 1 0,0-1 0,-1 1 1,1 0-1,0-1 0,-1 1 0,1 0 1,-1-1-1,1 1 0,-1 0 0,0-1 1,1 1-1,-1 0 0,0 0 0,1 0 1,-1-1-1,0 1 0,0 0 0,0 0 1,0 0-1,0 1 0,1 5 49,0 1 0,-2 14 0,1-12-65,0 68-579,0-77 530,0-1-1,0 1 0,0 0 0,1 0 0,-1-1 0,0 1 0,0 0 0,1 0 0,-1-1 0,1 1 0,-1 0 0,1-1 0,-1 1 1,1 0-1,-1-1 0,1 1 0,-1-1 0,1 1 0,0-1 0,-1 1 0,1-1 0,0 1 0,-1-1 0,1 0 0,0 1 1,0-1-1,-1 0 0,1 0 0,0 0 0,0 1 0,1-1 0,30 1-286,-25-1 301,7 0 29,0 1 0,0 0 0,0 1 0,0 1 0,0 0 0,0 1 0,-1 1 0,19 8 0,-27-11 14,0 0 98,-1 0-1,1 0 1,-1 0-1,6 5 0,-9-7-99,0 1 0,0-1 0,-1 1 0,1 0 0,0 0 0,-1-1-1,1 1 1,0 0 0,-1 0 0,1 0 0,-1-1 0,1 1 0,-1 0 0,1 0-1,-1 0 1,0 0 0,0 0 0,1 0 0,-1 0 0,0 0 0,0 0 0,0 0 0,0 0-1,0 0 1,0 0 0,0 0 0,0 0 0,-1 2 0,-3 6 105,-1-1 1,1 1-1,-2-1 1,1 0-1,-13 14 1,0 1-56,-6 8-217,-1-1 0,-56 50 0,58-56-1051,11-7-4953,46-38-8701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13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10880,'6'0'878,"-1"1"0,1-1 1,0 1-1,0 1 1,-1-1-1,1 1 0,8 4 1,35 21 1796,-21-11-1210,34 17 608,61 35 299,-105-56-2051,0 0 1,-1 1 0,-1 1 0,23 25-1,-28-25-238,-1 0-1,-1 1 1,0 0-1,-1 0 1,0 1-1,-2 0 1,0 0-1,0 1 1,-2-1-1,5 32 1,-2 13-522,-2 103 0,-5-149 260,-1 6-726,0-16 124,1 0 0,0 0 0,0 0 1,0 0-1,1 0 0,-1 0 0,3 6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49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78 104 7808,'-4'0'13259,"4"-8"-11980,0 5-1140,-1-10 1309,1 12-1406,0 1 0,0 0 0,0-1 0,0 1 0,0 0 0,-1-1-1,1 1 1,0 0 0,0 0 0,0-1 0,0 1 0,-1 0 0,1 0 0,0-1 0,0 1 0,-1 0-1,1 0 1,0-1 0,0 1 0,-1 0 0,1 0 0,0 0 0,-1 0 0,1-1 0,0 1 0,0 0-1,-1 0 1,1 0 0,0 0 0,-1 0 0,0 0 0,1 0 235,-23 20 150,22-18-438,0 1 0,0 0 0,1 0 0,-1-1 0,1 1 0,0 0 0,0 0 0,0 0 0,0 0 1,0 0-1,0-1 0,1 1 0,-1 0 0,2 3 0,-1-1-14,1 1 1,0-1-1,0 0 1,1 0-1,-1 0 0,5 6 1,-7-10 25,1-1 0,-1 1 0,0-1 0,1 1 0,-1-1 1,1 1-1,-1-1 0,1 1 0,-1-1 0,1 1 0,-1-1 0,1 0 0,-1 1 1,1-1-1,0 0 0,-1 0 0,1 1 0,-1-1 0,1 0 0,0 0 0,-1 0 0,1 0 1,0 0-1,-1 0 0,1 0 0,0 0 0,-1 0 0,2 0 0,-1-1 5,0 1 1,0-1-1,0 0 0,0 1 0,1-1 0,-1 0 0,-1 0 1,1 0-1,0 0 0,0 0 0,0 0 0,0 0 0,0-2 1,1-1 26,0 1 1,0-1 0,0 0 0,-1-1 0,1 1 0,-1 0-1,1-9 1,-2 11 8,0 0-1,-1 0 0,1 0 1,-1 0-1,1 0 1,-1 0-1,0 0 1,0 0-1,0 0 0,0 1 1,0-1-1,0 0 1,0 1-1,-1-1 0,1 0 1,-1 1-1,1 0 1,-1-1-1,1 1 1,-1 0-1,0 0 0,0 0 1,1 0-1,-4-1 1,2 0 45,-1 1 1,0-1 0,0 1-1,-1 0 1,1 0 0,0 0-1,0 1 1,0-1 0,-1 1-1,-6 0 1,10 1-87,0-1-1,0 0 1,0 0-1,0 1 1,0-1-1,0 1 1,0-1 0,0 1-1,1-1 1,-1 1-1,0-1 1,0 1-1,0 0 1,1-1-1,-1 1 1,1 0 0,-1 0-1,0 0 1,1-1-1,-1 1 1,1 0-1,0 0 1,-1 0-1,1 0 1,0 0 0,-1 0-1,1 0 1,0 0-1,0 0 1,0 0-1,0 0 1,0 0-1,0 0 1,0 0 0,0 1-1,1 5-36,0-1 0,1 0-1,3 12 1,-5-17 38,2 3-20,-1-1 0,1 1 0,0 0 0,1 0 0,-1-1 0,1 1 0,-1-1 0,1 1 0,0-1 0,6 5 0,-8-7 12,0 0 0,1 0 0,-1-1 1,0 1-1,0 0 0,1 0 0,-1-1 1,0 1-1,1 0 0,-1-1 0,1 0 0,-1 1 1,1-1-1,-1 0 0,1 0 0,-1 1 1,1-1-1,-1 0 0,1-1 0,-1 1 0,1 0 1,-1 0-1,1-1 0,-1 1 0,1-1 1,-1 1-1,0-1 0,1 1 0,-1-1 1,0 0-1,1 0 0,1-1 0,-1-1 15,1 1 1,-1 0-1,0-1 0,0 0 0,0 0 1,0 0-1,0 0 0,0 0 0,-1 0 1,0 0-1,1 0 0,-1 0 0,0-1 1,-1 1-1,1-1 0,0 1 0,-1 0 1,0-1-1,0 1 0,0-1 0,0 1 1,-1-1-1,1 1 0,-1 0 0,0-1 1,0 1-1,0 0 0,0-1 0,-3-4 0,1 4 18,1 0-1,-1 0 1,0 0-1,0 0 1,0 1-1,0-1 1,-1 1-1,0-1 1,-7-4-1,10 7 1,-1 0 1,0 0-1,0-1 1,0 2-1,0-1 1,0 0-1,0 0 0,0 1 1,-1-1-1,1 1 1,0-1-1,0 1 1,0 0-1,-1 0 0,1 0 1,0 0-1,0 0 1,0 1-1,0-1 0,-1 1 1,1-1-1,0 1 1,-3 1-1,4 0-37,-1-1 0,1 0 0,-1 1 0,1-1 1,0 1-1,0-1 0,0 1 0,0 0 0,0-1 0,0 1 0,0 0 0,1 0 0,-1-1 0,1 1 0,-1 0 0,1 0 0,0 0 1,0 0-1,-1 0 0,1 0 0,0 0 0,1 0 0,-1 0 0,0-1 0,1 4 0,0 0-21,0 1 0,1-1 0,0 0 0,-1 1 0,1-1 0,1 0 0,5 8-1,-7-10 16,1-1-1,0 0 0,0 1 1,0-1-1,0 0 0,0 0 1,0 0-1,1-1 0,-1 1 1,1-1-1,-1 1 0,1-1 0,0 0 1,-1 0-1,6 2 0,-6-3 18,0 0 0,-1 0 1,1 0-1,0 0 0,0-1 0,0 1 0,0 0 0,0-1 0,0 0 0,-1 1 0,1-1 0,0 0 0,0 0 1,-1 0-1,1 0 0,-1 0 0,1 0 0,-1 0 0,1 0 0,-1-1 0,1 1 0,-1-1 0,0 1 0,1-2 0,1-2 12,-1 1 0,1-1 0,-1 0 0,0 0 0,-1 1 0,1-1 0,-1 0 0,0 0 0,0-1 0,-1 1 0,1 0 0,-1 0 0,-1-10 0,1 11 1,0 1-1,-1-1 0,1 1 1,-1 0-1,0-1 1,0 1-1,0 0 1,-1 0-1,1 0 0,-1 0 1,1 0-1,-1 0 1,0 0-1,0 0 1,0 1-1,-1-1 1,1 1-1,0-1 0,-1 1 1,0 0-1,0 0 1,-2-2-1,3 3 1,0 1-1,0-1 1,0 0-1,0 0 1,0 1-1,0-1 1,0 1-1,-1 0 0,1 0 1,0 0-1,0 0 1,0 0-1,0 0 1,0 0-1,0 1 1,0-1-1,0 1 1,-1-1-1,1 1 1,1 0-1,-1 0 1,0 0-1,0 0 1,0 0-1,0 0 1,1 0-1,-1 1 1,1-1-1,-3 4 1,1-2-23,1 0 1,0 0 0,0 0 0,1 0-1,-1 1 1,1-1 0,0 1-1,-1 0 1,1-1 0,1 1 0,-1 0-1,1-1 1,-1 1 0,1 0-1,1 7 1,0-2-14,0 0-1,1 0 1,1 0-1,5 14 1,-6-19 4,0 0 0,0 0-1,0 0 1,1 0 0,-1 0 0,1 0 0,0-1-1,0 1 1,0-1 0,1 0 0,4 3-1,-7-5 14,0 0 0,0-1 0,0 1 0,0 0 0,0-1-1,1 1 1,-1-1 0,0 0 0,0 1 0,1-1-1,-1 0 1,0 0 0,1 0 0,-1 0 0,0 0-1,1 0 1,-1 0 0,0 0 0,1 0 0,-1-1 0,2 0-1,-1 0 6,0 0-1,0 0 1,0 0-1,0-1 0,0 1 1,0-1-1,-1 1 1,1-1-1,-1 0 0,1 0 1,1-3-1,0 0 27,0 0-1,-1 0 1,0-1-1,0 1 0,0-1 1,0 1-1,-1-1 1,0 0-1,1-7 1,-3 9-22,1 1 1,0-1-1,-1 1 1,0-1-1,0 1 1,0 0-1,0-1 1,-1 1-1,1 0 1,-1 0-1,0-1 1,0 1 0,0 1-1,-4-6 1,4 6 6,1 0 1,-1 1-1,0-1 1,0 0-1,-1 1 1,1-1-1,0 1 1,0 0-1,-1-1 1,1 1-1,-1 1 1,1-1-1,-1 0 1,1 0-1,-1 1 1,1 0-1,-1-1 1,0 1-1,1 0 1,-6 1-1,6-1-3,1 0-1,-1 1 1,1-1-1,-1 0 0,1 1 1,-1 0-1,1-1 1,-1 1-1,1 0 1,-1 0-1,1 0 1,0 0-1,0 0 1,-1 0-1,1 0 0,0 0 1,0 0-1,0 1 1,-1 1-1,1-1-8,0 1 0,0 0 0,0-1 0,0 1 0,1-1 0,-1 1 0,1 0-1,-1 0 1,1-1 0,1 5 0,0 4-24,0-1-1,1 0 1,1 0-1,0 0 1,4 9-1,-6-15 8,1 0 0,-1-1 0,1 1 0,0-1-1,0 0 1,1 1 0,-1-1 0,1 0 0,3 3 0,-5-5 15,0 0 0,0-1 0,0 1 0,0-1 1,0 1-1,0-1 0,0 1 0,0-1 0,0 0 1,0 1-1,0-1 0,0 0 0,0 0 0,0 0 1,1 0-1,-1 0 0,0 0 0,0 0 0,0 0 1,0 0-1,0 0 0,0-1 0,0 1 0,0-1 1,0 1-1,0 0 0,0-1 0,0 0 0,0 1 1,0-1-1,0 1 0,0-1 0,0 0 0,-1 0 1,1 0-1,0 1 0,0-2 0,2-2 27,0 0 0,0-1 0,0 1 1,-1-1-1,1 1 0,-1-1 0,0 0 0,-1 0 0,1 0 0,-1 0 0,1-6 1,-2 9-10,1 0 0,-1 0 0,0 0 0,0-1 0,0 1 0,0 0 0,0 0 0,0 0 0,-1 0 0,1 0 0,-1 0 0,1-1 0,-1 1 0,0 0 0,0 0 1,0 1-1,0-1 0,0 0 0,0 0 0,-1 0 0,1 1 0,0-1 0,-1 1 0,0-1 0,1 1 0,-1 0 0,0-1 0,1 1 0,-4-1 0,5 1-17,-1 1 0,1 0 0,0 0 0,-1-1 0,1 1 0,-1 0 0,1 0 0,0 0 0,-1-1 0,1 1 0,-1 0 0,1 0 0,-1 0 0,1 0 0,0 0-1,-1 0 1,1 0 0,-1 0 0,1 0 0,-1 0 0,1 0 0,-1 0 0,1 0 0,0 0 0,-1 1 0,1-1 0,-1 0 0,1 0 0,0 0 0,-1 1 0,1-1-1,-1 0 1,1 0 0,0 1 0,-1-1 0,1 0 0,0 1 0,0-1 0,-1 0 0,1 1 0,0-1 0,0 1 0,-1-1 0,1 0 0,0 1 0,0-1 0,0 1-1,0-1 1,0 1 0,0 0 0,-1 0-15,0 2-41,0 0 0,0 0 1,1 0-1,-1 0 0,1 0 1,-1 0-1,1 0 0,0 4 1,0-5-203,0-1 0,0 1 0,0-1 0,1 0 1,-1 1-1,0-1 0,1 0 0,-1 0 1,1 1-1,-1-1 0,1 0 0,-1 0 0,1 1 1,0-1-1,0 0 0,-1 0 0,1 0 0,0 0 1,0 0-1,0 0 0,2 1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50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0 9216,'-7'9'13043,"4"-5"-12878,0 1-1,0 0 1,1-1-1,-3 6 1,0 10 125,2-1 0,0 1-1,1-1 1,0 1 0,3 24 0,1-10-43,2 1 0,9 38 0,-7-52-114,0 0 1,2 0-1,0 0 1,1-1-1,1-1 1,1 1 0,1-2-1,15 21 1,-18-28-83,0-1 0,0 0 1,1 0-1,0-1 1,0-1-1,1 1 1,1-2-1,-1 1 1,1-2-1,0 1 0,1-2 1,-1 0-1,1 0 1,16 3-1,-14-6 87,0-1 0,26 0 1,-22-2-1956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50.6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35 10368,'-6'-8'2038,"2"3"-138,-1-1-1,1 1 1,-7-6 1050,15 15-1451,2 4-1131,0 1 0,-1 0 0,-1 0 0,1 0 1,-1 0-1,3 13 0,5 10-6,47 95 254,-45-102-1193,1-1 0,34 44 0,-33-51-1566,-4-10-3058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51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10496,'3'11'9592,"7"14"-8589,-4-12 1,72 179 2026,-77-188-3021,8 15-21,-2 0 0,7 23 0,-13-30-1543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51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9344,'4'12'9743,"17"6"-8166,0 0 0,34 20 0,13 11-958,-47-31-714,-1 2 1,28 35-1,-47-54 75,16 18-855,-9-11-1852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1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10624,'-3'0'7144,"3"6"-4812,7 14-2894,-5-15 1306,5 19-429,5 32 0,0 2-76,47 211-262,-39-152-2583,-11-69-1506,-5-28-26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7:51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11008,'2'-2'395,"1"0"0,0 0 1,-1 0-1,1 0 1,0 0-1,0 1 0,0 0 1,1-1-1,-1 1 1,0 0-1,0 0 0,1 1 1,2-1-1,0 1 85,0 0 1,0 0-1,0 0 0,0 1 0,0 0 0,10 3 1,2 3 446,0 0 1,-1 1 0,25 16-1,-20-11-280,0 2 0,0 0 0,-2 2 0,19 18 0,-30-25-417,0 0-1,0 0 1,-1 0 0,-1 1-1,0 0 1,-1 1-1,0 0 1,0 0-1,7 24 1,-6-3 18,-1 0 0,4 64 0,-14 68-923,3-81-2925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05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8576,'-4'2'15946,"12"1"-15582,-1 0 0,1 0-1,0-1 1,0 0 0,0 0 0,14 1 0,-6-1-164,82 10 499,22 5 159,-93-14-666,1 0 0,0-2 0,31-3 0,-6 1 186,7 1-703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06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8576,'-11'4'11923,"18"-4"-9239,34 5-237,-16-1-1928,2-3 47,1 0 1,36-5-1,-41 2-308,14 2 117,-1 1 1,1 1-1,-1 2 1,46 12-1,-68-14-742,0-1 0,25 0 0,-29-1-2046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07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32 7936,'-5'-16'14591,"10"16"-13247,7-1-529,-1 0-1,19-5 0,16-1 18,-19 7-437,0 0 0,0 2-1,34 7 1,77 23 447,76 11 75,-189-38-986,16 1 407,-13-4-3663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9:04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97 5760,'-9'3'6165,"7"83"2230,2-85-8305,-3-1 4,-1 0 0,1 1 0,-1 0 0,1 0 0,-1 0 0,1 0 0,0 0 0,-1 1 0,1-1 0,0 1 0,0 0 0,0 0 0,0 0 0,1 0 0,-4 4 0,5-5-79,-1 1-1,1-1 1,0 0-1,0 1 1,1-1-1,-1 1 1,0 0-1,0-1 1,1 1 0,-1-1-1,1 1 1,0 0-1,-1 0 1,1-1-1,0 4 1,0 32-20,1-18 54,-1-18-53,0 1-1,0-1 1,1 0-1,-1 0 1,0 0-1,0 0 1,1 0-1,-1 0 1,0 0-1,1 0 0,-1 0 1,1 0-1,-1 0 1,1 0-1,0 0 1,-1 0-1,1-1 1,1 2-1,6 9-53,-7-11 51,-1 1-1,0 0 1,1-1-1,-1 1 1,0-1-1,1 1 0,-1-1 1,0 1-1,1-1 1,-1 1-1,1-1 1,-1 0-1,1 1 1,-1-1-1,1 0 1,-1 1-1,1-1 0,-1 0 1,1 0-1,0 1 1,-1-1-1,1 0 1,-1 0-1,1 0 1,0 0-1,-1 0 1,1 0-1,0 0 0,-1 0 1,1 0-1,-1 0 1,1 0-1,0 0 1,2 0 18,-1-1-7,-1 1-1,1 0 1,0-1 0,0 1 0,0-1-1,0 0 1,-1 0 0,1 0-1,0 1 1,-1-2 0,1 1-1,-1 0 1,1 0 0,-1 0 0,1-1-1,-1 1 1,0-1 0,2-1-1,18-32 20,-18 31-20,0-4 58,0 0 1,0 0-1,0 0 1,-1-1-1,0 1 0,-1-1 1,0 0-1,0 1 1,-1-1-1,-1-14 0,1 8 203,0 12-232,0 0 0,-1 1 0,1-1 0,-1 0 0,1 1 0,-1-1 1,0 0-1,0 1 0,-1-1 0,0-2 0,1 4-10,0 0 1,0 0-1,1 0 0,-1-1 0,0 1 0,0 0 1,0 0-1,0 0 0,0 1 0,0-1 1,0 0-1,-1 0 0,1 1 0,0-1 1,0 0-1,-1 1 0,1-1 0,0 1 1,-1 0-1,1-1 0,-3 1 0,3 0-8,0 0 0,-1 1 0,1-1 0,0 0 0,-1 1 0,1-1 0,0 1 0,0-1 0,-1 1 0,1 0-1,0 0 1,0 0 0,0-1 0,0 1 0,0 0 0,0 0 0,0 0 0,0 0 0,-1 2 0,-12 24 70,10-19-44,1 1-1,0-1 1,1 1-1,0 0 1,-2 15 0,3 46-4,1-46-97,0-21 48,0 0 0,0-1 0,0 1 0,0 0 0,1-1 0,-1 1 0,1-1 0,0 1 0,0 0 0,0-1 0,0 0 0,0 1 0,0-1 0,1 0 0,-1 1 0,1-1 0,-1 0 0,1 0 0,0 0 0,0 0 0,0-1 0,0 1 0,0 0 0,1-1 0,-1 0 0,0 1 0,1-1 0,-1 0 0,1 0 0,-1 0 0,1-1 0,-1 1 0,1 0 0,0-1 0,-1 0 0,1 0 0,0 0 0,-1 0 0,1 0 0,0 0 0,-1-1 0,1 1 0,-1-1 0,1 0 0,-1 1 0,1-1 0,4-3 0,-5 2 10,1 0-1,-1 0 1,1 0 0,-1 0-1,0-1 1,0 1-1,0-1 1,0 0 0,0 1-1,-1-1 1,3-5-1,12-36 141,-14 39-121,1-10 90,0 0 0,-1-1 0,-1 1 0,-1-31 1,0 26 24,-1 8-73,0 1 1,-1-1-1,-1 1 1,0 0 0,0 0-1,-7-15 1,8 21-59,0 1 29,0 1 0,-1 0 0,1 0-1,0 0 1,-1 0 0,0 0 0,0 0 0,0 1-1,0-1 1,0 1 0,0 0 0,0 0 0,-1 0-1,-3-1 1,5 3-15,1 0-1,0-1 1,0 1-1,0 0 1,0 1-1,-1-1 0,1 0 1,0 0-1,0 0 1,0 1-1,0-1 1,0 1-1,0-1 1,0 1-1,0-1 1,0 1-1,0-1 0,0 1 1,0 0-1,0 0 1,0-1-1,0 1 1,1 0-1,-1 0 1,0 0-1,1 0 1,-1 0-1,1 0 0,-2 1 1,-2 5 39,1 0-1,-6 15 1,8-19-49,-2 9-23,0 0 0,1 1-1,0 0 1,1-1 0,0 1 0,3 25 0,-1-2-61,-1-30 60,0 0-1,1 0 1,-1 0-1,1 1 0,1-1 1,2 7-1,-4-12 17,1 0 0,-1 0 0,1 0 0,-1 0 0,1 0 0,-1 0-1,1-1 1,-1 1 0,1 0 0,0 0 0,0 0 0,-1-1 0,1 1 0,0-1 0,0 1 0,0 0-1,0-1 1,1 1 0,-1-1 3,0 0-1,1 0 0,-1 0 1,0 0-1,0 0 1,0 0-1,1 0 0,-1-1 1,0 1-1,0 0 0,0-1 1,0 1-1,0-1 1,0 1-1,0-1 0,0 0 1,0 1-1,0-1 0,0 0 1,1-1-1,3-2 5,1-1 0,-2 0 1,1 0-1,-1 0 0,0-1 0,0 0 0,0 1 0,-1-1 0,0-1 1,0 1-1,0 0 0,-1-1 0,3-9 0,-2-4 14,-1-1 0,0 1 0,-2-26 0,0 46-17,0-4 11,0 0 0,0 0 0,0 0 0,-1 0 0,1 1-1,-1-1 1,0 0 0,-1 0 0,1 0 0,-1 1 0,1-1 0,-4-3-1,4 5-6,-1-1 0,0 1 0,-1 0 0,1 0 0,0 0 0,-1 1 0,1-1 0,-1 0 0,1 1 0,-1 0 0,0-1 0,1 1 0,-1 0 1,0 0-1,0 1 0,0-1 0,-4 0 0,1 1 8,1 0 0,0 0 0,0 0 0,0 0 0,-1 1 0,1 0 0,0 0 0,0 0 0,0 1 0,0 0 0,0 0 0,1 0 0,-1 0 0,0 1 1,1 0-1,0 0 0,-1 0 0,1 0 0,-4 6 0,1-2 6,1 0 0,0 0 1,1 1-1,0 0 0,0 0 1,0 0-1,1 1 0,0-1 1,1 1-1,-3 12 0,0 2-19,2 0 0,0 0-1,-1 39 1,5-54-27,0 0-1,1 0 1,0 0 0,0 0-1,4 14 1,-4-20 25,-1-1 0,1 1 1,0 0-1,-1-1 0,1 1 0,0-1 1,0 0-1,0 1 0,0-1 0,0 0 0,1 1 1,-1-1-1,0 0 0,1 0 0,-1 0 1,0 0-1,1 0 0,-1 0 0,1-1 1,0 1-1,-1 0 0,1-1 0,0 1 1,-1-1-1,1 0 0,0 0 0,-1 1 1,1-1-1,0 0 0,-1 0 0,1-1 0,0 1 1,0 0-1,2-1 0,2-1 0,0 1-1,0-2 1,0 1-1,0-1 1,0 1-1,0-2 1,-1 1-1,0 0 0,1-1 1,-1 0-1,-1-1 1,1 1-1,-1-1 1,1 0-1,-1 0 1,0 0-1,4-9 1,-1 1 21,-1 1 1,-1-1 0,0 0-1,0 0 1,-2-1-1,0 1 1,2-17 0,-4 24 5,0-1 0,-1 1 0,0 0 0,-1 0 0,1 0 0,-1-1 1,0 1-1,0 0 0,-1 0 0,0 0 0,0 0 0,-1 1 1,1-1-1,-1 1 0,0-1 0,-6-6 0,8 10-23,-1 1 0,0-1 0,1 1 0,-1 0 0,0-1 0,0 1 0,0 0 0,0 0 0,0 0 0,-1 0 0,1 0 0,0 1 0,0-1-1,-1 1 1,-3-1 0,1 1-10,0 0 0,1 0 0,-1 1 0,1-1 0,-1 1 0,1 0 0,-9 3 0,6-1-6,0 1-1,0-1 0,0 1 1,0 0-1,0 1 0,1-1 1,0 1-1,0 1 1,-8 8-1,10-8 14,0 0 1,1 0-1,0 0 1,0 0-1,0 1 1,1-1-1,-3 10 1,1 2 7,-2 26 0,4-30-10,2 0 1,-1-1-1,2 1 1,0 0-1,0 0 1,4 13 0,-3-21-13,0 0 0,0 0 0,0 0 0,0-1 0,1 1 1,0-1-1,0 1 0,1-1 0,-1 0 0,1 0 1,1-1-1,-1 1 0,0-1 0,1 0 0,5 4 1,-8-6 9,0-1 1,1 0 0,-1 0 0,0 0-1,0 0 1,0 0 0,0 0 0,1-1-1,-1 1 1,0-1 0,1 0 0,-1 1-1,1-1 1,-1 0 0,0 0-1,1-1 1,3 0 0,-3 0 5,1 0-1,-1 0 1,1-1-1,-1 0 1,0 0-1,0 0 1,0 0-1,0 0 1,0 0 0,3-4-1,0-1 0,0 0 1,0 0-1,-1 0 0,-1-1 0,1 1 0,-1-1 0,0 0 1,4-14-1,-6 12 19,0 1 0,0-1 0,-1 1 0,0-1 0,0 1 0,-2-1 0,1 0 0,-1 1 0,0-1 1,-1 1-1,-3-13 0,3 18-11,1-1 0,-1 1 0,0 0 1,0 0-1,0 0 0,-1 0 0,1 0 1,-1 0-1,0 1 0,0-1 0,0 1 1,-1 0-1,1 0 0,-1 0 0,0 0 1,0 1-1,0-1 0,0 1 0,0 0 1,0 0-1,-1 1 0,1-1 0,0 1 1,-1 0-1,-6-1 0,8 2-8,0 0 0,1 0 0,-1 0-1,0 0 1,1 0 0,-1 1 0,0-1-1,1 1 1,-1 0 0,0-1 0,1 1-1,-1 0 1,1 1 0,0-1 0,-1 0-1,1 1 1,-4 3 0,3-2 0,0 0 1,0 0-1,1 0 1,-1 1-1,1 0 0,0-1 1,0 1-1,0 0 1,0 0-1,-2 7 1,3-6-145,-1 1 1,1-1-1,0 1 1,1-1-1,-1 1 1,1-1-1,0 1 1,0 0-1,1-1 1,0 1-1,0-1 1,0 1-1,0-1 1,1 0-1,0 1 1,0-1-1,6 9 1,-8-13 12,1 0 1,0 0 0,-1-1-1,1 1 1,0 0-1,0 0 1,0-1-1,-1 1 1,1-1-1,0 1 1,0-1-1,0 1 1,0-1-1,0 1 1,0-1-1,0 0 1,0 1-1,0-1 1,0 0 0,1 0-1,-1 0 1,1 0-1,1 0-300,-1-1 0,1 0 0,-1 1 0,1-1 0,-1 0 0,0 0 0,1 0 0,-1 0 0,3-3 0,20-11-4218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1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2816,'9'2'13964,"-6"-1"-14014,-2-1 176,-1 0 0,0 0 0,3 2 1132,-2-2-1132,-1 1 0,0-1 0,0 0 0,0 1 0,0-1 0,1 0 0,-1 1-1,0-1 1,0 0 0,0 1 0,0-1 0,0 1 0,0-1 0,0 0-1,0 1 1,0-1 0,0 0 0,0 1 0,0 15 2511,0-13-3377,0-1 741,0-1 1,0 1-1,0 0 0,0 0 0,1 0 0,-1-1 0,1 1 0,-1 0 0,1 0 1,0-1-1,0 1 0,0 0 0,0-1 0,0 1 0,0-1 0,0 0 0,0 1 1,1-1-1,-1 0 0,0 1 0,1-1 0,-1 0 0,1 0 0,2 1 0,8 7-23,-12-9 46,1 1 0,0-1-1,0 1 1,0-1 0,0 0 0,0 0 0,0 1 0,0-1 0,0 0 0,0 0 0,0 0 0,0 0 0,0 0 0,0 0 0,0 0 0,0 0 0,0-1-1,0 1 1,0 0 0,0-1 0,0 1 0,0 0 0,0-1 0,-1 1 0,1-1 0,0 1 0,0-1 0,0 0 0,-1 1 0,1-1 0,0 0 0,-1 0 0,1 1-1,0-1 1,-1 0 0,1 0 0,-1 0 0,0 0 0,1 0 0,-1 0 0,1 0 0,-1-1 0,0 0 71,0 0 0,0 1-1,0-1 1,0 1 0,0-1 0,-1 0 0,1 1 0,0-1-1,-1 1 1,0-1 0,1 1 0,-1-1 0,0 1 0,-1-2-1,0 1-17,1 0 0,-1 1 0,0-1 0,0 1 0,0-1 0,-1 1 0,1 0 0,0 0 0,-3-1 0,-7-4 105,10 5-164,0-1 1,0 1-1,-1 0 0,1 0 1,0 0-1,-1 0 0,1 0 0,-4 0 1,5 1-24,1 0 1,-1 1 0,1-1 0,-1 0 0,0 0 0,1 1 0,-1-1 0,1 0 0,-1 1 0,0-1 0,1 0 0,-1 1-1,1-1 1,-1 1 0,1-1 0,0 1 0,-1-1 0,1 1 0,-1 0 0,1-1 0,0 1 0,0-1 0,-1 1 0,1 0-1,0-1 1,0 1 0,0 0 0,0-1 0,0 1 0,0 0 0,0 0 0,-2 26-68,3-22 35,-1-2 30,0 0 0,0 0 0,0 1 0,1-1 0,-1 0 0,1 0 0,0 0 0,0 0 0,0 0 0,1-1 0,-1 1 0,1 0 0,-1 0 0,1-1 1,0 1-1,0-1 0,0 0 0,0 1 0,0-1 0,1 0 0,-1 0 0,1 0 0,4 2 0,-3-2 11,0 0 0,1-1 0,-1 1 0,1-1 0,-1 0 0,1 0 0,0 0 0,0 0 0,-1-1 0,1 0 0,0 0 0,0 0 0,-1-1 0,8-1 0,-8 1 5,-1-1 0,0 1-1,0-1 1,0 1 0,0-1 0,-1 0 0,1 0 0,0 0-1,-1 0 1,1-1 0,-1 1 0,0-1 0,0 1-1,2-4 1,-2 4-3,-1-1-1,1 1 0,-1 0 1,0-1-1,0 1 1,0-1-1,0 1 0,0-1 1,0 1-1,-1-1 1,1 0-1,-1 1 0,0-1 1,0 0-1,0 0 0,0 1 1,0-1-1,-1-2 1,-1 0 17,0 1 0,-1 0 0,1 0 0,-1 0 0,1 0 1,-1 1-1,0-1 0,-1 1 0,1 0 0,0-1 0,-1 2 1,0-1-1,0 0 0,-4-2 0,3 3-25,1-1 1,-1 1-1,0 0 0,1 0 1,-1 1-1,0 0 0,0-1 0,0 2 1,0-1-1,0 0 0,0 1 1,-10 1-1,13-1 0,0 0 1,1 1 0,-1-1-1,0 1 1,1 0-1,-1-1 1,1 1 0,-1 0-1,1 0 1,-1 0-1,1 0 1,0 0-1,-1 0 1,1 1 0,0-1-1,0 0 1,-2 3-1,1-1-10,1 0 0,-1 1 0,1-1 0,-1 1 0,1-1 0,0 1 0,-1 6 0,1 0 7,1 0-1,0 0 1,0 0-1,1 0 1,3 14-1,-3-18-1,0 1 0,1-1 0,0 0 0,0-1 0,1 1 0,-1 0 0,1-1 0,0 1 0,1-1 0,-1 0 0,8 7 0,-9-9 3,1-1-1,0 0 1,0 0 0,0 0-1,1 0 1,-1 0 0,0-1-1,1 1 1,-1-1-1,0 0 1,1 0 0,0 0-1,-1 0 1,1-1 0,0 0-1,-1 1 1,1-1-1,0-1 1,-1 1 0,7-2-1,-5 1 21,0 0-1,0-1 1,0 0-1,0 0 1,-1 0-1,1 0 1,-1-1-1,1 0 1,-1 0-1,0 0 1,0 0 0,-1-1-1,1 0 1,-1 1-1,1-1 1,4-9-1,-6 10-1,0-1-1,0 1 1,0-1-1,-1 0 1,1 1 0,-1-1-1,0 0 1,0 0-1,-1 0 1,1 0-1,-1 0 1,0 0 0,0 0-1,0 0 1,0 0-1,-1 1 1,0-1-1,0 0 1,0 0 0,0 0-1,0 0 1,-3-3-1,1 2 4,1 2-1,-1-1 1,-1 0 0,1 1-1,-1-1 1,1 1 0,-1 0-1,0 0 1,0 0-1,0 1 1,0-1 0,-1 1-1,1 0 1,-1 1 0,-4-2-1,4 1-22,-1 0-1,1 1 1,-1 0-1,1 0 1,0 1 0,-1 0-1,1 0 1,-1 0-1,1 0 1,-1 1-1,1 0 1,-1 0 0,-4 2-1,7-2 2,0 1-1,0 0 1,1-1 0,-1 1-1,1 0 1,0 1 0,-1-1-1,1 0 1,0 0 0,0 1-1,1 0 1,-1-1 0,0 1-1,1 0 1,0 0 0,-1-1-1,1 1 1,0 0 0,1 0-1,-1 0 1,0 1 0,1 4-1,-1-4-12,1 0 0,-1 1-1,2-1 1,-1 0 0,0 1-1,1-1 1,0 1 0,0-1-1,0 0 1,0 0 0,1 0-1,-1 0 1,1 0 0,0 0 0,4 6-1,-4-8 19,0 0 0,0 0 0,1 0 0,-1 0 1,0-1-1,1 1 0,-1-1 0,1 1 0,-1-1 0,1 0 0,-1 0 0,1 0 0,0-1 0,0 1 0,0 0 0,-1-1 0,1 0 0,0 0 0,0 0 0,0 0 1,0 0-1,-1 0 0,1-1 0,0 1 0,0-1 0,0 0 0,-1 0 0,4-1 0,0-1 20,0 0 0,0 0 0,-1 0-1,1-1 1,-1 0 0,0 0 0,0 0 0,0-1 0,0 1-1,-1-1 1,6-7 0,-9 11-2,0-1 0,0 1 1,0-1-1,0 1 0,-1-1 0,1 0 0,0 1 0,-1-1 0,1 0 0,-1 0 1,1 1-1,-1-1 0,0 0 0,0 0 0,0 1 0,0-1 0,0 0 0,0 0 1,-1 1-1,1-1 0,-1-2 0,0 2-5,0-1-1,-1 1 1,1 0 0,-1 0-1,1 1 1,-1-1 0,0 0-1,1 0 1,-1 1 0,0-1-1,0 1 1,0 0 0,-5-2-1,-1-1-20,0 1 0,0 0 0,0 0 0,-1 1 0,1 1 0,-1-1 0,-15 1 0,22 1-20,0 0 0,0 1 0,0-1 0,0 1 0,0 0 0,1-1 0,-1 1 0,0 0 0,0 0 1,1 1-1,-1-1 0,1 0 0,-1 0 0,1 1 0,-1-1 0,1 1 0,0-1 0,0 1 0,-1-1 0,1 1 0,0 0 0,1 0 0,-1 0 0,0-1 0,0 1 0,1 0 0,-1 0 0,1 0 0,0 0 0,0 0 0,0 0 0,-1 0 0,2 0 0,-1 0 0,0 0 0,0 0 0,1 0 0,-1 0 1,1 0-1,1 3 0,-2-4-175,1 0 0,0 0 1,0 0-1,0 0 1,0 0-1,0-1 0,0 1 1,0 0-1,0 0 1,0-1-1,0 1 0,0-1 1,1 1-1,-1-1 1,0 1-1,2-1 0,20 3-4774,-8-3-270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1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0 8832,'0'0'9173,"-14"1"-6283,11 2-2747,1-1-1,-1 1 0,1 0 1,-1 0-1,1 0 0,0 0 1,0 0-1,1 0 0,-1 1 1,0-1-1,1 1 0,0-1 1,0 1-1,0-1 0,0 8 1,-2 18-14,2-1 1,1 0-1,4 40 0,-3-60-97,3 25 103,1 0 0,2 0 0,1-1 0,1 0 0,19 41 1,-24-62-117,1 0 1,1-1-1,0 0 1,0 0-1,1 0 1,0-1-1,0 0 1,12 10 0,-13-12-279,13 7-524,-10-11-2149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2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9 104 9728,'0'0'3205,"-9"-17"2123,9 13-5073,1-1-1,-1 1 1,1 0 0,0-1-1,0 1 1,0-1 0,1 1 0,0 0-1,-1 0 1,1 0 0,1 0 0,4-6-1,-6 7-201,1 1-1,0 0 1,0 0-1,0 1 1,0-1-1,0 0 1,0 1-1,0-1 0,1 1 1,-1 0-1,0 0 1,1 0-1,-1 0 1,1 0-1,0 0 1,-1 1-1,1-1 1,-1 1-1,1-1 0,0 1 1,-1 0-1,1 0 1,3 1-1,2 0 228,0 0-10,0 1 0,-1-1 0,1 1-1,10 5 1,-16-6-215,0 0 1,1 0-1,-1 1 1,0-1-1,-1 0 0,1 1 1,0-1-1,0 1 0,-1 0 1,1 0-1,-1 0 0,1 0 1,-1 0-1,0 0 0,0 0 1,0 0-1,0 0 1,0 0-1,1 5 0,1 13 53,-1 0-1,-1-1 1,-1 1 0,-3 33-1,0 15-10,3 69-54,0-134-43,0-1 0,0 0 0,0 0 0,0 1 0,1-1 0,-1 0 0,1 0 0,0 0 0,-1 0 0,1 0 0,0 0 0,0 0 1,0 0-1,1 0 0,-1 0 0,0 0 0,1-1 0,1 2 0,0 0 2,-1-2 0,1 1 0,0 0 0,0-1 0,0 1 0,0-1 0,0 0 1,0 0-1,0 0 0,1 0 0,2 0 0,4 0-31,0-1-1,1 0 1,-1 0 0,0-1-1,0 0 1,0-1 0,10-3 0,11-6-2129,-3-5-4746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2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10240,'5'11'6457,"-5"13"-3676,0-16-2414,1 9-198,1-1-1,7 31 1,-3-16-169,17 85-2570,-22-112 1638,0 0 0,0 0 0,1 0 1,-1-1-1,1 1 0,3 4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3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88 11136,'-3'-3'9917,"10"-5"-8010,12-5-2105,6 1 581,1 1-1,35-9 1,-23 8-1008,-3 4-5509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2.2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 9344,'4'4'4288,"23"-4"-3168,-22 0 32,4 0-577,0 0-63,7-4-256,-2 4-96,8-3-64,-4-2-512,9 1-192,0 4-1183,0 0-417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3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6 7552,'-3'-6'8893,"2"7"-8657,1 0 0,0 0 0,0 1 0,0-1 0,0 0 0,0 0-1,0 0 1,1 0 0,-1 0 0,0 0 0,0 0 0,1 0 0,-1 0 0,2 2-1,8 12 1228,21 26 0,-17-26-950,15 27 0,-13-14-245,-1 2 0,-2 0-1,-1 0 1,16 64 0,-23-68-323,5 17-32,-9-40-355,-1-1 1,1 0-1,1 1 0,-1-1 1,0 0-1,0 0 0,1 0 0,1 2 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8:14.2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9344,'1'-1'400,"1"1"1,-1-1 0,0 1-1,0 0 1,1-1 0,-1 1-1,0 0 1,1 0 0,-1 0-1,0 0 1,1 0 0,-1 0-1,0 0 1,1 0 0,-1 1-1,0-1 1,1 1 0,-1-1-1,0 1 1,0-1 0,0 1-1,1-1 1,-1 1 0,0 0-1,2 1 1,2 4 336,0-1 0,0 0 0,8 11-1,1 2 118,1-2 217,0 2 0,22 32 0,-31-40-941,0 1 0,-1 0 0,0 0 0,0 0 0,-2 1 0,5 20-1,15 170 47,-22-94-3935,-1-62-5158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9:25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173 205 5248,'0'0'12330,"-1"0"-12219,0 0-1,1-1 1,-1 1 0,0 0-1,1 0 1,-1 0 0,0 0-1,1 1 1,-1-1 0,1 0-1,-1 0 1,0 0 0,1 0-1,-1 1 1,0-1 0,-15 16 91,8-5-235,7-8 13,-1 0 36,2-5 16,0-95 389,0 92-331,-1 0 0,0 0 0,-1 0-1,1 0 1,-1 0 0,0 0 0,0 0 0,-1 1-1,1-1 1,-1 1 0,-6-8 0,7 10-26,0-1 1,-1 1 0,1 0 0,-1 0-1,0 0 1,0 0 0,0 0 0,0 1 0,0-1-1,0 1 1,0 0 0,-1 0 0,-5-2-1,7 4-47,1-1 1,0 0-1,-1 0 0,1 0 0,-1 1 0,1-1 0,0 1 0,-1-1 1,1 1-1,0-1 0,0 1 0,-1 0 0,1 0 0,0 0 0,0 0 0,0 0 1,0 0-1,0 0 0,0 0 0,0 0 0,0 0 0,1 0 0,-1 0 1,0 1-1,1-1 0,-1 0 0,0 2 0,0 2-21,-1 0 1,1 0-1,0 1 0,0-1 0,1 0 0,0 6 1,1 21-20,1 0 1,2-1 0,1 1 0,2-1 0,11 33-1,-16-59 11,0 1 0,0-1 0,1 0 0,0 0-1,0 0 1,0 0 0,1 0 0,0 0 0,-1-1-1,2 0 1,-1 0 0,0 0 0,10 6 0,-12-9 6,1 1 0,0-1 1,-1 1-1,1-1 0,0 0 1,0 0-1,0-1 0,-1 1 0,1 0 1,0-1-1,0 0 0,0 0 1,0 0-1,0 0 0,0 0 1,0 0-1,0-1 0,0 1 1,0-1-1,0 0 0,-1 0 0,1 0 1,0 0-1,-1-1 0,1 1 1,0-1-1,-1 0 0,0 1 1,3-4-1,-1 1 17,1 0 1,-1-1-1,-1 0 0,1 0 0,-1 0 1,1 0-1,-2-1 0,1 1 0,0-1 1,-1 0-1,0 0 0,-1 1 0,1-1 1,-1 0-1,0-1 0,-1 1 1,1 0-1,-1 0 0,-1-8 0,0 9 1,1 0 0,-1-1-1,-1 1 1,1 0 0,-1 0 0,1 0-1,-1 0 1,-1 1 0,1-1 0,-1 0-1,0 1 1,0 0 0,0 0-1,0 0 1,-1 0 0,0 0 0,1 0-1,-1 1 1,-1 0 0,1 0-1,0 0 1,-1 0 0,-5-2 0,4 3 29,1 0 1,-1 0-1,0 0 1,0 0-1,0 1 1,-9-1 0,13 2-32,0 0 0,0 0 0,0 1 0,0-1 0,0 0 0,0 1 0,0 0 0,0-1 0,0 1 0,0 0 0,0 0 0,0 0 0,0 0 0,1 1 0,-1-1 0,0 0 0,1 1 0,-1-1 1,1 1-1,0 0 0,-3 3 0,2-2 5,0 1 1,1-1 0,-1 1 0,1-1-1,0 1 1,0 0 0,0 0-1,0-1 1,1 1 0,-1 7 0,5 40 72,-2-33-97,1 0 0,1-1 0,0 1 0,11 25 0,-12-36-7,0 1 1,1-1-1,0 0 1,0-1 0,1 1-1,-1-1 1,1 0 0,1 0-1,-1 0 1,1-1-1,0 1 1,12 6 0,-16-10 6,1-1-1,0 0 1,0 1 0,0-1 0,0 0 0,0-1 0,0 1 0,0 0 0,0-1 0,0 0 0,0 0 0,0 0 0,1 0 0,-1 0 0,0-1 0,0 1-1,0-1 1,0 0 0,0 0 0,0 0 0,0 0 0,0 0 0,-1-1 0,1 1 0,0-1 0,-1 0 0,1 0 0,-1 0 0,4-3 0,0-1 17,-1 0 1,0 0 0,0-1-1,-1 0 1,1 1 0,-1-1 0,-1-1-1,1 1 1,-1 0 0,2-12 0,-2 6 13,-1 0 1,0 0-1,-1-1 0,-1 1 1,0-1-1,0 1 1,-2 0-1,-3-18 1,-1 8 136,0 0-1,-2 1 1,-19-41 0,23 56-82,0 1-1,0-1 1,0 1 0,-1 0-1,0 0 1,0 0 0,-1 1 0,-10-9-1,13 12-41,1 0 1,-1 0-1,0 1 0,0-1 0,0 1 0,0-1 0,0 1 0,0 0 1,0 0-1,0 1 0,0-1 0,0 1 0,-1-1 0,1 1 0,0 0 1,0 0-1,0 0 0,-1 1 0,1-1 0,0 1 0,0 0 0,-6 2 1,6-2-24,1 1 0,-1 0 0,1-1 0,-1 1 0,1 0 0,0 0 0,0 0 0,0 0 0,0 1 0,0-1 0,0 0 0,1 1 0,-1 0 0,-1 3 0,0 4-2,-1-1 0,-3 19-1,6-21 6,-3 9-14,1 1 1,1 1-1,1-1 1,0 0 0,2 0-1,2 25 1,-1-30-5,0 0-1,1 0 1,1 0 0,0-1 0,0 1-1,1-1 1,0 0 0,1 0 0,14 18-1,-17-24-19,1-1 0,0 0-1,0 0 1,0-1 0,1 1-1,-1-1 1,1 0 0,-1 0-1,1 0 1,0-1 0,0 0-1,1 0 1,-1 0 0,0 0-1,1-1 1,-1 0 0,9 0-1,-9 0 11,-1-1-1,1-1 0,-1 1 0,0-1 1,1 0-1,-1 0 0,0 0 0,0 0 1,0-1-1,0 0 0,0 0 0,0 0 1,0 0-1,0 0 0,-1-1 0,1 0 1,-1 0-1,0 0 0,0 0 0,0 0 1,0-1-1,4-6 0,-2 1 23,-1 0 0,0 0-1,0-1 1,-1 0 0,0 0-1,-1 0 1,0 0 0,-1 0-1,1-18 1,-2 9 10,0 1 0,-2-1 0,0 1 0,-7-28 0,6 35 8,-1 1 0,0-1 1,-1 1-1,0 0 0,0 0 1,-1 0-1,0 1 0,-1 0 1,0 0-1,-13-12 0,13 15 18,0-1 0,-1 1 0,0 0 0,0 1 0,0 0 0,-1 1 0,0-1 0,0 2 0,0-1 0,0 1 0,0 1 0,-12-3 0,19 5-32,-1 0 1,1-1 0,-1 1-1,0 0 1,1 0-1,-1 1 1,1-1-1,-1 0 1,1 1-1,-1 0 1,1-1 0,-1 1-1,1 0 1,0 0-1,0 0 1,-1 1-1,1-1 1,0 1 0,0-1-1,0 1 1,0 0-1,0-1 1,1 1-1,-1 0 1,0 0-1,-1 4 1,-1 2-23,0 0 0,0 0 0,1 1 1,1-1-1,0 1 0,-2 10 0,0 0 11,2 0 1,0 0-1,1 0 0,1 0 1,0 1-1,6 31 1,-4-40-23,1 0 1,1 0 0,-1 0-1,2-1 1,-1 1 0,1-1-1,1 0 1,0 0 0,0-1-1,1 0 1,0 0 0,14 13-1,-19-20 16,0-1-1,0 1 0,0 0 1,1-1-1,-1 1 0,0-1 1,1 0-1,-1 0 0,1 0 0,0 0 1,-1 0-1,1 0 0,0-1 1,-1 0-1,1 1 0,0-1 1,-1 0-1,1 0 0,0 0 1,0-1-1,-1 1 0,1-1 1,3 0-1,-1-1-2,-1 0-1,0 0 1,-1 0-1,1 0 1,0-1-1,0 1 1,-1-1-1,0 0 1,1 0 0,-1 0-1,0 0 1,-1-1-1,1 0 1,3-6-1,-1 0 19,0 0 0,-1-1 0,-1 0 0,0 0 0,0 0 0,-1 0 0,-1 0-1,1 0 1,-2 0 0,0-1 0,-2-19 0,1 21 22,0 1 1,-1 0-1,0-1 0,0 1 0,-1 0 0,-1 0 1,1 0-1,-1 0 0,-1 1 0,0 0 1,0 0-1,0 0 0,-1 0 0,-9-8 1,11 13-28,0 0 0,0 0 0,0 0 1,-1 1-1,1-1 0,-1 1 1,1 1-1,-1-1 0,0 0 0,0 1 1,0 0-1,0 0 0,0 1 1,0 0-1,0-1 0,0 1 0,0 1 1,0-1-1,0 1 0,0 0 1,0 0-1,0 1 0,1-1 0,-1 1 1,0 0-1,1 0 0,-7 4 1,4 0 6,0 1 1,1-1 0,0 1-1,0 0 1,0 1 0,1-1-1,0 1 1,1 0 0,0 0 0,0 1-1,1-1 1,0 1 0,-3 12-1,3-8-8,1 0 0,0 0 0,1 0-1,0 0 1,1 0 0,1 0 0,0 0-1,5 23 1,-2-19-13,-2-6-7,1 0-1,7 18 0,-8-26 2,0 1 0,0-1 0,0 1 0,0-1 0,1 0-1,-1 0 1,1 0 0,0 0 0,0-1 0,0 1 0,4 2 0,-5-4 9,0 0 0,0 0 0,0 0 0,0 0 0,0-1-1,0 1 1,0-1 0,0 1 0,0-1 0,0 0 0,1 0 0,-1 0 0,0 0-1,0 0 1,0 0 0,0-1 0,1 1 0,-1-1 0,0 1 0,0-1 0,0 0-1,0 0 1,0 0 0,0 0 0,-1 0 0,1 0 0,0 0 0,0-1 0,1-1-1,2-1 23,-1 0 0,0-1 0,0 0 0,0 0 0,0 0 0,-1 0 0,1 0 0,-1-1 0,2-6 0,0 0 147,-2 4-30,0 1 0,-1-1 0,3-9 0,-5 15-111,0 0 1,0 0 0,1 0 0,-1 0 0,0 0-1,-1 0 1,1 0 0,0 0 0,-1-1 0,1 1-1,-1 0 1,0 1 0,1-1 0,-1 0 0,0 0-1,-2-3 1,2 4-26,1 1 0,0 0 0,0 0 0,0-1 1,0 1-1,-1 0 0,1 0 0,0-1 0,0 1 0,0 0 0,-1 0 0,1 0 0,0-1 0,-1 1 0,1 0 0,0 0 0,0 0 1,-1 0-1,1 0 0,0 0 0,-1-1 0,1 1 0,0 0 0,-1 0 0,1 0 0,0 0 0,0 0 0,-1 0 0,1 0 0,0 0 1,-1 1-1,1-1 0,0 0 0,-1 0 0,1 0 0,0 0 0,0 0 0,-1 1 0,0 0-26,-1 0 0,1 0 0,0 0 0,0 1 0,1-1 1,-1 0-1,0 1 0,-1 2 0,-12 39-1017,11-35 571,2-3 223,-7 23-2272,8-27 2200,-1 0-1,1 0 0,0 0 0,0 0 0,-1 0 0,1 1 1,0-1-1,0 0 0,0 0 0,1 0 0,-1 0 0,0 0 1,0 0-1,1 0 0,-1 1 0,0-1 0,2 1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9:31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122 191 6912,'-1'6'12965,"-2"-6"-12908,1-1-1,0 0 1,0 1 0,0-1 0,0 0-1,0 0 1,0 0 0,0-1 0,0 1 0,0 0-1,0-1 1,1 0 0,-1 1 0,1-1-1,-1 0 1,-1-3 0,2 5-26,1-1-1,0 1 1,0 0-1,0-1 1,0 1 0,0 0-1,0-1 1,0 1-1,0 0 1,-1 0 0,1-1-1,0 1 1,0 0 0,0 0-1,-1-1 1,1 1-1,0 0 1,0 0 0,-1-1-1,1 1 1,0 0-1,-1 0 1,1 0 0,0 0-1,0 0 1,-1-1-1,1 1 1,0 0 0,-1 0-1,1 0 1,0 0-1,-1 0 1,1 0 0,0 0-1,-1 0 1,1 0-1,0 0 1,-1 0 0,1 0-1,0 0 1,-1 1 0,1-1-1,0 0 1,0 0-1,-1 0 1,1 0 0,0 0-1,-1 1 1,1-1-1,0 0 1,0 0 0,-1 1-1,1-1 1,0 0-1,0 0 1,0 1 0,-1-1-1,1 1 1,-1 0 14,0 1 0,1 0 0,-1-1 0,0 1 0,1 0 0,-1 0 0,1 0 0,0-1 0,-1 4 0,1 90 200,0-93-251,1-1 0,-1 0 0,0 0 0,0 0 0,1 0 0,-1 1 0,0-1 0,1 0 0,-1 0 0,1 0 0,-1 0 0,1 0 0,0 0 0,0 0 0,-1 0 0,1 0 0,0 0 0,0-1 0,0 1 0,0 0 0,0-1 0,0 1 0,0 0 0,0-1 0,0 1 0,0-1 0,0 1-1,0-1 1,1 0 0,-1 0 0,0 1 0,0-1 0,0 0 0,1 0 0,-1 0 0,2 0 0,-1 0 4,0 0 1,1 0-1,-1-1 0,1 1 0,-1 0 0,0-1 0,1 0 1,-1 1-1,0-1 0,0 0 0,1 0 0,-1 0 0,0 0 1,0-1-1,0 1 0,0-1 0,3-2 0,5-12-3,15-28 0,-14 21 58,-9 21-18,-1-1-1,0 1 1,0-1 0,0 0-1,0 0 1,-1 0 0,1 1-1,-1-1 1,1 0 0,-1 0-1,0 0 1,0 0 0,-1 0-1,1 0 1,-1 1 0,1-1-1,-1 0 1,0 0 0,0 0-1,0 1 1,0-1 0,0 1-1,-1-1 1,1 1 0,-1-1-1,0 1 1,0 0 0,0 0-1,0 0 1,0 0 0,0 0-1,0 0 1,-1 0 0,1 1-1,-1-1 1,1 1 0,-1 0-1,1 0 1,-1 0 0,0 0-1,0 0 1,0 0 0,1 1-1,-1 0 1,0-1 0,0 1-1,0 0 1,0 0 0,0 1-1,0-1 1,-5 2 0,7-2-22,-1 1 0,1-1 0,-1 1 0,1 0 1,-1 0-1,1 0 0,0 0 0,-1 0 0,1 0 1,0 0-1,0 0 0,0 1 0,0-1 0,0 0 1,0 1-1,0-1 0,0 0 0,0 1 0,1 0 1,-1-1-1,1 1 0,-1-1 0,1 1 0,-1 0 1,1-1-1,0 3 0,-1 8 18,0-1 1,2 23-1,0-13-39,0-7-5,1 1 0,1-1 0,0 0 0,1 0 0,0-1 0,1 1 0,1-1 0,13 23 0,-18-34 5,0 0 0,0-1 0,0 1-1,1 0 1,-1-1 0,1 1 0,-1-1 0,1 0 0,0 1 0,-1-1 0,1 0-1,0 0 1,0 0 0,0 0 0,0 0 0,0-1 0,0 1 0,0 0 0,3-1-1,-2 1-1,1-1-1,0 0 0,-1 0 0,1 0 0,0 0 0,-1-1 0,1 1 0,-1-1 0,1 0 0,-1 0 0,5-2 1,-6 1 9,0 1 1,1 0-1,-1-1 1,0 1-1,0-1 1,-1 0-1,1 1 1,0-1-1,0 0 1,-1 0-1,1 0 1,0-3-1,13-28 40,-11 23-7,-2 4-5,0-1 1,0 1-1,0-1 1,-1 0 0,0 0-1,-1 1 1,1-1 0,-1 0-1,-1 0 1,1 0-1,-1 0 1,0 0 0,-1 1-1,-2-8 1,0 2 51,-1 0-1,-1 1 1,1 0 0,-2 0-1,1 1 1,-16-19 0,17 24-6,1 0 0,-1 1-1,0-1 1,-1 1 0,1 0 0,-1 0 0,1 1 0,-7-3-1,10 5-53,0 0 0,0 0-1,0 0 1,0 1-1,0-1 1,0 0 0,0 1-1,0 0 1,0 0-1,0-1 1,0 1-1,0 0 1,0 1 0,0-1-1,0 0 1,0 1-1,0-1 1,0 1 0,0-1-1,0 1 1,1 0-1,-1 0 1,0 0 0,0 0-1,1 0 1,-1 0-1,0 0 1,-1 3-1,0-1-20,1 0 0,0 0-1,0 0 1,0 1-1,0-1 1,1 0 0,-1 1-1,1 0 1,0-1-1,0 1 1,0 0-1,0 4 1,0 4-7,1 1 0,1 16-1,0-3 27,-1-24-24,0 1 0,0 0 0,0 0 0,0 0 0,1-1 0,-1 1 0,1 0 0,0 0 0,0-1 0,0 1 0,0-1 0,1 1 0,-1-1 0,1 1 0,-1-1 0,1 0 0,0 0 0,0 0 1,0 0-1,0 0 0,0 0 0,3 2 0,-3-3-14,1 0 1,0 0-1,0 1 1,0-2-1,0 1 1,0 0-1,0 0 0,0-1 1,0 0-1,0 0 1,0 0-1,0 0 1,0 0-1,0 0 1,0-1-1,0 0 1,0 1-1,0-1 1,5-2-1,-5 1 14,0 0 0,0 1 0,-1-1 0,1 0 0,0 0 0,-1-1 0,1 1 0,-1 0 0,0-1 0,0 0 0,0 1 0,0-1 0,0 0 0,0 0 0,-1 0 0,0 0 0,1-1 0,-1 1 0,0 0 0,-1 0 0,1-4 0,0 0 18,0 1 0,0-1 0,-1 0 1,0 1-1,-1-1 0,1 0 0,-1 1 0,-1-1 0,-3-12 1,3 14 6,-1-1 0,0 0 0,0 1 1,-1-1-1,1 1 0,-1 0 1,0 0-1,0 1 0,-1-1 1,-9-7-1,12 11-14,1-1 0,-1 1 0,0 0 0,0 0 1,0 0-1,0 0 0,0 0 0,0 1 0,0-1 0,-1 0 1,1 1-1,0 0 0,0-1 0,0 1 0,-1 0 0,1 0 0,0 0 1,0 1-1,0-1 0,0 0 0,-1 1 0,1-1 0,0 1 1,0 0-1,0 0 0,0 0 0,0 0 0,0 0 0,0 0 0,1 1 1,-1-1-1,0 0 0,1 1 0,-3 2 0,-1 1-2,1 0 0,-1 0 0,1 0 0,1 1 0,-1 0-1,1 0 1,0 0 0,0 0 0,0 0 0,1 0 0,0 1 0,0-1 0,1 1 0,0-1-1,0 1 1,0 12 0,1-7-12,0-3-11,0 0-1,0 0 1,1 0-1,0 0 1,1 0 0,4 14-1,-1-9-13,-3-5-1,2 0 0,-1-1 0,8 14 0,-9-20 22,-1 0 0,1 0 0,-1 0 0,1 0 0,0-1-1,-1 1 1,1 0 0,0-1 0,0 1 0,0-1 0,1 1-1,-1-1 1,0 0 0,0 0 0,1 0 0,-1-1 0,0 1-1,4 0 1,-1 0 2,0 0 0,0-1 0,0 0 0,0-1 0,0 1 0,0-1-1,0 1 1,0-2 0,0 1 0,0 0 0,0-1 0,-1 0 0,1 0 0,-1 0 0,0-1 0,1 0-1,-1 0 1,0 0 0,0 0 0,-1 0 0,1-1 0,-1 1 0,0-1 0,0 0 0,4-7 0,-3 4 19,0 1 1,-1-1 0,0 0 0,0 0 0,-1-1-1,0 1 1,0 0 0,0-1 0,-1 1-1,-1-1 1,1 0 0,-2-13 0,-2 4 43,-1-1 1,0 1 0,-2-1-1,0 2 1,-13-26-1,16 36-22,-1 0-1,0 0 1,0 0 0,0 0-1,-1 1 1,1 0-1,-1 0 1,-1 0-1,1 0 1,-1 1 0,-10-6-1,13 7-6,-1 2-1,0-1 1,1 0-1,-1 1 1,0-1-1,0 1 1,0 0-1,0 1 1,0-1-1,0 1 1,0-1-1,0 1 1,0 0-1,0 1 1,0-1-1,0 1 1,0 0-1,0 0 1,0 0-1,0 0 1,-4 3-1,4-2-11,1 1 0,-1 0 0,1 0 0,0-1 0,0 2 0,0-1 0,1 0 0,-1 1 0,1-1 0,0 1 0,0 0 0,0 0 0,0 0 0,0 0 0,0 5 0,-3 6 15,2 1 0,-3 25 0,5-28-46,0 0-1,1 0 1,1-1 0,0 1-1,1 0 1,1 0 0,-1-1-1,2 1 1,0-1 0,7 15-1,-10-24 14,0-1-1,1 1 1,-1-1-1,1 0 0,-1 1 1,1-1-1,0 0 1,0 0-1,0 0 1,0 0-1,0 0 1,0-1-1,1 1 1,-1-1-1,0 1 0,1-1 1,-1 0-1,1 0 1,0 0-1,-1 0 1,5 0-1,-3 0-1,0-1-1,1 0 0,-1 0 1,0-1-1,0 1 1,1-1-1,-1 0 1,0 0-1,0 0 0,0 0 1,0-1-1,0 0 1,5-3-1,-6 3 14,0-1-1,0 1 1,-1-1-1,1 0 0,-1 1 1,0-1-1,1 0 1,-1-1-1,0 1 1,-1 0-1,1-1 1,-1 1-1,1-1 0,-1 1 1,0-1-1,0 1 1,0-7-1,0-1 12,1 0-1,-2 0 1,0 0 0,-2-22-1,1 29-1,0 0 0,0 0 0,0 0 0,-1 0 0,1 0 0,-1 0 0,0 0 0,0 1-1,0-1 1,-1 1 0,1-1 0,-1 1 0,0 0 0,0 0 0,0 0 0,0 0 0,0 1 0,-1-1 0,1 1 0,-1 0 0,0 0-1,1 0 1,-1 1 0,0-1 0,0 1 0,0 0 0,0 0 0,0 0 0,-1 0 0,1 1 0,0 0 0,0 0 0,-8 1 0,9-1-12,0 1 1,0 0-1,0 0 1,0 1-1,0-1 1,0 0-1,0 1 1,0 0-1,1 0 1,-1 0 0,1 0-1,-1 0 1,1 0-1,0 1 1,0-1-1,0 1 1,0-1-1,1 1 1,-1 0 0,-1 4-1,0 0 4,1 0 0,-1 0 0,2 0 0,-1 0 0,1 0-1,0 1 1,0 11 0,1-12-43,0 3 20,0 0 1,1 0 0,3 16-1,-4-23-68,1 0 0,0-1 0,0 1 0,0-1 1,0 1-1,0-1 0,0 1 0,1-1 0,0 0 0,-1 0 0,1 1 0,0-1 0,0 0 0,0-1 0,0 1 0,0 0 0,0-1 0,4 3 0,-4-4-51,-1 0 1,0 0-1,0 0 1,0 0-1,0 0 1,0 0-1,0 0 1,0-1-1,1 1 1,-1 0-1,0-1 1,0 1-1,0-1 1,0 1 0,0-1-1,0 1 1,-1-1-1,1 0 1,0 1-1,0-1 1,0 0-1,0 0 1,1-2-1,13-8-3639,10 1-1572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1:59:42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1237 1 4736,'-8'5'9900,"-11"10"-9011,19-14-569,-15 11 864,12-10-1174,-3 3 249,0 0-1,0 1 1,0 0-1,1 0 1,-9 13-1,9-12-294,-4 5 82,0 1 0,-6 14 0,3-5 8,-4 4 170,2-1 0,-15 38 0,20-39-291,-20 49 390,0-6-280,-6-5-49,-6 13 6,34-61-19,-1 0 0,-14 18-1,14-21 19,0 0 0,1 0 0,1 1 0,-7 15-1,-27 90 21,-27 135 0,54-210-60,-1 7-9,9-31 73,-11 30 1,1-3-44,3 8 11,2 1 0,-3 70 0,7-66 57,0-22-4,4-27-38,0 0 0,1 1 1,-1 9-1,0 29-74,-9 52-1,10-93 78,-12 72-3,7-56 28,5-17-22,-1-1 1,1 1-1,0-1 0,0 9 1,-7 81-60,2-46 3,-2 1 68,5-34-36,0 0 1,0 24-1,1-13 44,-1 0 0,-1 0 0,-2 0 0,-12 37 0,6-22-138,-6 33 52,-31 168 115,27-113-79,0-39-25,-5 7 129,13-48-172,-8 41 118,-10 90-26,-14 90-13,26-161 14,-5 100-3,10-68-131,-17 62 340,17-116-125,-6 175 0,11-129 156,3-69-98,-7 36 92,-2 20-236,13-21-21,-3 36 11,1-28 120,4-80-106,-3 15 41,-3 8 6,0 81 0,4-53 12,2 56-17,-3 31-59,3-36-22,1-13 40,-4 168-55,4-183 122,-4-2 465,4 68 592,0-167-1057,-1-7-1031,1 0 42,-1 1 0,1-1 0,1 0 0,-1 0 0,1 0 0,0 0 0,4-10 0,7-15-3623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0:04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4992,'15'3'17008,"-13"-2"-17033,0 0 0,0 0-1,1 0 1,-1-1 0,0 1 0,6 0-1,-7-1 67,1 0 1,-1 0-1,1 1 0,-1-1 0,1 1 0,-1-1 0,1 1 0,-1-1 0,3 3 0,-3-2-3,1-1 0,-1 1 0,1 0 0,-1-1 0,1 1-1,-1-1 1,1 1 0,0-1 0,3 1 0,5 2 75,3 1 30,-10-3-100,1-1 1,0 1-1,-1 0 0,1 0 1,-1 0-1,6 4 1,12 2 84,20 9 53,-32-14-77,-1 1 1,16 8-1,-2 0-22,-13-6-75,-1 0 0,0 0 0,0 1 1,-1 0-1,9 9 0,-10-10 8,27 23 66,-23-20-59,0 0 1,0 1 0,0 0 0,-1 0 0,-1 1-1,9 13 1,-11-12-78,-3-5 45,0-1 1,0 0-1,1 0 1,-1 0 0,6 5-1,-6-6 34,1 0-1,-1 0 1,0 0-1,3 6 1,5 8 8,-6-12-72,-1 1 0,0-1 0,6 14 0,0 0 152,60 111-75,-67-126-39,0 0 0,0-1 1,0 0-1,1 1 0,0-1 0,0-1 0,0 1 1,8 6-1,7 6-115,-13-12 145,-1 0 1,1 0-1,-1 1 1,8 10 0,-8-10-48,-1-1 0,1 1 0,-1-1 0,1 0 0,0 0 0,8 5 0,-9-7 42,1 1 0,-1 0 0,-1 0-1,6 5 1,6 5 23,119 105-222,-132-116 182,0 1 0,0 0-1,0 0 1,0-1-1,-1 1 1,2 4 0,9 13-40,-8-15 34,0 0 9,0 1-1,1-1 1,-2 1 0,1 0 0,3 9 0,-5-12 6,-1 0 0,0-1 0,1 1 0,0-1-1,0 1 1,2 2 0,9 15-103,19 34 45,-30-50 47,0 0 0,0-1 0,1 1-1,0-1 1,5 6 0,-4-6-7,-1 0 0,-1 1 0,1-1 0,0 1 0,2 4 1,34 55-25,-22-32 153,-8-15-106,15 22-1,-17-28-57,-1 1 1,5 11-1,5 9 109,-9-21-94,-1 1 0,-1-1 1,8 22-1,-9-23 19,-1 0 0,2-1 0,6 12-1,6 10-15,14 43 23,19 40 52,7-10-49,-50-93 8,0 0 1,0 0 0,17 15-1,87 79 45,-92-82-124,-16-17 37,1-1 0,0 1 1,7 6-1,-8-8 41,0 0 0,-1 0 1,1 1-1,0-1 0,-1 1 0,0-1 1,0 1-1,3 7 0,6 10 76,-9-16-99,0 0 0,0-1 0,0 1 0,-1 0 0,0 0 0,2 9 0,2 11 112,13 19-342,-1 15 363,-16-40-129,-1-18 6,-1 1 0,1-1 0,0 1 0,0 0 0,0-1 0,1 1 0,-1-1 0,0 1 0,1-1 0,-1 1 0,1 0 0,-1-1 0,1 0 0,1 3 0,0 1 19,1 0 0,-1 0 0,0 1 0,3 8 1,-4-10 23,3 17-104,-4-17 40,1 0 1,0 0 0,0 0-1,0-1 1,0 1 0,1 0-1,1 3 1,1 1 61,-1 0 0,0 0 0,2 9 0,-3-10-18,1 9-2,-3-14-24,0 0 0,0 0 0,1 0 1,-1 0-1,1 0 0,-1 0 0,1 0 0,0 0 0,0 0 0,1 2 0,11 20-45,-9-6 20,-4-15 30,1 0 0,-1 0 1,1-1-1,0 1 0,0 0 1,0 0-1,0-1 0,0 1 0,2 2 1,11 26-41,-12-27 38,0 0 0,-1 1 0,1-1 0,-1 1 0,2 4 0,-2-4 0,0-1 0,0 1 0,1 0 0,0-1 0,2 5 0,14 39 0,-13-39 16,-1 1 1,0 0-1,3 13 0,-1-7 5,43 134-69,-47-144 37,1 0 1,0 0 0,0 0 0,4 5-1,-2-5-21,-2 1-1,7 12 0,-4-7 52,0-1 0,1 1-1,1-1 1,0-1 0,16 17-1,78 73 105,-84-84-203,-5-4 69,0 0 1,18 22-1,-17-16 0,-10-14 11,0 0 0,-1 0 0,0 0 0,0 1 0,0-1 0,3 10 0,0 0-45,15 24-1,-13-24 137,11 26 0,5 10-169,-17-39 59,-2 1 0,1-1-1,5 20 1,-7-19 38,0-1-1,6 12 0,3 7 50,-7-18-76,0 1-1,0-1 1,1-1-1,0 1 1,1-1 0,15 16-1,4-2 84,-19-18-116,-1-1 0,10 12 0,-15-16 31,0 0-1,0 0 0,0 0 0,1-1 0,-1 1 1,4 1-1,9 7 76,-1 3-331,-4-3 357,1 0-1,1-1 0,18 12 1,27 19-118,-37-27 22,-1 1 1,-1 1-1,0 1 1,-1 0-1,-1 2 0,28 36 1,-28-31 4,21 21 0,26 19 27,-38-33-19,-11-12-11,1-1 0,24 22 1,-15-16 97,-19-18-89,0 0 1,0 0-1,1 0 1,-1-1 0,1 0-1,0 0 1,0 0 0,13 5-1,197 50 48,-32-4 308,-178-52-354,-1-1 0,1 1 0,-1 1 0,0-1 0,0 1 0,5 3-1,-5-2 7,1 0-1,0-1 1,0 0-1,10 4 1,15 10 171,-26-14-180,1 0 1,1-1 0,10 5 0,-3 0-486,-13-6-194,1-1 0,0 0 0,0 0 0,-1 0 0,1 0 0,0 0 0,4 1 0,7 0-3544,0 5-902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0:08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6576 7808,'-4'0'11594,"10"0"-11287,0 0 0,-1 0 1,1-1-1,0 1 0,0-1 0,0-1 0,-1 1 1,1-1-1,9-3 0,0-2-134,2 1 1,-1 1-1,33-6 0,-31 8-2,15-4 185,0-1 0,0-2 1,-1-1-1,51-25 0,-76 32-273,0-1-1,0-1 1,0 1 0,0-1-1,-1 0 1,0 0-1,0-1 1,-1 0 0,0 0-1,7-13 1,2-7-22,18-49 0,-10 21 55,3-2 23,3 0-1,66-98 1,-66 112-109,-1 0 0,-2-2-1,-1-1 1,28-82 0,-28 59 83,-4 11-12,29-62 0,-33 87 25,-2-1 1,16-64-1,4-73 55,46-464 741,36-405-42,-85 830-720,-12 105-139,-5 34-15,20-145 42,102-570 234,-102 604-223,-12 35-2,-13 76-12,40-220-24,9-78-104,-27 140 129,1-28-131,-15 112 170,-4 8-48,-13 85-93,-1 37-114,1 0 0,1 0 0,3-23 0,-1 15-1313,-2 7-1568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0:10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245 1 8960,'0'0'11226,"-5"7"-10047,0 5-679,0 0 1,0 0 0,-4 20-1,-4 13-17,-1-9-373,-1-2 0,-2 1 1,-1-2-1,-1 0 0,-39 47 0,37-51 45,-12 14 80,26-38-343,7-9-16,7-12 116,3-4 134,16-34 324,3 0 1,53-74-1,-75 119-370,0 0 0,1 1 0,0 0 0,0 1 0,1 0 0,-1 0 0,12-6 0,-16 11-14,0 1 1,-1-1 0,1 1-1,0 0 1,0 0-1,0 1 1,0-1-1,-1 1 1,1 0 0,0 0-1,0 0 1,0 0-1,0 1 1,0-1-1,0 1 1,7 3 0,1 0 138,-1 1 0,0 1 0,20 12 0,-5-1-40,0 2 0,0 1 1,-2 1-1,-1 1 0,0 0 1,-2 2-1,29 41 0,-45-56-308,1 0 0,-2 0-1,1 0 1,-1 1 0,-1-1-1,0 1 1,0 0 0,-1 0-1,0 0 1,-1 0 0,0 0-1,-1 1 1,0-1 0,0 0-1,-3 11 1,3-1-2720,0-12-258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0:11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20 8960,'-18'-20'14522,"20"23"-13914,81 129 421,-33-35-801,7 15 187,-41-86-341,0 0-1,22 26 1,-35-48-40,1 0-1,-1 0 0,1-1 1,8 7-1,-11-9-23,0 0 1,0-1 0,1 1-1,-1-1 1,0 1 0,0-1-1,0 0 1,0 1-1,0-1 1,1 0 0,-1 0-1,0 1 1,0-1 0,1 0-1,-1-1 1,0 1-1,0 0 1,0 0 0,1 0-1,-1-1 1,0 1-1,0 0 1,0-1 0,0 1-1,0-1 1,2-1 0,2-2 40,0-1 0,-1 1 1,1-1-1,-1-1 0,-1 1 1,1 0-1,-1-1 1,0 0-1,0 0 0,4-10 1,2-5 12,7-11-292,1 2 0,27-37 0,-24 41-2278,25-25 0,-30 36-937,-1-2 1,-1 0-1,13-20 1,-1-11-1470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05.4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32 7040,'1'-3'1088,"0"1"-1,0-1 1,0 1 0,-1-1 0,1 0 0,-1 1 0,0-12 4688,1 15-5700,1-1-1,-1 0 1,0 1 0,1-1-1,-1 1 1,0 0-1,1-1 1,-1 1-1,0 0 1,0 0 0,0 0-1,0 0 1,0 0-1,0 0 1,0 0-1,0 0 1,0 0-1,1 2 1,11 23 574,-9-10-430,0-1 0,-1 0 0,2 26 0,-3 48 319,-2-79-438,-2 33 121,-2-1 1,-11 47 0,1 0-289,12-75 135,2 1 0,0 16 0,1 8 231,-1-38-291,1 0-1,-1 0 1,0 0-1,1 0 1,-1 0 0,1-1-1,-1 1 1,1 0 0,-1 0-1,1-1 1,0 1-1,-1 0 1,1-1 0,0 1-1,0 0 1,-1-1 0,1 1-1,0-1 1,0 1 0,0-1-1,0 0 1,-1 1-1,3-1 1,22 8 93,-23-8-112,13 4 38,1-1 1,-1-1 0,1 0 0,27-1 0,-35-2-21,0 0 1,-1 0-1,1 0 0,0-1 1,-1 0-1,1-1 1,-1 0-1,0 0 1,0-1-1,0 1 0,8-7 1,-8 5 8,1 0 0,-1-1 0,0 0-1,0-1 1,-1 0 0,0 0 0,0 0 0,-1 0 0,0-1 0,0 0 0,4-10 0,-5 6-6,0 1 0,-1-1 1,0 0-1,-1 0 0,0 0 1,-1-1-1,-1 1 1,-1-16-1,-1 5-2,-1 0 0,-1 0 0,-9-31 0,8 41-51,0 0-1,-1 0 1,0 0-1,-1 1 1,0 0 0,-1 0-1,-1 1 1,0 0-1,0 0 1,-1 1-1,0 1 1,-1-1-1,0 1 1,0 1 0,-1 0-1,0 1 1,0 0-1,-1 1 1,0 1-1,0 0 1,-1 0-1,1 1 1,-26-4 0,32 8-231,0-1 0,0 1 0,-1 1 0,1-1 1,0 1-1,-8 2 0,12-2 13,1 0 0,-1-1 0,0 1 1,0 0-1,1 1 0,-1-1 0,1 0 0,-1 1 1,1-1-1,0 1 0,-1 0 0,1 0 0,0 0 0,0 0 1,0 0-1,1 0 0,-4 5 0,5-6 49,-1 0-1,1 0 1,-1 0-1,1 1 1,0-1 0,0 0-1,-1 0 1,1 1-1,0-1 1,0 0-1,0 0 1,0 1 0,1 1-1,8 17-4406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2.6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8 139 9088,'-8'-40'8735,"66"322"-6212,-42-188-2488,8 33 95,-11-89 980,-12-36-486,-1-14 405,1-67-629,14-125-336,-10 148-68,3 1 0,1 0 0,20-58 0,-15 77-36,-13 33 40,1 1 1,-1-1 0,1 1-1,-1 0 1,1-1 0,0 1 0,0 0-1,0 0 1,0 0 0,1 1-1,2-3 1,-3 3 2,-1 1 1,0-1-1,0 1 0,0-1 1,0 1-1,0 0 1,1 0-1,-1 0 0,0-1 1,0 1-1,0 0 0,1 0 1,-1 1-1,0-1 1,0 0-1,0 0 0,1 0 1,-1 1-1,0-1 0,0 1 1,0-1-1,0 1 1,0-1-1,0 1 0,0 0 1,0-1-1,0 1 0,0 0 1,0 0-1,0 0 1,0 0-1,-1 0 0,1 0 1,0 0-1,-1 0 0,2 2 1,2 4-6,-1 0 1,0 0-1,0 0 0,2 9 1,-4-15 1,26 106-138,20 152-1,-23-74-5029,-20-134 262,-4-31 794</inkml:trace>
  <inkml:trace contextRef="#ctx0" brushRef="#br0" timeOffset="1">178 479 11136,'-5'-4'5152,"10"4"-3297,-1 0-1343,1 0 32,8 0-288,1 0-160,4 4-64,0 1-32,5-2 0,-7 1-640,11-1-224,-4 2-831,-1-5-353,1 0-2432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06.0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18 9216,'-2'-1'630,"2"1"-315,-1-1 0,0 1 1,0-1-1,0 1 0,1-1 0,-1 1 0,0 0 1,0-1-1,0 1 0,0 0 0,0 0 0,0-1 0,0 1 1,0 0-1,0 0 0,1 0 0,-1 0 0,-1 1 0,0-1-124,1 1 0,0-1 0,0 1 0,-1-1 0,1 1 0,0 0 0,0 0 0,0-1 0,0 1 0,0 0 0,0 0 0,-1 2 0,-1 0-37,1 1-1,-1-1 1,1 1 0,0 0-1,1 0 1,-1 0-1,-2 7 1,4-10-122,0 0-1,0 0 1,0 0 0,0 0-1,0 0 1,0 0-1,0 0 1,0 0 0,0 0-1,0 0 1,1 0-1,-1 0 1,0 0 0,1 0-1,-1 0 1,1 0-1,-1 0 1,1-1 0,-1 1-1,1 0 1,-1 0-1,1 0 1,0-1 0,0 1-1,-1 0 1,1-1 0,0 1-1,0-1 1,0 1-1,0-1 1,-1 1 0,1-1-1,0 1 1,0-1-1,0 0 1,2 1 0,-1-1 67,1 1 1,0-1-1,0 1 1,-1-1-1,1 0 1,0 0 0,-1 0-1,1 0 1,0-1-1,0 1 1,-1-1-1,4-1 1,-3 1 22,1-1-1,-1 0 1,0 0-1,0 0 1,-1-1-1,1 1 1,0-1 0,-1 1-1,0-1 1,4-5-1,-5 6-1,1 0-1,-1 0 1,0 0-1,0 0 1,0 0-1,0-1 1,-1 1-1,1 0 1,-1 0-1,1-1 1,-1 1-1,0 0 0,0-1 1,0 1-1,0-1 1,0 1-1,-1-4 1,1 5-108,0 1-1,-1-1 1,1 0 0,0 1 0,0-1 0,-1 0-1,1 1 1,0-1 0,-1 0 0,1 1-1,-1-1 1,1 1 0,-1-1 0,1 1 0,-1-1-1,1 1 1,-1-1 0,1 1 0,-1 0 0,0-1-1,1 1 1,-1 0 0,0 0 0,1-1-1,-2 1 1,1 0 19,-1 0 0,1 0 0,-1 0 0,1 0 0,-1 0 0,1 1 0,-1-1 0,1 0 0,0 1 0,-1-1 1,-1 2-1,-2 0 32,1 1 1,0 0 0,0 0 0,0 0 0,1 0-1,-6 5 1,8-7-151,1 1 0,-1-1 0,0 0 1,0 1-1,0-1 0,1 1 0,-1-1 0,1 1 0,-1-1 0,1 1 0,-1-1 0,1 1 0,0-1 0,0 1 1,0 0-1,0-1 0,0 3 0,1 1-771,0 0 0,1 0 1,3 10-1,3 6-1699,-4-2-2978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06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8 9600,'3'2'11295,"5"3"-7758,-7-4-3559,1-1 0,-1 1 1,0 0-1,0-1 0,1 1 0,-1-1 0,0 1 0,1-1 0,-1 0 0,0 0 0,1 1 0,-1-1 0,0 0 0,1 0 0,-1 0 0,1-1 0,-1 1 0,3-1 0,-4 1 62,1 0 0,-1 0-1,1 0 1,-1-1 0,0 1 0,1 0-1,-1 0 1,1-1 0,-1 1-1,0 0 1,1 0 0,-1-1 0,1 1-1,-1 0 1,0-1 0,0 1-1,1-1 1,-1 1 0,0-1 0,0 1-1,1 0 1,-1-1 0,0 1 0,0-1-1,0 1 1,0-1 0,0 1-1,0-1 1,0 1 0,0-1 0,0 0-1,0 1-6,0-1-1,-1 1 1,1-1-1,0 1 1,-1-1 0,1 1-1,0 0 1,-1-1-1,1 1 1,-1 0-1,1-1 1,-1 1-1,1 0 1,-1-1 0,1 1-1,-1 0 1,1 0-1,-1 0 1,0 0-1,1 0 1,-1-1-1,1 1 1,-1 0-1,1 0 1,-2 1 0,0-1-23,0 0 1,0 0 0,0 0 0,0 1 0,-1-1 0,1 1-1,0-1 1,0 1 0,0 0 0,0 0 0,0 0 0,1 0-1,-1 0 1,0 0 0,0 1 0,1-1 0,-1 1 0,-2 2 0,3-3-13,0 1 1,1-1-1,-1 0 1,0 0 0,1 0-1,-1 1 1,1-1 0,-1 0-1,1 1 1,0-1 0,0 0-1,-1 1 1,1-1 0,0 0-1,0 1 1,0-1 0,0 0-1,1 1 1,-1-1-1,0 0 1,0 1 0,1-1-1,-1 0 1,1 1 0,-1-1-1,1 0 1,0 0 0,0 0-1,0 2 1,0-3 8,-1 1 0,1 0 0,-1-1 0,1 1 0,0-1 0,-1 1 0,1-1-1,0 1 1,0-1 0,-1 1 0,1-1 0,0 0 0,0 1 0,0-1 0,-1 0 0,1 0 0,0 1 0,0-1 0,0 0 0,0 0 0,0 0 0,-1 0 0,3 0 0,-3 0 2,1 0-52,-18 9-6965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19.3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8 5760,'-6'-8'10187,"-8"12"-8135,-11 14-2313,16-9 400,0 0 0,1 1 0,0 0 0,1 0-1,0 1 1,1 0 0,0 0 0,-8 22 0,0 8 200,-10 51 0,20-76-235,-18 97 448,20-98-473,1 1 1,0-1 0,1 1-1,1-1 1,4 23-1,-2-28-46,0-1-1,0 1 0,1-1 1,0 0-1,1 0 0,0 0 1,0 0-1,1-1 1,13 15-1,-3-7 72,0 0 1,1 0-1,26 16 1,-35-26-68,-1-2 0,1 1 1,0-1-1,16 7 0,-20-10-96,-1 0 0,1 0 0,0-1 0,-1 1 0,1-1 0,0 0 0,0 0 0,-1 0 0,1 0 0,0-1 0,0 1 0,-1-1 0,1 0 0,5-2 0,8-5-3306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19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10752,'0'5'4032,"0"-1"-3136,5-4 799,4 3-1311,4-3-128,1 0-64,4 0-128,0-3-64,0-1 96,4 4-1184,-5 0-543,5 0-3137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0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56 6400,'3'-9'2212,"-1"-1"0,-1 1 0,2-18 0,-8 28-1071,-1 2-948,1 2 0,0-1 0,-1 0 1,2 1-1,-1 0 0,1 0 0,-1 0 0,1 1 1,-4 7-1,-27 57 538,33-66-696,-23 58 172,23-55-189,0 0 0,0 0 0,1 0 0,0 0 1,0 0-1,0 0 0,2 9 0,-1-14-2,0 0 0,1 1 0,-1-1 0,1 0 0,0 0 0,0 0 0,0 0 0,0 0 0,0 0 0,0 0 0,0 0 0,1 0 0,-1 0 0,1-1 0,2 4 0,0-2 18,0-1-1,-1 1 0,1-1 0,0 0 1,0 0-1,1 0 0,5 1 1,5 1 124,0-1 1,0-1 0,26 1 0,-36-3-119,19 1 206,0 0 1,1-2-1,31-6 1,-49 6-180,0-1-1,1 0 1,-1-1 0,0 1 0,0-2-1,9-4 1,-12 5-34,-1 1 1,1-1-1,0 0 0,-1-1 1,0 1-1,1 0 0,-1-1 1,-1 0-1,1 0 0,0 0 1,2-6-1,-4 7-14,0-1 0,0 1 0,0-1 0,0 0 1,-1 0-1,1 0 0,-1 1 0,0-1 0,0 0 0,-1 0 0,1 0 0,-1 1 1,1-1-1,-1 0 0,-1 1 0,1-1 0,0 0 0,-1 1 0,0-1 0,-3-5 1,0 2-20,-1-1 1,1 1-1,-1 0 0,-1 0 1,1 1-1,-1-1 1,-10-6-1,9 7-160,0 1-1,-1 0 0,1 0 0,-1 0 1,0 1-1,0 1 0,0 0 0,0 0 0,0 0 1,-1 1-1,0 1 0,1 0 0,-17-1 1,23 3-58,1-1 1,0 1-1,-1-1 0,1 1 1,0 0-1,0 0 1,0 0-1,-3 1 1,5-2 110,-1 1 1,1-1 0,0 0-1,-1 0 1,1 1 0,0-1-1,-1 0 1,1 1-1,0-1 1,-1 0 0,1 1-1,0-1 1,0 0 0,-1 1-1,1-1 1,0 1 0,0-1-1,0 1 1,0-1 0,0 0-1,-1 1 1,1-1 0,0 1-1,0-1 1,0 1 0,0-1-1,0 1 1,1-1 0,-1 0-1,0 1 1,0-1 0,0 1-1,0-1 1,0 1-1,0-1 1,1 0 0,-1 1-1,0-1 1,0 0 0,1 1-1,-1-1 1,0 0 0,1 1-1,-1-1 1,0 0 0,1 1-1,-1-1 1,0 0 0,1 0-1,-1 1 1,1-1 0,0 0-1,15 9-3141,2-2-282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0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132 45 8960,'-4'-1'449,"1"1"-1,-1-1 1,1 1 0,-1 0 0,0 0 0,1 1 0,-1-1 0,1 1 0,-1-1-1,1 1 1,0 0 0,-1 0 0,1 1 0,-5 1 0,3 0-198,0 1 0,1-1 1,-1 1-1,0-1 0,1 1 1,0 1-1,0-1 0,-5 7 0,5-6-213,1 0-1,0 0 0,0 0 0,0 1 0,0-1 1,1 1-1,0-1 0,0 1 0,1 0 0,0 0 0,0 0 1,0 0-1,0 0 0,1 0 0,0 0 0,0 0 0,1 0 1,1 6-1,0-6 0,0 0 0,1-1 0,-1 0 0,1 0 0,0 1 0,1-2 0,-1 1 1,1 0-1,0-1 0,0 0 0,0 0 0,1 0 0,-1 0 0,1 0 0,0-1 0,0 0 1,1 0-1,-1-1 0,0 1 0,9 1 0,-7-2 151,1 0 0,0 0 0,0-1 0,0 0 0,-1 0 0,1-1 0,0 0 0,0-1 0,0 1 0,0-2 0,0 1 1,-1-1-1,1 0 0,12-6 0,-15 6-67,1-1 0,-1 1 0,0-1 0,0-1 0,0 1 0,0-1 1,-1 0-1,1 0 0,-1 0 0,5-7 0,-8 8-86,1 0 0,0 0 0,-1 0 1,0 0-1,1 0 0,-1-1 0,0 1 0,-1 0 0,1-1 0,-1 1 1,1-1-1,-1 1 0,0 0 0,0-1 0,-1 1 0,1-1 0,-1 1 0,-1-7 1,-4-4-55,1 0 0,-2 1 0,0 0 0,-1 0 0,0 1 0,0 0 0,-2 0 0,1 1 0,-1 0 1,-18-14-1,23 21-179,0 0 0,0 1 1,-1-1-1,-10-3 1,15 6 52,0 0 0,-1 1 0,1-1 0,-1 1 0,1-1 0,-1 1 0,1 0 0,-1-1 0,1 1 0,-1 0 0,1 0 0,-1 0 0,1 0 0,-1 1 0,1-1 0,-1 0 0,1 1 0,-1-1 0,1 1-1,-1-1 1,1 1 0,0 0 0,-1-1 0,0 2 0,1-1-48,1-1-1,-1 1 1,1 0-1,-1-1 1,1 1-1,-1 0 1,1 0-1,0-1 1,-1 1-1,1 0 1,0 0-1,0 0 1,-1 1-1,1 13-4632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1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9472,'2'1'1049,"13"2"5246,-9 0-5246,29 19-156,-26-16-217,-3-2-488,0 1 0,0-1 0,0 1 0,-1 0 0,0 1 0,0-1-1,0 1 1,-1 0 0,0 1 0,0-1 0,0 1 0,2 7 0,-4-10-140,-1 0 0,0 0 1,0 0-1,0 0 0,-1 0 0,1 0 0,-1 0 1,0 0-1,0 1 0,-1-1 0,1 0 0,-1 0 1,0 0-1,0 0 0,0 0 0,0 0 0,-1 0 1,0 0-1,0-1 0,0 1 0,0 0 1,0-1-1,-4 4 0,-2 1-602,0 0-1,0-1 1,-1 0-1,0-1 1,-14 8-1,18-11 26,-10 11-2256,11-9 1549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3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201 60 7680,'2'-6'1268,"0"0"1,-1 0-1,1-1 1,-1 1-1,-1 0 1,1-8-1,-1 13-1239,0 1-1,0-1 1,0 1-1,0 0 1,-1-1-1,1 1 1,0 0-1,0-1 1,0 1-1,0 0 1,-1-1-1,1 1 1,0 0-1,0-1 1,-1 1-1,1 0 1,0 0-1,0-1 1,-1 1-1,1 0 1,0 0-1,-1-1 1,1 1-1,0 0 1,-1 0-1,1 0 1,-1 0-1,1 0 1,0-1-1,-1 1 1,1 0-1,0 0 1,-1 0-1,1 0 1,-1 0-1,1 0 1,0 0-1,-1 0 1,1 1-1,-1-1 1,1 0-1,0 0 1,-1 0-1,1 0 1,0 0-1,-1 1 1,1-1-1,-1 0 1,-20 11 500,10-3-363,0 1 1,1 0 0,-1 0-1,2 1 1,-1 1 0,-7 12-1,1 0 13,1 1-1,-13 28 0,20-37 4,1 1 1,-9 32-1,15-45-143,0 1 1,0-1-1,0 1 1,1 0-1,-1 0 1,1-1-1,0 1 1,0 0-1,0 0 1,1-1-1,-1 1 1,1 0-1,0-1 1,0 1-1,0-1 1,1 1-1,-1-1 1,1 1-1,0-1 1,2 4-1,-2-5 13,0 0-1,1 0 1,-1-1 0,1 1-1,-1 0 1,1-1-1,-1 0 1,1 1 0,0-1-1,0 0 1,-1-1 0,5 2-1,38 2 370,-38-3-350,28 0 196,0-2 0,38-4-1,-52 2-126,0-1 0,-1 0-1,0-2 1,38-15-1,-53 18-110,1 1 0,-1-1 1,0-1-1,0 1 0,0-1 0,-1 1 0,1-1 0,-1-1 0,0 1 0,0-1 1,0 1-1,0-1 0,-1 0 0,0-1 0,0 1 0,-1 0 0,1-1 0,-1 1 0,0-1 1,-1 0-1,1 0 0,-1 0 0,0 0 0,-1 0 0,1 0 0,-1 0 0,0 0 1,-1 0-1,1 0 0,-1 0 0,-1 0 0,1 0 0,-1 1 0,0-1 0,0 0 0,-5-7 1,2 3-181,-1 1 1,0-1 0,-1 1 0,0 1 0,0-1 0,-1 1-1,0 0 1,-1 1 0,1 0 0,-1 1 0,-1-1 0,1 2-1,-1-1 1,0 1 0,-1 1 0,1 0 0,-1 0-1,-14-2 1,22 5-114,1 1-1,-1 0 1,0 0-1,1 0 1,-1 0-1,0 1 1,-4 0-1,6-1 92,0 1 0,0-1 0,0 0 0,0 1 0,0-1 0,0 1 1,0-1-1,1 1 0,-1-1 0,0 1 0,0 0 0,1-1 0,-1 1 0,0 0 0,1-1 0,-1 1 0,1 0 0,-1 0 0,1 0 1,-1 0-1,1-1 0,-1 1 0,1 2 0,2 9-4488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3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10624,'12'3'5509,"-9"-1"-5050,9 11 2128,8 23-1954,-12-21 189,21 36 19,-2 1 1,-2 2-1,30 96 0,-52-142-763,-2 1 0,1 0-1,-1 0 1,0 0-1,-1-1 1,0 1 0,0 0-1,-3 15 1,0-12-246,0 0 0,-1-1 0,0 0 0,-1 0 0,-11 19 0,-4 0-1751,13-21 96,1 0 1,-9 19 0,10-11-2834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4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72 107 8576,'0'-2'620,"-1"1"0,1-1 1,0 0-1,0 1 0,-1-1 0,1 0 1,-1 1-1,0-1 0,1 1 1,-1-1-1,0 1 0,-2-3 0,3 4-568,-1 0 0,1-1 0,-1 1 0,1 0-1,-1 0 1,0 1 0,1-1 0,-1 0-1,1 0 1,-1 0 0,1 0 0,-1 0-1,1 1 1,-1-1 0,1 0 0,-1 0 0,1 1-1,-1-1 1,1 0 0,-1 1 0,1-1-1,-1 1 1,1-1 0,0 0 0,-1 1-1,1 0 1,-2 0 81,-3 4-4,1 1 0,-1 0 1,1 0-1,0 0 0,0 0 0,0 1 0,1-1 1,0 1-1,1 0 0,-1 0 0,1 0 0,1 0 0,-1 0 1,1 0-1,1 0 0,-1 1 0,1 7 0,1-10-31,0 1-1,1-1 0,-1 0 1,1 0-1,0 1 0,1-1 1,-1-1-1,1 1 0,0 0 1,0-1-1,0 1 0,1-1 1,0 0-1,0 0 0,0 0 1,8 6-1,0-2 133,1 0 0,-1-1 0,1 0 0,0-1 0,19 6 0,-15-6 44,0-2 1,1 0-1,-1 0 0,19 0 0,-25-4-50,0 1 0,0-2 0,0 1 0,0-2 0,0 1 0,-1-1 0,20-7 0,-26 7-153,0 1 0,0-1 0,-1 0 0,1 0 0,-1 0 0,1-1 0,-1 1 0,0-1 0,0 0 0,0 0 0,0 0 0,-1 0 0,1 0 0,-1-1 0,3-3 0,-3 2-33,0 0 0,-1 0 0,1 0 0,-1 0 1,0 0-1,0 0 0,0-1 0,-1 1 0,0 0 0,-1-8 0,-1-4-23,-1-1-1,-2 1 1,1-1-1,-2 1 1,-13-27-1,11 26-114,0 0 0,-23-33 0,3 19-6485,38 37 2393,-2-2 2555,13 8-3104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3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9088,'0'-9'1763,"1"0"1,3-16 2154,5 27-804,-6 0-2963,0 1 0,0 0-1,-1 0 1,0 1-1,1-1 1,-1 0 0,-1 1-1,4 6 1,8 36 380,-9-31-332,29 143 1019,-10-41-1002,-5-19-681,5 24-5880,-22-116 5612,-1-6 526,0 1-1,0 0 0,0 0 1,1 0-1,-1 0 1,0 0-1,1 0 0,-1-1 1,0 1-1,1 0 1,-1 0-1,1 0 1,-1-1-1,1 1 0,0 0 1,-1-1-1,2 2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5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0 10752,'-2'0'676,"0"1"1,0-1 0,0 0-1,0 1 1,0-1 0,0 1-1,0 0 1,0-1 0,0 1-1,0 0 1,0 0 0,-2 2-1,0 0-306,1 0-1,-1 0 1,1 0-1,0 1 1,-4 4-1,0 3-349,0 1 0,1 0 0,-6 13 0,3-2 31,1 1-1,0 0 1,2 0 0,1 1 0,1 0 0,1 0 0,1 0 0,1 0 0,2 0 0,5 44 0,-4-60-75,1 1 0,-1-1 0,1 1 0,1-1 0,0 0 0,0 0 0,1-1 1,0 1-1,0-1 0,1 0 0,0-1 0,1 1 0,0-1 0,0 0 0,0-1 1,1 0-1,0 0 0,0-1 0,0 0 0,1 0 0,0 0 0,14 4 0,11 1-1959,49 7-1,-26-7-3174,-34-3 1132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5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75 7040,'1'-1'459,"6"-22"3219,-6 21-3278,-1 1 1,1-1-1,-1 0 1,0 1-1,0-1 1,0 0-1,0 1 1,0-1-1,0 1 1,0-1-1,0 0 1,-1-2 0,0 4-350,1-1 1,-1 1 0,1 0 0,-1-1 0,1 1 0,-1-1 0,1 1 0,-1 0 0,1 0 0,-1-1 0,0 1 0,1 0 0,-1 0 0,1 0 0,-1-1 0,0 1 0,1 0 0,-1 0 0,0 0 0,0 0 0,-16 1 368,16 0-358,-5 0 64,0 0 1,1 1 0,-1 0 0,1 0-1,-1 1 1,1-1 0,0 1-1,0 0 1,0 1 0,1-1 0,-1 1-1,-7 7 1,0 2 97,1 1 0,-19 28 1,24-33-171,0 0 0,1 1 0,1-1 1,-1 1-1,2 0 0,-1 1 0,-2 14 0,5-20-55,1 0 1,-1 0-1,1-1 0,0 1 0,1 0 0,-1 0 0,1 0 0,0-1 0,0 1 0,0 0 0,1-1 0,-1 1 0,1-1 0,0 0 0,1 1 0,-1-1 1,1 0-1,5 6 0,0-2 14,0 0 0,0-1 0,1-1 0,0 0 0,0 0 0,1 0 0,0-1 0,0-1 0,0 0 0,0 0-1,1-1 1,13 3 0,-12-4 80,1 1-1,0-2 0,0 0 1,0-1-1,0 0 0,-1-1 0,1 0 1,0-1-1,0 0 0,15-6 1,-23 7 14,0-2 1,0 1 0,0-1-1,0 1 1,-1-1 0,1-1 0,-1 1-1,1 0 1,-1-1 0,0 0-1,-1 0 1,1-1 0,-1 1-1,0-1 1,0 1 0,0-1-1,0 0 1,-1 0 0,0 0 0,3-10-1,-3 5-13,0 1 1,-1 0-1,0-1 0,-1 0 0,0 1 0,0-1 1,-1 1-1,0-1 0,-1 1 0,0-1 0,-5-12 1,2 7-71,-1 1 1,-1-1-1,0 1 0,-15-21 1,17 28-161,0-1 0,-1 1 0,0 1 0,-1-1 0,0 1 0,0 0 0,0 1 0,0 0 0,-12-6 0,16 9-157,-1 1 0,1 0 0,0-1 0,-1 2 0,1-1 0,-6-1 0,8 2 174,0 0-1,1 0 1,-1 0-1,0 0 1,1 0-1,-1 0 1,0 0-1,1 0 1,-1 0-1,1 1 1,-1-1 0,0 0-1,1 0 1,-1 0-1,0 1 1,1-1-1,-1 0 1,1 1-1,-1-1 1,1 1-1,-1-1 1,1 0-1,-1 1 1,1-1 0,0 1-1,-1-1 1,1 1-1,-1-1 1,1 1-1,0 0 1,0-1-1,-1 1 1,1-1-1,0 1 1,0 0-1,0-1 1,0 1 0,-1 0-1,1-1 1,0 2-1,3 15-2834,2 6-1382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6.1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0 8576,'1'12'1698,"0"-1"0,1 0 1,4 16-1,1 3 116,-2-7-1033,-2-8-467,0 1-1,-1-1 0,-1 0 0,0 21 1,-1-31-292,0-1 0,-1 1 0,0-1 0,0 0 0,0 0 0,-1 1 0,1-1 0,-1 0 0,0 0 1,0 0-1,0 0 0,-1-1 0,0 1 0,1-1 0,-1 1 0,0-1 0,0 0 0,-1 0 1,-6 5-1,-40 24-1318,16-12-2651,24-16-159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6.7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73 9472,'0'0'211,"0"-1"1,0 0-1,0 1 0,0-1 1,0 0-1,0 1 1,-1-1-1,1 0 0,0 1 1,0-1-1,0 1 1,-1-1-1,1 0 0,0 1 1,-1-1-1,1 1 1,-2-3 845,1 3-846,1-1 0,-1 1 1,0-1-1,0 1-2,0 0 0,-1-1 0,1 1 0,0 0 1,0 0-1,0-1 0,-1 1 0,1 0 0,0 0 0,0 0 0,-1 1 0,-1-1 0,-1 1-76,0 0-1,0 1 1,0-1-1,1 1 1,-1 0-1,0 0 1,-5 4-1,0 2-70,1 0-1,-1 0 1,2 1 0,-1 0-1,-6 12 1,9-14-49,1 0 0,1 1 0,-1-1-1,1 0 1,0 1 0,1 0 0,0 0 0,-2 11-1,4-15-14,0-1-1,0 1 1,0-1-1,0 1 1,1-1-1,-1 1 0,1 0 1,0-1-1,0 1 1,0-1-1,0 0 1,1 1-1,-1-1 0,5 6 1,-3-6 17,0 1 1,0 0-1,1-1 0,0 0 1,-1 0-1,1 0 1,0 0-1,0-1 0,9 5 1,-2-3 24,1 0 0,0-1 1,-1 0-1,1 0 0,0-2 0,0 1 1,24-2-1,-17 0 20,1-2 0,-1 0 1,-1-2-1,20-5 1,-32 7 29,0 1 1,0-2-1,0 1 0,0-1 1,0 0-1,-1 0 1,1 0-1,-1-1 1,0 1-1,0-2 1,-1 1-1,1 0 1,-1-1-1,0 0 1,0 0-1,3-5 1,-5 6-24,0 0 0,-1 1 1,0-1-1,1 0 0,-1 0 1,-1 0-1,1 0 0,-1 0 1,1 0-1,-1 0 0,0 0 1,-1 0-1,0-8 0,-1 5-20,0 1-1,0-1 1,-1 1-1,0-1 1,0 1-1,0 0 1,-7-8-1,0 0-61,-2 1-1,1 1 1,-2 0-1,1 0 1,-25-16-1,29 23-176,0 0 0,0 1 0,0 0 1,0 0-1,-14-4 0,20 7 9,0 0 0,0 1-1,0-1 1,0 1 0,0 0 0,0 0 0,-1-1 0,1 1 0,0 0-1,0 1 1,0-1 0,0 0 0,0 1 0,0-1 0,0 1 0,0 0 0,0-1-1,0 1 1,0 0 0,0 0 0,1 0 0,-1 0 0,0 1 0,1-1-1,-1 0 1,1 1 0,-1 0 0,1-1 0,-2 3 0,-3 11-4222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7.1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45 9344,'0'0'346,"1"-1"-173,-1 1 1,0-1-1,0 1 0,1 0 0,-1-1 1,0 1-1,0-1 0,0 1 0,0-1 1,0 1-1,0-1 0,0 1 0,0-1 1,0 1-1,0-1 0,0 1 0,0-1 1,0 1-1,0-1 0,0 1 0,0-1 1,0 1-1,-1 0 0,1-1 1,0 1-1,0-1 0,0 1 0,-1-1 1,0 0 9,0 1 1,0-1 0,0 1 0,0 0 0,0-1 0,0 1 0,0 0 0,0 0 0,0 0 0,0 0 0,0-1 0,0 1-1,-2 1 1,-2-1 8,-1 1-1,1 0 0,0 0 0,0 1 1,-6 2-1,0 1-117,1 1 0,0 0 0,0 1 0,1 0 1,0 1-1,0-1 0,1 2 0,0-1 0,-12 17 0,16-20-57,1 0-1,0 1 1,0 0 0,0-1-1,0 1 1,1 0-1,0 1 1,0-1-1,1 0 1,0 1-1,0-1 1,0 0-1,1 1 1,0-1-1,0 1 1,0-1-1,1 1 1,0-1-1,3 8 1,-2-10-7,0 1 0,0-1 0,1 1-1,0-1 1,-1 0 0,2 0 0,-1-1 0,0 1 0,1 0 0,0-1 0,0 0 0,0 0 0,0 0 0,0-1 0,1 1-1,-1-1 1,1 0 0,-1 0 0,7 1 0,1 1 101,1 0 0,-1-2 0,1 0 0,-1 0 1,1-1-1,19-1 0,-25 0 12,1-1 1,-1 0-1,1 0 0,-1-1 1,1 0-1,-1-1 1,0 1-1,0-1 1,0-1-1,11-7 0,-15 9 4,1-1 0,-1 1 0,0-1 0,0 0 0,0-1-1,0 1 1,-1 0 0,1-1 0,-1 1 0,0-1 0,0 0-1,0 0 1,-1 1 0,1-1 0,-1 0 0,0-1 0,0 1-1,0 0 1,-1 0 0,1-7 0,-2 1-17,0 0 1,0-1-1,-1 1 1,-1 0-1,0 0 0,0 0 1,-1 0-1,-5-10 1,-3-2-622,-1 0 0,-19-25 0,8 22-1644,10 17-795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1:27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8576,'9'2'8189,"-4"13"-7152,0-7-572,-1 0 0,1 0 1,1-1-1,0 0 0,11 11 0,39 29 1180,-36-31-1207,21 21 0,-6 3-124,-2 0-1,-2 3 1,-2 0-1,24 50 1,-43-75-205,-2 0-1,0 0 1,5 22 0,-10-27-41,0-1 0,0 0 0,-2 1 0,0-1 0,0 26 0,-2-34-119,1 0 1,-1 0-1,0 0 1,0 0-1,0 0 1,-1 0-1,1 0 1,-1 0-1,0 0 1,-4 6-1,-1-3-629,1 1 0,-1-2 0,-8 8 0,8-8-735,0 1-1,0-1 1,1 1 0,-7 10 0,3 2-3230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5.1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5 6528,'-2'-5'11559,"0"10"-10527,-8 16-523,-1-1 0,-1 0-1,0-1 1,-1-1 0,-1 0 0,-27 27-1,9-15-328,-1-2 0,-56 38 1,-9 5-171,94-68-74,6-4-638,0 0-1,0 0 0,0 0 1,0 1-1,0-1 0,0 0 1,0 1-1,1 0 0,-1-1 1,0 1-1,0 0 1,0 0-1,0 0 0,1 0 1,3 2-1,3 4-3414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5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9984,'1'12'9350,"-1"-10"-8791,11 13-56,1 0 0,0-1 1,1 0-1,1-1 0,19 14 0,14 15-50,16 14-122,-37-35 138,32 34 0,-9 0-10,-42-48-465,-7-6-3,1-1 1,-1 1-1,1-1 0,-1 1 0,1-1 1,-1 0-1,1 1 0,-1 0 1,0-1-1,1 1 0,-1-1 0,0 1 1,1-1-1,-1 1 0,0 0 1,0-1-1,0 1 0,0 0 0,1-1 1,-1 1-1,0 1 0,0 0-666,1 0-1,-1 0 0,1 0 1,0 0-1,0 0 0,-1 0 1,2 0-1,-1 0 0,0 0 1,0 0-1,1-1 0,2 4 1,8 6-4269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6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23 8320,'-5'-22'12741,"7"23"-12655,-1 0 1,1 1 0,-1-1 0,1 1-1,-1-1 1,0 1 0,0 0-1,0 0 1,0-1 0,0 1 0,0 0-1,1 4 1,-1-3 23,9 23 32,-8-19-725,1 0 1,-1-1-1,1 1 1,0-1-1,0 0 1,6 7-1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6.4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7552,'0'20'2880,"0"-4"-2240,5 11-448,-1-10-320,1 5-3008,4 11-1248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3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31 105 9984,'-3'-9'639,"1"2"274,0 0 0,-1 1-1,0-1 1,0 1 0,-1 0 0,-7-10 0,28 40 2655,8 27-3031,-9-17-210,39 61 410,-29-52-525,58 85 44,-77-118-152,1 1-1,0-2 1,0 1 0,18 14 0,-22-21 22,1 1 1,-1-1 0,1 0 0,0-1-1,0 1 1,0-1 0,0 0 0,0 0-1,1 0 1,-1-1 0,0 0 0,1 0-1,8 0 1,-8-1-9,0 0 0,0 0 1,0-1-1,0 0 0,0 0 0,0 0 0,-1-1 0,1 0 0,0 0 1,-1-1-1,1 1 0,-1-1 0,0 0 0,0-1 0,0 1 0,-1-1 0,1 0 1,-1 0-1,6-7 0,-5 3-82,0 0 1,0-1-1,0 0 1,-1 0-1,0 0 0,-1 0 1,4-19-1,-4 13 18,-1-1 0,-1 1 0,0-1 0,-3-21 0,-3-5-304,-3 1 1,-22-73 0,5 50-3788,22 54 1574,31 46-5410,-14-11 4215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6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14 166 11648,'-1'-12'8505,"-5"-12"-3872,0-2-3292,5 18-1257,1 1 0,0 0 0,1 0 0,-1 0 0,1 0 0,1-1 0,-1 1 0,1 1 0,1-1 0,-1 0 0,4-6 0,-6 12-82,1 0 0,-1 1 0,0-1 1,0 0-1,1 1 0,-1-1 0,1 1 0,-1-1 0,0 0 0,1 1 0,-1-1 0,1 1 0,-1-1 1,1 1-1,-1 0 0,1-1 0,0 1 0,-1 0 0,1-1 0,-1 1 0,1 0 0,0-1 1,-1 1-1,1 0 0,0 0 0,-1 0 0,1 0 0,0 0 0,-1 0 0,1 0 0,0 0 0,-1 0 1,1 0-1,0 0 0,0 0 0,-1 0 0,1 1 0,-1-1 0,1 0 0,0 0 0,-1 1 0,2 0 1,2 2 4,1 0 0,-1 0 0,-1 1 1,7 6-1,-4-4-6,3 4-169,-1-1-1,0 1 0,-1 0 1,10 19-1,18 46-5556,-29-61 3749,-5-13 1738,-1 0 49,0 0 0,0-1 0,1 1-1,-1-1 1,0 1 0,0-1 0,1 1-1,-1-1 1,0 1 0,1-1 0,-1 1 0,0-1-1,2 2-566,-1-2 566,-1 0 1,1 1 0,-1-1 0,1 0-1,-1 0 1,1 1 0,-1-1 0,1 0 0,-1 0-1,1 0 1,0 0 0,-1 0 0,1 0 0,0 0-1,11 0-3564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7.2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0 11136,'-2'1'7101,"-1"12"-5669,5 32-940,1 0 0,2 0 0,2 0 0,21 70-1,-16-77-785,1 0 0,3-1-1,1-1 1,1 0-1,35 48 1,-38-66-1696,-3-3-4212</inkml:trace>
  <inkml:trace contextRef="#ctx0" brushRef="#br0" timeOffset="1">2 357 10112,'-1'-17'10689,"2"16"-10358,3-2 299,0 1 0,0 0 0,-1 0 0,10-2 0,3 0-514,1 2 0,0 0 0,1 1 0,32 2 0,-12-1-472,42 2-2092,-18-1-3083,0-1-4175,-23-3 5317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17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 14464,'-5'-3'9535,"5"13"-12447,0 7 704,5 2-3583</inkml:trace>
  <inkml:trace contextRef="#ctx0" brushRef="#br0" timeOffset="1">54 388 14208,'-4'-3'13791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5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6656,'0'-1'176,"1"1"0,0-1 1,-1 1-1,1-1 0,-1 1 0,1-1 0,-1 1 1,1-1-1,-1 0 0,1 1 0,-1-1 1,1 0-1,-1 1 0,0-1 0,1 0 1,-1 0-1,0 0 0,0 1 0,0-1 1,1 0-1,-1-2 875,0-16 3258,0 17-4111,0 1 1,0-1-1,0 1 1,0-1-1,0 1 0,1 0 1,-1-1-1,1 1 1,-1-1-1,1 1 1,0 0-1,-1-1 0,1 1 1,1-1-1,3-8 836,-5 51 1605,1-14-2600,-1 150 115,0-173-170,1 0-1,-1 0 0,1 0 1,0-1-1,0 1 0,2 4 0,-2-4 20,1-1-1,-1 0 0,0 1 0,-1-1 1,1 1-1,0 4 0,3 27-1165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6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9088,'0'6'13006,"0"-2"-13469,0-3 536,0-1-1,0 1 0,1-1 1,-1 1-1,0-1 0,0 1 0,0-1 1,1 1-1,-1-1 0,0 1 1,1-1-1,-1 1 0,0-1 1,1 0-1,-1 1 0,0-1 1,1 1-1,-1-1 0,1 0 0,-1 0 1,1 1-1,-1-1 0,1 0 1,-1 0-1,1 1 0,-1-1 1,1 0-1,-1 0 0,1 0 1,-1 0-1,1 0 0,-1 0 0,1 0 1,0 0-1,-1 0 0,1 0 1,26-4 922,-19 3-746,129-10 541,-95 8-745,58 3 1,-38 1-2409,-55 3 391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7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10112,'8'-5'7247,"-7"5"-6988,17 0 1402,-8 0-887,8-2-224,-1 1 1,1 1-1,0 0 1,22 4-1,-34-3-318,0 0 1,0 1-1,1 0 0,-2 0 1,1 0-1,0 1 0,0 0 0,-1 0 1,1 0-1,-1 1 0,0 0 1,0 0-1,-1 0 0,1 0 1,6 9-1,-10-11-183,0 0-1,0 0 1,0 0 0,0 0-1,0 0 1,-1 0 0,1 1-1,-1-1 1,1 0 0,-1 0-1,0 1 1,0-1 0,0 0-1,0 1 1,0-1-1,-1 0 1,1 0 0,-1 1-1,1-1 1,-1 0 0,0 0-1,0 0 1,-1 3 0,-4 6-3,0 0-1,-1-1 1,-10 12 0,7-9 37,-31 42-59,18-26-17,-29 47 0,45-65-14,6-9-1,-1 1 0,0-1 0,1 1 0,-1 0 0,1 0 0,0 0 0,0 0 0,-1 4 0,2-6 7,0-1-1,0 1 1,0 0 0,0-1 0,0 1 0,0 0-1,0 0 1,1-1 0,-1 1 0,0 0-1,0-1 1,1 1 0,-1 0 0,0-1-1,1 1 1,0 0 0,0 1 3,1-1 0,-1 0 0,0 0 0,1 0 0,-1 0 0,1-1 0,-1 1 0,1 0 0,3 0 0,2 2 33,1-2 0,-1 1 0,1-1 0,0-1 0,11 1-1,43-6 189,-27 2-202,84-4-1199,-88 6-1267,-12-3-2022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7.7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215 8 7552,'-8'-6'4041,"7"6"-3637,0-1 0,0 1 1,0 0-1,0 0 0,0-1 0,0 1 0,-2 0 784,-15 8 327,12-3-1294,0 0 0,0 0 0,1 1 0,0-1 0,0 1 1,0 0-1,1 1 0,-5 8 0,-25 56 706,15-25-469,1 0-1,3 2 1,2-1-1,-10 78 1,19-91-239,3 1-1,4 66 1,0-82-195,1 0 0,1 0 0,0 0 0,1-1 0,1 1 0,1-2 0,1 1 0,21 32 0,-14-28 7,1 0-1,1-1 1,1-1 0,1-1-1,37 28 1,-40-36-164,1 0 0,1-1 0,0-1 0,33 11-1,-12-5-2992,-27-10 587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8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10880,'10'-1'5261,"-10"1"-5119,15 13 2961,-10-7-2419,0 0 0,0 1 0,4 7 0,-4-2-380,0 0 0,-1-1-1,0 2 1,-1-1 0,-1 0 0,2 23-1,-2-1-27,-4 42-1,0-58-584,-1 1 0,0 0-1,-11 32 1,7-30-3046,-13 25 1,13-31-326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9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18 7936,'0'-1'258,"0"1"-1,0-1 1,-1 0 0,1 0 0,0 0-1,0 1 1,-1-1 0,1 0 0,-1 1 0,1-1-1,0 0 1,-1 1 0,1-1 0,-2 0 257,2 0-257,-1 1 0,1-1 0,-1 1-1,0-1 1,0 1 0,1-1 0,-1 1 0,0 0-1,1-1 1,-1 1 0,0 0 0,0 0-1,-1-1 1,0 1-42,1 0 0,-1-1 0,0 1 0,0 0 0,0 0 0,1 0 0,-1 0 0,0 0 0,0 1 0,0-1 0,1 1 0,-1-1 0,-2 2 0,-6 4 41,1 0 0,-1 1 1,2 0-1,-1 0 0,1 1 0,-8 9 1,-1 5-52,-21 31 0,28-37-47,0 0 0,-10 26 0,18-38-129,0 1-1,0 0 1,1 0-1,0 0 1,0 1-1,0-1 1,0 0 0,1 0-1,0 0 1,0 1-1,0-1 1,1 0-1,2 10 1,0-6 44,1 0 1,1-1-1,-1 1 1,1-1 0,1 1-1,-1-2 1,2 1-1,-1-1 1,1 1-1,13 9 1,-10-9 107,0 0-1,1-1 0,0 0 1,0-1-1,1 0 1,0-1-1,20 6 1,-24-9-65,0-1 1,-1 0 0,1-1 0,0 0 0,0 0 0,-1 0 0,1-1 0,0 0 0,-1-1-1,14-4 1,-9 2 91,0 0 0,0-2 0,0 1-1,-1-2 1,18-12 0,-24 16-128,0-1 0,-1 0 0,1 0 0,-1-1 0,0 1 0,7-10 1,-10 11-62,0 1 0,1-1 0,-1 1 0,0-1 0,-1 1 0,1-1 0,0 0 0,-1 1 0,1-1 0,-1 0 1,0 1-1,0-1 0,0 0 0,0 0 0,-1 1 0,1-1 0,-1 0 0,0-2 0,-6-13-30,-1-1 0,0 1 0,-15-21 0,8 12-51,-2-2-847,-1 0 0,-1 2 0,-42-47 0,48 62-544,9 9-381,3 3 1629,1 0 0,-1-1 1,0 1-1,1 0 0,-1 0 1,1 0-1,-1 0 0,0 0 1,1 0-1,-1 0 0,1 0 1,-1 0-1,0 0 0,1 0 1,-1 0-1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49.7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10624,'3'-1'435,"-1"1"-1,1-1 1,0 1 0,-1 0 0,1 0 0,0 0 0,-1 0 0,1 1 0,0-1 0,-1 1 0,1-1 0,-1 1-1,1 0 1,-1 0 0,1 0 0,-1 1 0,5 2 0,2 2 161,0 1 0,0 0 1,7 8-1,5 8 62,-2 1 0,0 0 0,21 38 0,-33-51-576,20 33 597,-3 2 0,-1 1-1,32 98 1,-48-120-500,-1 1 1,-1 0-1,-1 1 1,-2-1-1,-1 32 1,-2-19-315,-3-1 0,-15 73 0,15-95-628,-1 0-1,-1-1 1,-11 23 0,-13 15-5523,20-36 1071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4.2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114 106 8064,'12'-13'2592,"-12"12"-2489,0 1 1,0-1 0,1 1-1,-1 0 1,0-1-1,0 1 1,0-1 0,0 1-1,0 0 1,0-1 0,0 1-1,0-1 1,0 1 0,0 0-1,0-1 1,0 1-1,0-1 1,0 1 0,0-1-1,0 1 1,0 0 0,-1-1-1,1 1 1,0 0 0,0-1-1,0 1 1,-1 0-1,1-1 1,0 1 0,0 0-1,-1-1 1,1 1 0,0 0-1,-1-1 1,1 1-1,0 0 1,-1 0 0,1 0-1,-1-1 1,1 1 0,0 0-1,-1 0 1,0 0 0,-1 0 204,1-1 0,-1 1 0,0 0 0,1 0 0,-1-1 0,1 0 0,-1 1 0,-2-2 0,2 1-175,0 0 1,1 0-1,-1 1 1,0-1-1,0 1 0,1-1 1,-1 1-1,0 0 1,-2-1-1,1 1-50,0 0 0,0 1 1,0-1-1,0 1 0,0-1 0,0 1 0,1 0 0,-1 0 1,0 0-1,0 1 0,1-1 0,-1 1 0,0-1 0,1 1 0,0 0 1,-1 0-1,1 0 0,0 0 0,0 0 0,0 1 0,0-1 1,0 0-1,1 1 0,-1 0 0,1-1 0,-2 7 0,0-4-57,1 0-1,0 0 0,0 0 1,0 1-1,1-1 0,0 0 1,0 1-1,0 0 1,0 5-1,2-9 13,-1 1 0,0-1-1,1 0 1,-1 1 0,1-1 0,0 0 0,-1 1 0,1-1 0,0 0 0,1 0 0,-1 0-1,0 0 1,1 0 0,-1 0 0,1 0 0,-1-1 0,1 1 0,0-1 0,0 1-1,0-1 1,0 1 0,0-1 0,3 2 0,-3-2 48,1 0 0,0 0 0,0 0 0,-1 0 0,1-1-1,0 1 1,0-1 0,0 0 0,0 0 0,0 0 0,0 0 0,0 0 0,0 0 0,-1-1 0,1 0 0,0 1 0,0-1 0,0 0-1,-1 0 1,1-1 0,0 1 0,-1 0 0,1-1 0,-1 0 0,0 1 0,0-1 0,1 0 0,2-5 0,0 3 21,-1-1 0,0 0 1,-1 0-1,1 0 1,-1-1-1,0 0 0,0 1 1,-1-1-1,0 0 1,0 0-1,0 0 0,1-11 1,-2 5-1,0-1 0,-3-24 0,2 34-167,0 0-1,-1-1 1,0 1 0,1 0 0,-1 0-1,0 0 1,0 0 0,-1 0-1,1 0 1,-1 0 0,1 0-1,-1 0 1,0 0 0,0 1 0,0-1-1,-5-3 1,7 5-18,-1 1 1,1 0-1,-1-1 1,1 1-1,-1 0 1,1-1-1,-1 1 0,1 0 1,-1 0-1,1-1 1,-1 1-1,1 0 1,-1 0-1,1 0 0,-1 0 1,1 0-1,-1 0 1,1 0-1,-1 0 1,1 0-1,-1 0 1,0 0-1,1 0 0,-1 0 1,1 0-1,-1 1 1,1-1-1,-1 0 1,1 0-1,-1 1 0,1-1 1,-1 0-1,1 0 1,0 1-1,-1-1 1,1 1-1,-1-1 1,1 0-1,0 1 0,-1-1 1,1 1-1,0-1 1,0 1-1,-1-1 1,1 1-1,0-1 0,0 1 1,0-1-1,-1 1 1,1-1-1,0 1 1,0 0-1,-1 2-315,1 0 1,0 0-1,-1 0 0,1 0 0,0 0 0,0 1 1,1 4-1,4 7-551,0 1 1,1 0 0,8 17-1,-10-27 1195,0 1-1,-1-1 1,2 0-1,-1 0 0,1 0 1,0-1-1,0 0 1,1 0-1,7 6 0,-12-10 2,0 0 0,0-1 0,1 1-1,-1 0 1,0-1 0,1 1 0,-1-1-1,0 1 1,1-1 0,-1 0 0,1 1-1,-1-1 1,1 0 0,-1 0 0,1 0-1,-1 0 1,0 0 0,1 0 0,-1-1-1,3 0 1,-2 0-61,1 0 0,-1 0 1,0 0-1,0-1 0,-1 1 0,1-1 0,0 0 0,0 1 1,-1-1-1,1 0 0,2-3 0,1-5 23,1-1-1,-1 0 1,0 0-1,3-12 1,-8 21-153,5-14 49,-4 11-90,0 0 0,0 0 0,1 1 0,0-1 0,0 0 0,4-6 0,-5 10-13,-1 1-1,1-1 1,-1 0-1,1 1 0,0-1 1,-1 1-1,1-1 0,0 1 1,0-1-1,-1 1 0,1-1 1,0 1-1,0 0 1,0-1-1,0 1 0,0 0 1,0-1-1,1 1 10,-1 0 0,1 1-1,-1-1 1,1 0 0,-1 0 0,1 1 0,-1-1-1,1 1 1,-1-1 0,1 1 0,-1 0 0,0-1-1,2 3 1,22 13-189,-1 2-1,28 25 1,-38-29-1725,16 21 1,-21-23-1384,0 1-1,9 17 1,-10-11-2922,-3 4 2118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1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7296,'-8'0'9754,"14"14"-9315,0 0 0,1-1 0,0 0 0,2 0-1,-1-1 1,1 0 0,1-1 0,11 11 0,12 8-143,50 34 1,-41-32 131,1 0-706,-42-32-33,1 2 257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1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127 2 9472,'-2'-1'3799,"-2"5"-2350,-4 6-116,-3 18-433,0 1-1,2-1 1,-6 32 0,-11 92-760,22-120 67,-15 157 130,6-55-263,9-19-2724,4-114 2575,27-12-10538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2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 8064,'5'-21'15199,"-4"22"-15195,-1-1-1,1 0 0,-1 0 1,1 1-1,-1-1 0,1 0 1,-1 1-1,1-1 0,-1 1 1,1-1-1,-1 0 0,1 1 1,-1-1-1,0 1 1,1-1-1,-1 1 0,0 0 1,1-1-1,-1 1 0,0 0 1,6 15-64,-5-13 28,5 14-334,0-1 0,-2 2-1,4 25 1,-5 21-6489,-2-53 3645,3-2-694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2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8704,'1'33'4965,"0"-16"-4960,1-1 1,0 1-1,6 17 0,4 7 171,4 20 89,3-1 0,37 81 0,-55-139-17,0 1 0,1-1 0,-1 0 0,1 0 0,-1 0-1,1 0 1,0 0 0,-1 0 0,5 3 0,-5-5-113,0 1 1,0-1-1,0 1 0,0-1 1,1 1-1,-1-1 0,0 0 0,0 1 1,0-1-1,0 0 0,1 0 0,-1 0 1,0 0-1,0 0 0,0 0 1,1 0-1,-1 0 0,0-1 0,0 1 1,0 0-1,0-1 0,0 1 1,1-1-1,0 0 0,28-19 1231,-24 15-1282,1 0 0,0 1-1,1 0 1,-1 0-1,15-5 1,-20 8-85,0 1 1,0-1-1,0 1 0,0 0 1,1 0-1,-1 0 1,0 0-1,0 0 0,0 0 1,0 1-1,0-1 1,1 1-1,-1 0 0,0-1 1,0 1-1,0 0 0,0 0 1,-1 0-1,1 0 1,0 1-1,0-1 0,-1 0 1,1 1-1,0-1 1,-1 1-1,0 0 0,2 2 1,11 13-107,0-1 0,28 27 0,-36-38-341,0 0 0,1-1 1,0 0-1,11 5 1,-13-6-248,0-1 0,1-1 1,-1 1-1,1-1 0,-1 0 0,1 0 0,7-1 1,5 0-3418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2.8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22 9216,'-5'-22'5722,"14"30"-2415,-5 1-3136,-1 0 1,1 0 0,-2 0-1,1 0 1,1 14 0,-1-2-104,13 52-212,2 0 0,37 91 0,21 17-3706,-63-152 2079,1-6-1887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3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9984,'12'0'3776,"6"0"-2944,18-4 352,-14 4-97,10-3-479,7-2-96,1 1-288,1 4-160,-5 0-32,-5 0-1024,-5 0-383,1 4-3393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3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 11776,'-5'-3'8319,"10"3"-8063,4 0-736,0 3-320,4 9 416,1 5-1536,-2-2-575,6 6-2113</inkml:trace>
  <inkml:trace contextRef="#ctx0" brushRef="#br0" timeOffset="1">134 321 11136,'-9'3'7327,"13"-3"-8671,1-3-575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4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18 380 8832,'-9'-13'7306,"8"12"-6986,1 0-1,-1 0 0,0 0 1,1 0-1,-1-1 0,0 1 0,1 0 1,0 0-1,-1-1 0,1 1 1,0 0-1,-1-1 0,1-1 1,-2-21 889,2 9-967,5-133 795,-3 129-1048,1-1 1,1 2-1,0-1 1,2 0-1,11-27 1,-17 45 5,1-1 0,-1 1 0,1 0 1,-1 0-1,1 0 0,0 0 0,0 0 0,-1 0 0,1 0 1,0 0-1,0 0 0,0 0 0,0 0 0,0 1 0,0-1 1,0 0-1,0 1 0,0-1 0,2 0 0,-2 1-1,0 0-1,1 0 0,-1 0 0,0 0 1,0 0-1,0 0 0,0 0 1,0 1-1,0-1 0,0 0 1,0 1-1,0-1 0,0 1 0,0-1 1,0 1-1,0 0 0,1 0 1,3 3-13,-1 1 1,1-1-1,-1 1 1,0 0-1,-1 0 1,5 7-1,108 196-2333,-93-170-1093,2-3-4165,-11-19 3898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4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95 7552,'1'-4'810,"-2"0"1,1 0-1,0 0 1,-1 0-1,-1-6 1,2 10-686,-1-1 1,1 1 0,0-1 0,0 1-1,-1-1 1,1 1 0,0-1-1,-1 1 1,1-1 0,0 1 0,-1-1-1,1 1 1,-1 0 0,1-1-1,-1 1 1,1-1 0,-1 1 0,1 0-1,-1-1 1,0 1-42,0 0 1,0 0-1,0 0 1,0 0-1,1 0 1,-1 0-1,0 1 0,0-1 1,0 0-1,0 0 1,1 1-1,-1-1 0,0 0 1,0 1-1,1-1 1,-1 1-1,0-1 0,0 2 1,-9 5 4,2 1 0,-1 0 1,1 1-1,0 0 0,0 0 1,1 1-1,-10 19 0,15-25-90,0 0-1,0 0 0,1 1 1,-1-1-1,1 0 0,0 1 1,1-1-1,-1 1 0,1 0 1,0-1-1,0 1 0,0-1 1,1 1-1,-1 0 0,1-1 0,2 7 1,-1-6 49,1 0 1,-1 0-1,1 0 1,0-1-1,0 1 1,0-1-1,1 0 1,-1 0 0,1 0-1,0 0 1,0-1-1,1 1 1,7 4-1,-7-5 68,0-1-1,0 1 1,0-1 0,0 0-1,1-1 1,-1 1 0,0-1-1,1 0 1,-1 0 0,1-1-1,-1 0 1,1 0-1,7 0 1,-9-1-30,0 0 0,0 0-1,0 0 1,0 0 0,0-1-1,0 0 1,0 1 0,-1-1 0,1-1-1,-1 1 1,1 0 0,-1-1 0,0 0-1,0 0 1,0 0 0,0 0 0,-1 0-1,4-6 1,-4 5-37,0 0 1,0 0-1,-1 0 1,0 0-1,0 0 0,0 0 1,0-1-1,-1 1 0,0 0 1,0-8-1,-1-4 37,-4-24 0,2 19-154,-2 1 1,0 0-1,0 0 0,-2 0 1,-12-25-1,9 33-1005,9 11 872,1 1 133,0 0 1,0 0 0,0 0-1,-1 0 1,1 0 0,0 0 0,0 0-1,0 0 1,0 0 0,-1 0-1,1 0 1,0 0 0,0 0-1,0 0 1,0 0 0,-1 0 0,1 0-1,0 0 1,0 0 0,0 0-1,-1 0 1,1 0 0,0 0 0,-2 4-1289,2-2 808,-1-1 0,1 1 0,-1 0 0,1 0 0,0 0 0,0-1 0,0 1 0,0 0 0,0 0 0,1 0 0,0 3 0,7 17-4667,1 6 1748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5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1 206 10752,'0'0'235,"1"0"-1,0-1 1,-1 1 0,1 0 0,0 0 0,-1-1 0,1 1-1,-1 0 1,4-3 1409,-3 2-1409,-1 0 0,1 1 0,-1-1-1,1 0 1,-3-14 3215,1 11-3261,0-7 96,0 0 1,1 1-1,0-1 0,1 0 1,0 0-1,1 0 0,5-19 1,-5 22-222,1 0 0,-1 1 0,2-1 1,-1 1-1,5-8 0,-7 13-60,0 1 0,0-1 1,1 1-1,-1 0 0,0-1 0,0 1 0,1 0 1,-1 0-1,0 0 0,1 0 0,-1 0 0,4-1 1,-4 1-9,0 1 0,0 0-1,0 0 1,1 0 0,-1 0 0,0 0 0,0 0 0,0 0 0,0 0 0,0 1 0,0-1 0,0 0 0,0 1 0,0-1 0,0 0 0,0 1 0,0 0 0,0-1 0,0 1 0,0-1-1,0 1 1,1 1 0,4 5-33,0 0 1,-1 0-1,0 1 0,0-1 0,0 1 0,3 10 0,5 6-339,-4-7-560,1-1 0,22 27 0,-26-36 220,0-1 0,0 0-1,1 0 1,0-1 0,0 0 0,0 0 0,1 0 0,12 5 0,2-2-2900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35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109 217 7296,'-55'31'4336,"30"-18"-3847,23-12-169,0 0 1,1-1-1,-1 1 1,1 0-1,-1-1 1,0 0-1,1 1 0,-1-1 1,0 0-1,0 0 1,1 0-1,-1 0 1,0 0-1,-2-1 0,8 20 2267,-3-18-2439,0 0-1,0 0 1,1 0-1,-1 0 1,0 0-1,0 0 1,1-1-1,-1 1 1,0 0-1,1-1 1,-1 1-1,1-1 1,-1 1-1,1-1 1,-1 0-1,1 1 1,1-1-1,1 0 22,-1 0 0,1-1 0,0 1 0,-1-1-1,1 0 1,-1 0 0,5-2 0,2-1 17,0-1 1,-1 0-1,0-1 1,12-8 0,-13 8-74,-1 0 0,0 0 0,0 0 0,-1-1 0,0 0 0,0 0 0,0-1 0,-1 0 0,6-10 0,-7 7-28,-1 1-1,0 0 1,0-1-1,-1 1 0,0-1 1,-1 0-1,-1 1 1,1-1-1,-2 0 1,1 0-1,-4-14 1,4 24-83,0-1 0,0 0 0,-1 0 1,1 1-1,-1-1 0,1 0 1,-1 1-1,0-1 0,0 0 1,0 1-1,0-1 0,0 1 0,0-1 1,0 1-1,0 0 0,0-1 1,-1 1-1,1 0 0,-3-2 1,2 2-7,1 1 1,-1 0-1,1-1 1,-1 1-1,1 0 1,-1 0 0,1 0-1,-1 0 1,1 0-1,-1 1 1,1-1-1,0 0 1,-1 1-1,1-1 1,-1 1 0,1-1-1,0 1 1,-3 1-1,-3 3-25,1-1 0,0 2 1,0-1-1,0 0 0,0 1 0,1 0 0,-5 7 0,1 0 1,1 0 1,1 0-1,0 1 1,1 0-1,0 0 1,1 0-1,0 1 0,-3 24 1,6-29 21,1 0 0,1 0 0,0 0 0,0 0 0,1 0 0,0 0 1,1 0-1,0 0 0,0-1 0,1 1 0,1 0 0,-1-1 0,11 17 0,-11-21-14,1 0-1,0 0 1,0 0 0,0 0-1,1-1 1,-1 1 0,1-1-1,0-1 1,1 1-1,-1-1 1,6 4 0,2-2-475,0 0 0,0 0 0,24 5 0,83 9-7382,-60-11 2395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2:55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88 209 9472,'10'-2'1284,"-1"-1"0,0 0 1,0 0-1,0-1 0,-1 0 1,1-1-1,11-8 0,-18 12-1218,1-1 0,-1 0-1,0 0 1,0 0-1,0-1 1,-1 1-1,1 0 1,0-1-1,-1 1 1,1-1-1,-1 1 1,0-1 0,0 0-1,0 0 1,0 1-1,-1-1 1,1 0-1,-1 0 1,1 0-1,-1 0 1,0 0 0,0 0-1,-1 1 1,1-1-1,0 0 1,-1 0-1,0 0 1,-1-3-1,-1-3-33,0 1 0,-1 0 0,0 0 0,0 0 0,0 0 0,-1 1 0,-8-9 0,12 14-28,-1 0 0,1 1-1,-1-1 1,0 0 0,1 1-1,-1-1 1,0 1 0,0 0-1,0 0 1,-1 0 0,1 0-1,0 0 1,0 0 0,0 0-1,-1 1 1,1-1 0,0 1-1,-1-1 1,1 1 0,-1 0-1,1 0 1,0 0 0,-1 0-1,1 1 1,0-1 0,-1 1-1,1-1 1,0 1 0,-1 0-1,1 0 1,-2 1 0,-3 2-7,1 0 0,0 0 0,0 1 0,1 0 0,-1 0 0,1 1-1,0-1 1,0 1 0,1 0 0,0 0 0,-4 9 0,5-11-9,1 1-1,-1 0 1,2 0-1,-1 0 0,0 1 1,1-1-1,0 0 0,0 0 1,1 1-1,-1-1 1,1 1-1,0-1 0,1 0 1,-1 1-1,1-1 1,2 7-1,-1-5-23,0-1 0,1 0-1,0 0 1,0 1 0,1-2 0,0 1 0,0 0 0,0-1-1,0 0 1,1 0 0,0 0 0,0 0 0,0-1 0,1 0-1,-1 0 1,1 0 0,0-1 0,0 0 0,0 0 0,1 0-1,-1-1 1,8 2 0,66 17-6273,-49-11 1856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26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60 6400,'0'-1'308,"1"-1"0,-1 1 0,0 0 0,0 0 0,0 0 0,0 0 0,0-1 0,0 1 0,0 0 0,0 0 0,0 0 1,-1 0-1,1 0 0,0-1 0,-1 1 0,1 0 0,-1 0 0,1 0 0,-1 0 0,1 0 0,-1 0 0,0 0 0,0 0 0,0 0 0,-5-7 753,3-12 1067,6 16-1089,3 15-377,72 215 1466,-11 4-1587,-54-179-351,3 17 130,18 59 464,-33-124-729,7 20 371,-8-22-365,1-1 0,-1 1-1,0 0 1,1 0 0,-1 0-1,1-1 1,-1 1-1,1 0 1,-1 0 0,1-1-1,-1 1 1,1 0 0,0-1-1,-1 1 1,1-1-1,0 1 1,-1-1 0,1 1-1,0-1 1,1 1 0,-1-4 312,22-108 395,-20 92-709,27-175 18,16-88 0,-43 257-339,-1 11-1073,6-23-1,-7 35 977,-1 1 0,1-1-1,-1 0 1,1 1 0,0-1 0,0 1 0,0-1-1,0 1 1,0-1 0,0 1 0,0 0 0,0-1-1,1 1 1,-1 0 0,0 0 0,4-2-1,7 4-2679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27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139 124 7808,'-1'-7'1629,"-1"0"0,0 0 1,-6-11-1,7 14-136,-4-9 2214,-36 208-2754,34-155-802,-8 65 569,-14 67 1893,28-162-2326,1-9-203,0 1-1,-1-1 0,1 1 1,0 0-1,-1-1 0,1 1 1,-1-1-1,1 1 0,-1-1 1,0 1-1,1-1 0,-3 3 1,3-4-78,0 0 1,0 0 0,0 1 0,-1-1 0,1 0 0,0 0 0,0 0 0,0 0 0,-1 0 0,1 0 0,0 0 0,0 0 0,0 0 0,0 0 0,-1 0-1,1 0 1,0 0 0,0 0 0,0 0 0,-1 0 0,1 0 0,0 0 0,0-1 0,0 1 0,0 0 0,-1 0 0,1 0 0,0 0 0,0 0 0,0 0-1,0 0 1,0-1 0,0 1 0,-1 0 0,1 0 0,0 0 0,0 0 0,0 0 0,0-1 0,0 1 0,0 0 0,0 0 0,0-1 0,-6-13 25,1-15-97,4 7 77,0-1 0,2 1 0,1 0 0,7-35 0,28-81-93,-23 90 96,-8 27-8,27-83 24,-27 88-62,1 1 0,1-1 0,0 2 0,14-20 0,-22 33 35,1 0 0,-1 0 0,1 0 0,0 1 0,0-1 0,-1 0 0,1 0 0,0 0 0,0 1 0,0-1 0,0 0 0,0 1 0,0-1 0,0 1 0,0-1 0,0 1 0,0 0 0,0-1 1,0 1-1,0 0 0,0 0 0,0-1 0,1 1 0,-1 0 0,0 0 0,0 0 0,0 1 0,0-1 0,0 0 0,0 0 0,0 1 0,1-1 0,-1 0 0,0 1 0,0-1 0,0 1 0,0-1 0,0 1 0,-1 0 0,2 0 0,1 3 31,-1-1 1,1 1-1,-1-1 0,0 1 1,0 0-1,2 7 0,9 31 167,-10-32-171,26 108 188,-21-79-206,5 61 1,-12-90-18,34 263 178,-32-257-589,-2 0-1,0-1 1,-1 17-1,0-13-2460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28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9856,'1'-11'11483,"-1"11"-11399,10 4 227,0-1 0,0-1 0,0 1 0,0-2 0,1 1-1,13-1 1,-4-2-473,28 2-1236,-44 0-206,1 0 1,0 0-1,-1 0 0,9 3 1,3 3-4786,2-3 1637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5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59 8192,'-1'4'19889,"12"-4"-22179,60-12 3299,50-6-466,-66 12-385,82-5 159,73-1 61,53 8-67,-180 5-1816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6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193 51 6144,'4'-10'9040,"-9"-2"-6742,4 10-2049,-1 0 1,1 0-1,0 0 0,-1 0 0,1 0 1,-1 1-1,0-1 0,1 0 0,-1 1 1,0 0-1,0-1 0,0 1 0,0 0 0,0 0 1,-1 0-1,1 0 0,0 1 0,-4-2 1,2 2-172,0-1 0,1 1 1,-1 1-1,0-1 0,0 0 1,1 1-1,-1 0 0,1 0 1,-1 0-1,1 0 0,-5 2 1,0 1-95,1 1 0,-1-1-1,1 1 1,0 0 0,0 1 0,0 0 0,1 0 0,0 1 0,-9 12 0,11-13 23,0 0 0,1 0 1,0 1-1,0-1 1,1 1-1,0 0 0,0 0 1,0 0-1,1 0 0,0 0 1,1 0-1,0 11 1,0-17-10,0 1 1,0-1-1,0 1 1,1 0-1,-1-1 1,1 0 0,-1 1-1,1-1 1,-1 1-1,1-1 1,0 0-1,0 1 1,0-1-1,0 0 1,0 0 0,0 0-1,0 1 1,0-1-1,0 0 1,0-1-1,1 1 1,-1 0 0,0 0-1,1 0 1,-1-1-1,0 1 1,1-1-1,-1 1 1,1-1-1,-1 0 1,1 1 0,-1-1-1,3 0 1,3 1 101,0-1 0,0 0 0,0 0-1,0 0 1,0-1 0,9-2 0,-12 1-25,0 1 0,0-1-1,0 0 1,0 0 0,0 0 0,-1 0-1,1-1 1,-1 1 0,0-1 0,1 0-1,-1 0 1,-1 0 0,1 0-1,0-1 1,2-5 0,4-6 341,0-1 0,8-23 0,-10 23 10,-3 0 118,-4 15-470,-8 25-42,6 0-60,1-1-1,4 46 1,-1-60-15,1 1 1,0-1-1,0 0 1,1 0-1,0 0 0,0 0 1,1 0-1,1-1 1,7 10-1,-8-11-166,-3-4-101,1 0-1,0 0 1,0-1-1,0 1 1,0-1-1,1 1 0,-1-1 1,1 0-1,6 3 1,-3-2-1134,0-2-1380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7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357 56 7168,'-2'-4'911,"-1"0"1,0 0-1,1 0 1,-1 1-1,-1 0 0,1-1 1,0 1-1,-1 0 1,-5-3-1,5 3-643,1 1-1,-1 0 1,0 0 0,1 1-1,-1-1 1,0 1 0,0 0-1,0 0 1,0 0-1,-7-1 1,1 3-135,0 0 0,0 0-1,1 1 1,-1 0 0,1 1 0,0 0 0,0 1-1,0 0 1,-10 5 0,5 0 29,-1 0 0,2 0 0,-1 1 1,-17 19-1,23-20-64,0 0 0,0 1 1,1 1-1,1-1 0,0 1 0,0 0 1,1 0-1,0 1 0,1-1 1,-5 25-1,6-21 0,1 1 0,0 0 0,1 0 0,1-1 0,0 1 0,1 0-1,1 0 1,4 17 0,-4-24-40,1-1 1,0 1-1,1 0 0,0-1 0,0 0 1,1 0-1,0 0 0,0 0 0,10 10 0,-7-9 34,2-1 0,-1 1-1,1-2 1,0 1 0,0-2-1,18 9 1,-9-6 84,0-1 1,1-2-1,0 0 0,0-1 1,0 0-1,1-2 0,0-1 1,26 0-1,-26-1-47,-1-2 0,1-1 0,-1-1 0,1 0 0,-1-2 0,0 0 0,0-1 0,-1-1 0,0-1 0,19-11-1,-26 13-96,-1-1-1,0 0 0,-1-1 1,1 0-1,14-16 0,-9 6 17,25-38-1,-34 46-34,-1 0 0,0-1 0,0 0 0,-1 0 0,4-13 1,-8 19-22,0-1 0,0 1 0,0 0 0,0-1 0,-1 1 0,0-1 0,0 1 0,0-1 1,-1 1-1,0-1 0,0 1 0,0 0 0,-3-7 0,-1 2-51,1 1-1,-2-1 1,1 1-1,-1 1 1,-1-1-1,1 1 1,-2 0 0,1 1-1,-1-1 1,-15-10-1,1 3-272,0 1-1,-1 2 1,-30-13-1,38 19-282,1 1-1,-1 0 1,-28-4 0,27 7-3010,-26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8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388 0 10240,'0'6'7215,"-16"26"-3263,11-22-3328,0 0 0,-10 16 0,-34 41-274,-158 233 1364,117-158-6615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8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 10368,'-5'-3'5419,"11"19"-2252,57 79 565,3 4-3096,8 48-340,-12-23-395,-21-50-1322,-14-24-2672,-26-50 3993,0 2-205,-1-1 0,1 1 1,0-1-1,0 1 0,0-1 1,0 0-1,0 1 0,0-1 1,0 0-1,0 0 0,1 0 1,-1 0-1,0 0 1,1 0-1,-1 0 0,0 0 1,3 0-1,12 0-3732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8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11392,'4'-4'4224,"1"4"-3297,4 0 577,-5 0 32,8 0-480,6 0-128,9 0-416,5 0-160,4 0-192,-5 4-128,-1-4 0,-3 5-480,-4-2-160,-5 1-960,0-1-352,-9 6-1759,4 3-769,1 3 512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2:59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1134 7296,'-4'3'13115,"4"-1"-13836,2-1 843,0 0-1,0 0 1,0 0-1,0-1 1,0 1 0,0-1-1,1 0 1,-1 1 0,0-1-1,0 0 1,4 0-1,28-3 516,13-7-370,-41 9-246,-1-1 0,0 0-1,-1 0 1,1 0-1,0-1 1,-1 1-1,7-6 1,-2 1 44,-1-1 0,0 0 0,-1 0 0,0-1-1,0 1 1,-1-2 0,0 1 0,-1-1 0,1 0 0,-2 0 0,7-20 0,-6 7-45,-1 0 0,1-40 0,-4-49 47,-2 58-50,-29-451 95,30 502-112,-16-89-70,14 80 76,-2 0-1,1 0 0,-2 1 1,0 0-1,-10-18 0,15 28-7,-1-1-1,0 0 0,0 1 0,-1 0 0,1-1 1,0 1-1,0-1 0,-1 1 0,1 0 0,-1 0 1,1 0-1,-1 0 0,1 0 0,-4-1 0,5 2 3,-1 0 0,1 0-1,-1 0 1,1 0-1,-1 0 1,1 0 0,-1 0-1,1 0 1,-1 0-1,1 0 1,0 0-1,-1 0 1,1 0 0,-1 1-1,1-1 1,-1 0-1,1 0 1,0 1 0,-1-1-1,1 0 1,0 1-1,-1-1 1,0 1 0,0 1 0,0-1 0,1 1 1,-1 0-1,0-1 0,0 1 1,1 0-1,-1 0 1,1 0-1,-1 2 0,-2 23-84,1 44 0,2-59 71,8 130-57,-1-63 65,23 263-11,7 43-181,-3-29 160,34 52-571,-56-370 402,-4-22 115,-8-15 88,0-1 1,0 0 0,0 0 0,0 0 0,0 0 0,0 1 0,0-1-1,1 0 1,-1 0 0,0 0 0,0 0 0,0 0 0,0 0 0,0 1-1,0-1 1,0 0 0,0 0 0,0 0 0,1 0 0,-1 0 0,0 0-1,0 0 1,0 0 0,0 1 0,0-1 0,1 0 0,-1 0 0,0 0-1,0 0 1,0 0 0,0 0 0,0 0 0,1 0 0,-1 0 0,0 0-1,0 0 1,0 0 0,0 0 0,1 0 0,-1 0 0,0 0 0,0 0-1,0 0 1,0 0 0,0-1 0,1 1 0,-1 0 0,0 0 0,0 0-1,0 0 1,0 0 0,1 0 0,1-5 9,0 0 0,0 0 1,-1 0-1,0 0 0,1 0 0,-2-1 1,1 1-1,0 0 0,-1-8 0,0 1 1,-3-122-93,-17-44 100,8 82-4,6 55-55,3 19-14,-1-35 0,4 57 59,0-1-1,0 0 0,1 1 0,-1-1 1,0 0-1,1 1 0,-1-1 1,1 1-1,-1-1 0,1 0 0,-1 1 1,1-1-1,-1 1 0,1 0 1,0-1-1,-1 1 0,1-1 0,0 1 1,-1 0-1,1-1 0,0 1 0,-1 0 1,1 0-1,0 0 0,0 0 1,1-1-1,0 1-2,37-23-1453,-35 20 465,0 0-1,0 0 1,0 0 0,-1-1 0,1 0 0,-1 1 0,4-7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9.1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9856,'0'12'3680,"0"-4"-2848,9 4 736,-4-5 127,4 2-479,9-1-128,3-1-512,10 1-192,5-4-224,0-4-64,0 0 32,-6 0-288,2-4-128,-5 1-896,-5-2-384,-4 1-735,0 1-289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49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99 7552,'0'0'306,"0"-1"-1,1 0 1,-1 0 0,0 0 0,0 0 0,1 0 0,-1 0 0,0 1 0,0-1-1,0 0 1,0 0 0,0 0 0,0 0 0,-1 0 0,1 0 0,0 0-1,0 1 1,-1-1 0,1 0 0,0 0 0,-2-1 0,1 1-67,0 0 0,0 0 0,0 0 0,0 0 0,0 0 0,0 1 0,0-1 0,-1 0 1,1 1-1,0-1 0,-1 1 0,1-1 0,0 1 0,-1 0 0,-1-1 0,-4 0-56,-1 1 0,1 0 0,-1 0 0,1 0 1,-1 1-1,1 0 0,-1 0 0,1 1 0,0 0 0,0 0 0,0 1 0,0-1 0,0 2 0,0-1 0,1 1 0,0 0 1,-1 0-1,1 1 0,1 0 0,-1 0 0,1 0 0,0 1 0,0 0 0,1 0 0,-6 8 0,5-6-158,1-1 0,-1 2 0,2-1-1,-1 0 1,1 1 0,0 0 0,1 0-1,0 0 1,0 0 0,1 0 0,0 0-1,1 0 1,0 1 0,0-1-1,1 0 1,0 0 0,0 0 0,1 0-1,1 0 1,4 12 0,-3-14 24,0 0 1,1 0-1,0 0 0,1 0 0,-1-1 1,1 1-1,0-2 0,1 1 0,-1-1 1,1 0-1,0 0 0,1 0 1,-1-1-1,12 4 0,-2-1 126,0-1-1,0 0 1,1-1-1,0-1 1,31 3 0,-37-7-74,-1 0 0,0 0 0,1-2 0,-1 1 1,0-1-1,0-1 0,0 0 0,0 0 1,-1-1-1,1 0 0,-1-1 0,0 0 1,-1-1-1,1 0 0,-1-1 0,11-9 0,-12 9-24,0-1 0,-1 0 0,0 0 0,0 0 0,-1-1-1,0 0 1,-1 0 0,0 0 0,0-1 0,-1 0 0,0 0-1,-1 0 1,0 0 0,0 0 0,-1-1 0,-1 1 0,1-15-1,-3 15-60,1 1 0,-2 0 0,1 0 0,-1 0 0,-1 0 0,0 0 0,0 0 0,0 1-1,-1-1 1,-1 1 0,1 0 0,-9-11 0,6 10-162,0 0 1,-1 1 0,0 0-1,-1 0 1,0 0-1,0 1 1,0 1-1,-1 0 1,-16-8 0,16 10-696,-1 1 1,1 0-1,-1 0 1,0 1-1,-18 0 1,23 1 181,4 1 192,0-1-1,0 1 1,0 0 0,0 0-1,0 0 1,0 1-1,-1-1 1,1 0-1,0 1 1,0-1 0,0 1-1,0 0 1,0-1-1,0 1 1,0 0-1,-1 2 1,-11 8-4306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0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8064,'-5'-6'12999,"6"17"-13455,-1 291 3454,0 1-4310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1.2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1 9344,'-7'4'6723,"4"6"-4163,3 18-2805,1-17 988,-2 57-193,5 190 297,1-119-831,-3-121-236,-1 1 0,-1 0 0,-3 24 0,-4-19-1767,6-23 1672,1-1 0,-1 1 0,1 0 0,-1 0 0,1-1 0,-10 8-4094,9-8 4094,0 0 0,0 1 0,-1-1 0,-7 0-3205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1.6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9344,'9'4'4288,"14"-4"-2016,-5-4-1633,-6 1-31,19-6-416,-4 6-128,9-2-64,-4 2-640,2 3-287,-7 0-1377,0 0-512,-4 0-864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2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19 116 8576,'3'9'3602,"-3"12"-2788,0-14-254,2 4 126,-1 0 1,-1 0 0,-1 15 0,0-5-197,-6 67 1036,1-4 1028,7-66-1829,-1-14-399,1 1 0,-1 0 0,0 0-1,0 0 1,-1 0 0,1 0 0,-1-1 0,0 1 0,-2 6 0,3-11-317,0 0 1,0 0 0,0 0-1,0 0 1,0 0 0,0 1-1,0-1 1,0 0 0,0 0 0,0 0-1,0 0 1,0 0 0,0 0-1,0 0 1,0 0 0,0 0-1,0 0 1,0 0 0,0 0-1,-1 0 1,1 0 0,0 0 0,0 0-1,0 0 1,0 1 0,0-1-1,0 0 1,0 0 0,0 0-1,0 0 1,0 0 0,0 0 0,0 0-1,0 0 1,0 0 0,-1 0-1,1 0 1,0 0 0,0 0-1,0 0 1,0 0 0,0 0-1,0 0 1,0 0 0,0 0 0,0 0-1,0 0 1,0 0 0,0-1-1,0 1 1,0 0 0,-1 0-1,1 0 1,0 0 0,0 0-1,0 0 1,0 0 0,0 0 0,0 0-1,0 0 1,0 0 0,0 0-1,0 0 1,0 0 0,0 0-1,0 0 1,-2-8 260,2-8-112,0-49 13,14-106-1,-11 152-190,0-6-22,0 1 0,2 0 1,1-1-1,16-39 0,-21 62 36,0 0-1,0-1 1,0 1 0,0 0 0,0 0 0,1 0-1,-1 1 1,1-1 0,-1 0 0,1 0-1,0 1 1,-1-1 0,1 1 0,0 0 0,0-1-1,0 1 1,0 0 0,0 0 0,0 0-1,1 0 1,-1 1 0,0-1 0,0 0 0,1 1-1,-1 0 1,0 0 0,1-1 0,-1 1-1,5 1 1,-6-1 7,1 1-1,-1-1 0,1 1 1,0 0-1,-1-1 1,1 1-1,-1 0 0,1 0 1,-1 0-1,0 0 1,1 0-1,-1 1 0,0-1 1,0 0-1,0 0 1,0 1-1,0-1 0,0 1 1,1 1-1,2 4 15,-1 1 0,4 13-1,-3-11 14,46 174 73,-16-49-63,-30-120-641,-1 0 1,0 0-1,-1 0 0,0 29 1,-2-42 310,0 0 1,-1-1-1,1 1 1,0 0-1,-1 0 1,1 0-1,-1-1 1,1 1-1,-1 0 1,0-1-1,-1 3 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2.5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9088,'-7'16'4192,"7"4"-3104,0-17 0,3 6-256,-3-2-33,9 1-287,0 1-96,13-6-224,-8 1-64,13-4 0,13 0-1216,-8 0-511,-7 0-3169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3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1 100 10112,'0'9'8163,"1"-8"-7899,-1-1-140,1 1 0,-1 0 0,1-1 0,-1 1 0,1 0 0,-1-1 0,1 1 0,-1-1 0,1 1 1,0-1-1,-1 1 0,1-1 0,0 0 0,0 1 0,-1-1 0,1 0 0,0 1 0,0-1 0,-1 0 1,1 0-1,1 0 0,31-3 1083,-2-1-580,487-56 904,-305 33-1343,-77 11-717,-127 15 349,57-6-1949,-23 7-2970,-26 4 1371,-3 7-693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4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237 100 6656,'-5'-28'6416,"5"27"-6188,-1-1 0,1 1 0,-1 0 0,0 0 0,0-1 0,1 1 0,-1 0 0,0 0 0,0 0 0,0 0 0,0 0 0,0 0 0,-2-1 0,-6-9 1363,8 10-1430,-2-4 321,1 1 0,-1-1 0,1 1 0,-1 0 0,-7-7 0,9 10-417,-1 0-1,1 0 1,-1 0 0,1 0-1,-1 0 1,0 1 0,1-1-1,-1 0 1,1 1-1,-1-1 1,0 1 0,0 0-1,1 0 1,-1-1 0,0 1-1,0 0 1,1 1-1,-1-1 1,0 0 0,0 0-1,-2 1 1,-2 1-46,0 1 0,0-1-1,1 1 1,-1 0 0,1 0 0,0 0 0,-1 1-1,1 0 1,1 0 0,-9 9 0,1 0 72,1 1 0,-15 25 0,21-32-87,1 1 1,0-1-1,0 1 0,0 1 1,-4 16-1,7-23-10,1 1-1,0-1 1,-1 1 0,1 0-1,0-1 1,0 1 0,1 0-1,-1-1 1,0 1-1,1 0 1,0-1 0,-1 1-1,1-1 1,0 1-1,0-1 1,1 0 0,-1 1-1,0-1 1,1 0 0,-1 0-1,1 0 1,0 0-1,0 0 1,2 2 0,-1-2 36,0 1 0,0-1 0,1 0 0,-1 0 0,1 0 0,0 0 0,-1-1 0,1 1 0,0-1 0,0 0 0,0 0 0,6 0 0,-2 0 95,-1-1-1,1-1 0,0 1 0,0-1 0,11-3 1,-16 2-30,1 1-1,-1-1 1,1 1 0,-1-1 0,0 0 0,0-1 0,0 1 0,0 0 0,0-1 0,-1 1 0,4-5 0,-2 2 101,0 0 1,-1 1 0,1-2 0,-1 1 0,0 0 0,3-9 0,7-21 1029,-13 47-1297,0 0-1,1 0 1,1 0-1,0-1 1,0 1-1,1 0 1,0-1-1,1 0 1,1 1-1,0-2 0,9 17 1,-13-26-141,0 0 0,0 0 1,0 0-1,0 0 0,1 0 0,-1 0 1,0 0-1,0 0 0,0-1 0,1 1 1,-1 0-1,0-1 0,2 1 0,-2-1 37,-1 0 0,1 0 0,-1 0 0,0 1 0,1-1 0,-1 0 0,1 0 0,-1 0 0,1 0 0,-1 0 0,0-1 0,1 1 0,-1 0 0,1 0 0,-1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3:54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268 32 8192,'-2'-3'525,"0"1"0,0-1-1,0 1 1,0 0 0,-1 0 0,1 0 0,-1 0 0,1 0 0,-1 0 0,1 1 0,-4-2 0,1 1-209,0 1 0,0 0 0,0 0 0,0 1 0,0-1 0,-7 1 0,5 0-184,1 0 0,-1 1 0,1 0-1,-1 0 1,1 0 0,-1 1 0,1 0-1,0 0 1,0 1 0,0 0-1,0 0 1,1 0 0,-9 6 0,7-3-30,1 0 0,0 0 0,0 1 1,0 0-1,1 0 0,0 0 1,0 1-1,-7 15 0,3 0 85,2-1 0,0 1 0,2 0 1,0 1-1,2-1 0,-2 37 0,5-48-95,0 0 0,0 0 0,1 1 0,1-1 0,0 0 0,0 0 1,1 0-1,1-1 0,0 1 0,1-1 0,0 0 0,1 0 0,0 0 0,0-1 0,1 0 0,1 0 0,-1 0 0,14 11 0,-8-9-14,1 0-1,0-1 0,1 0 1,0-2-1,22 11 0,-25-14 61,1 0 0,0-1 0,0-1 0,1 0 0,-1-1 0,1 0 0,22 0 0,-2-3 154,0-2 0,-1-2 0,1 0 0,-1-3 0,0-1 0,-1-1 0,53-23 0,-74 28-240,-1-1-1,-1 0 0,1-1 1,-1 0-1,0-1 0,0 0 1,0 0-1,7-10 0,-12 12-21,0 0 0,0 0 0,-1 0-1,0-1 1,0 1 0,0-1 0,-1 0 0,1 0-1,-1 0 1,-1 0 0,1 0 0,-1 0-1,0-1 1,-1 1 0,0-11 0,0 7-17,-2 0 0,0 0 1,0 0-1,0 0 0,-1 0 1,-1 1-1,0-1 0,0 1 1,-1 0-1,0 0 0,-7-8 1,-4-5-277,-2 1 0,-37-36 0,41 44-128,-1 1 1,0 1-1,-1 0 1,0 1 0,-26-13-1,26 17-793,1 0 1,-1 1-1,-28-6 0,14 9-2223,10 8-1617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0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9216,'-5'15'9722,"5"250"-8133,0-260-1849,1-1-1,-1 0 0,1 0 0,0 1 1,0-1-1,0 0 0,2 4 0,-2-5-587,1 0-1,-1 0 0,1-1 1,0 1-1,0-1 1,3 4-1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4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8448,'0'-19'9962,"0"20"-9578,1 4-236,0 0 0,0 1 0,0-1 0,0 0-1,1 0 1,0 0 0,0 0 0,3 6 0,26 38 98,-31-49-244,15 22 73,2-1 1,1 0 0,0-2-1,29 24 1,90 60 935,-75-58-400,-52-36-512,-8-7-87,-1-1 0,1 1 0,-1-1 0,1 0-1,-1 1 1,1-1 0,0 0 0,-1 0-1,1 0 1,4 1 0,3-54-20694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4.5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1 9472,'-5'1'6187,"1"7"-4523,0 12-1466,3-19 19,-16 115 1278,4-23-1161,2-15-173,4 0 0,3 0 0,3 1 0,4 0 0,17 109 0,-18-180-329,-2-3-255,1 0 0,0 0 0,0 1 1,0-1-1,1 0 0,-1 0 0,1 0 0,4 6 0,-5-11 216,-1 0 0,1 0 0,-1 0 0,1 0 0,-1 0-1,1 0 1,-1 0 0,1 0 0,-1 0 0,1 0 0,20-23-8314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4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5 7040,'-18'-4'10207,"23"15"-8047,-2-9-1960,0 1-1,0-1 0,0-1 0,0 1 0,0 0 1,1-1-1,-1 0 0,0 0 0,6 1 0,33 4 357,-27-4-400,25 0 92,56-3-1,-29 0-1766,-39-1-2343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5.3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29 8704,'-4'0'3328,"8"4"-2592,1-1 736,-1-3 96,5 0-417,5 0-95,8 0-416,8 0-64,6 0-352,5-3-64,-1-1 32,-5-1-96,-4 2 0,-4-1-1024,-4-1-416,-5 2-1439,0-1-641,3-1-640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5.7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40 7808,'-18'-3'8528,"16"-2"-7415,1 5-1104,1 0-1,0 0 1,0-1-1,0 1 1,0 0-1,0 0 1,0 0-1,0 0 1,-1-1-1,1 1 1,0 0-1,0 0 1,0 0-1,0-1 1,0 1-1,0 0 1,0 0-1,0 0 1,0-1-1,0 1 1,0 0 0,0 0-1,0 0 1,1-1-1,-1 1 1,0 0-1,0 0 1,0 0-1,0-1 1,0 1-1,0 0 1,0 0-1,0 0 1,1 0-1,-1-1 1,0 1-1,0 0 1,0 0-1,0 0 1,1 0-1,-1 0 1,0 0-1,0 0 1,0 0-1,0-1 1,1 1-1,-1 0 1,0 0-1,4-3 81,0 1-1,0-1 1,0 1 0,0 0-1,0 0 1,0 0 0,1 0-1,-1 1 1,1 0 0,-1 0-1,1 0 1,-1 0 0,1 1-1,0 0 1,-1 0 0,1 0-1,-1 0 1,1 1 0,0 0-1,-1 0 1,1 0 0,-1 0-1,0 1 1,1 0 0,-1 0-1,0 0 1,0 0 0,0 0-1,0 1 1,-1 0 0,5 4-1,-2-1 73,-1 1 0,0-1-1,-1 1 1,1 0-1,-1 0 1,-1 1 0,0-1-1,0 1 1,0 0 0,-1-1-1,0 1 1,0 1 0,-1-1-1,0 0 1,-1 16-1,-1-7-35,0-1 0,-2 0 0,0 0-1,0 0 1,-2 0 0,0 0 0,-8 15-1,11-26-127,-6 12 32,1 1 0,1-1 0,0 1 0,-4 26 0,9-39-27,1 0 1,-1 0 0,1 0 0,1 0-1,-1 0 1,1 0 0,0 0 0,0-1 0,2 8-1,-1-9-12,-1 0-1,1 0 0,0 1 0,0-1 0,0-1 0,0 1 0,0 0 0,1 0 0,-1-1 0,1 0 0,0 1 0,0-1 0,0 0 1,5 2-1,2 2-41,0-1 1,0 0 0,1-1 0,0 0 0,0-1-1,0 0 1,0-1 0,0 0 0,21 0 0,-7-2-2701,36-7 0,-31 2-2453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6.8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35 696 6144,'-2'2'794,"0"1"-1,0 0 1,0 0 0,1 0 0,0 0-1,-1 0 1,1 0 0,-1 6 0,2-8-714,0-1 1,-1 1-1,1 0 1,0 0-1,0 0 0,1 0 1,-1-1-1,0 1 1,0 0-1,0 0 1,0 0-1,1-1 1,-1 1-1,0 0 1,1 0-1,-1-1 0,1 1 1,-1 0-1,1 0 1,-1-1-1,1 1 1,-1-1-1,1 1 1,0 0-1,-1-1 0,1 1 1,0-1-1,-1 0 1,1 1-1,0-1 1,0 0-1,-1 1 1,1-1-1,0 0 0,0 0 1,0 1-1,0-1 1,-1 0-1,1 0 1,1 0-1,4 0 123,0 0-1,0 0 1,0 0 0,0-1-1,0 0 1,0 0-1,-1 0 1,1-1-1,10-4 1,5-4 138,23-15-1,-36 21-247,4-3-31,0-1-1,0 0 1,-1-1-1,-1 0 1,1 0-1,-1-1 1,-1 0-1,0-1 1,-1 0-1,0-1 1,0 0-1,-1 0 1,-1 0-1,9-23 1,-14 29-101,1-1 0,-1 0 0,0 0 0,-1 1 0,0-1 0,0 0 0,0 0 0,-3-11 0,-2-7-287,-9-23 0,8 29 193,-10-32-488,-31-70 1,36 98 584,-1 0 0,-1 0 0,-1 2 0,-1-1 1,-20-20-1,31 38 13,1 1 0,-1-1 0,1 1 1,-1 0-1,0 0 0,0 0 0,-1 1 1,1-1-1,-6-1 0,8 3 27,0 1-1,0-1 0,0 1 1,0 0-1,0-1 1,0 1-1,0 0 1,0 0-1,0 1 0,0-1 1,0 0-1,0 1 1,0-1-1,0 1 0,0 0 1,0-1-1,0 1 1,0 0-1,0 0 1,1 0-1,-1 1 0,0-1 1,1 0-1,-1 0 1,-1 3-1,-1 1-13,0 0-1,0 0 0,1 0 1,0 1-1,0 0 1,0 0-1,0 0 1,1 0-1,-3 11 1,1 4-15,-4 36 0,7-35 120,1 0-1,1 0 0,0 0 0,2 0 1,1-1-1,1 1 0,0-1 0,2 0 1,17 39-1,-1-15 64,1-2-1,3 0 1,39 48 0,-48-68-35,2-1 0,26 25 0,-30-34-791,18 12 0,-21-17-2187,27 14 0,-26-17-921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7.1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9600,'4'-5'3584,"-4"10"-2784,-4-5 480,4 7-1024,0 5 32,0 3-448,0 6-128,0-1 128,0-1-992,0 1-320,0-4-2368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7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8704,'-3'6'604,"1"-1"1,0 1 0,0 0-1,0 0 1,1 0-1,-1 0 1,2 0-1,-2 12 1,5 51-171,-3-60-117,2 4-54,-1 0 0,2 0 0,4 15 0,-5-21 5,0-1-1,1 0 1,0 1 0,0-1 0,0 0 0,1-1-1,8 12 1,-11-16-188,0 0 0,0 0 0,1 1 0,-1-1 0,1 0 0,-1 0 0,1 0 0,-1-1 0,1 1 0,0 0 1,-1 0-1,1-1 0,0 1 0,0-1 0,-1 0 0,1 0 0,0 1 0,0-1 0,0 0 0,0 0 0,-1 0 0,1-1 0,0 1 0,0 0 0,-1-1 0,1 1 0,0-1 0,0 0 0,-1 0 0,3-1 0,5-3 25,-1 0 0,0-1 0,0-1 0,10-10 0,2-1-39,-19 17-65,6-5-22,-1 1-1,1 0 1,0 1-1,0 0 1,11-6-1,-17 10 22,0 0 0,-1 0 1,1 0-1,0 0 0,0 0 0,-1 0 1,1 0-1,0 1 0,-1-1 0,1 0 0,0 0 1,0 0-1,-1 1 0,1-1 0,-1 0 1,1 1-1,0-1 0,-1 1 0,1-1 1,-1 0-1,1 1 0,-1-1 0,1 1 0,-1 0 1,1-1-1,-1 1 0,1-1 0,-1 1 1,0 0-1,1-1 0,-1 1 0,0 0 0,0-1 1,0 1-1,1 1 0,6 31-3,-6-26-7,1 2-306,0 0 0,1 0 0,0-1 0,0 1 0,1-1 0,0 0 0,0 1 0,1-2 0,0 1 0,1-1 0,10 12 0,-15-18 61,1 0 0,-1 1 1,0-1-1,0 0 1,0 1-1,0-1 0,0 1 1,0-1-1,-1 1 0,1-1 1,0 1-1,-1 0 0,1-1 1,-1 1-1,0 0 0,0 0 1,1-1-1,-1 1 0,0 2 1,0 10-3378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7.9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227 13 8192,'-1'0'240,"1"-1"1,-1 0 0,1 0-1,-1 0 1,1 1-1,-1-1 1,0 0 0,1 0-1,-1 1 1,0-1 0,0 1-1,0-1 1,1 1-1,-1-1 1,0 1 0,0-1-1,0 1 1,0 0-1,0 0 1,0-1 0,0 1-1,0 0 1,0 0 0,0 0-1,0 0 1,0 0-1,1 0 1,-1 0 0,0 0-1,0 1 1,0-1-1,0 0 1,0 0 0,0 1-1,0-1 1,0 1 0,-1 0-1,-1 1-39,-1 0 0,1 1 0,-1 0 0,1-1 0,0 1 0,0 1 0,-3 3 0,-16 25-71,1 1 0,-30 67 0,16-29-408,27-57-273,-13 31-706,19-42 93,1 1 1,0 0-1,0-1 1,0 1 0,0 7-1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8.3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9600,'9'12'3584,"-9"-3"-2784,9 6 224,-4-3-160,4 5-480,9 2-65,3 5-127,1 3-32,5 2-96,0-2-64,5 1 32,-5-1-256,-2-3-96,2-4-607,-4-4-257,-1-4-1152,-4-9-448,5 2-512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4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23 12032,'-13'-22'11487,"9"29"-10911,3 0-599,0 1 0,0-1 0,1 1 0,0 0 0,1 9 0,0 2-73,-1-5 23,4 100-2601,-2-95 564,1 0 0,6 18 0,-4-21-424,-1 0-1204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1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 7040,'-3'-1'13009,"-1"10"-13795,-10 30 1274,3 2-1,-12 68 0,3 89 249,18-93-540,4 0 0,5 0 0,27 143 0,-21-190-417,3-1 0,30 75 0,-37-110-359,-9-21 412,0 0 1,0-1-1,0 1 0,0 0 0,1-1 1,-1 1-1,0 0 0,1-1 1,-1 1-1,0 0 0,1-1 1,-1 1-1,1-1 0,-1 1 0,1-1 1,-1 1-1,1-1 0,-1 1 1,1-1-1,-1 0 0,1 1 0,0-1 1,-1 0-1,1 0 0,-1 1 1,1-1-1,0 0 0,-1 0 1,1 0-1,1 1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8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7552,'0'7'2816,"4"1"-2208,10 1 192,-5-6 0,4-3-448,5 0-32,3-3-192,2-2-32,-1 1-32,1 1-128,-1 3-32,-4 0-1152,-4 3-448,4 1-1600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9.0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8448,'4'31'6093,"-3"-28"-5904,0 0 1,0 0-1,0 0 0,0-1 0,1 1 1,0 0-1,-1 0 0,1-1 1,0 1-1,0-1 0,0 0 1,4 4-1,1-1-88,-1 0 0,0 1 0,-1 0-1,1 0 1,-1 1 0,0-1 0,-1 1 0,0 0-1,5 10 1,-2 5-20,0 2 0,-1-1 0,-2 1 0,3 24 0,-3-17-587,-3-2-3542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9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 15 7552,'-1'-1'156,"0"0"0,0 0 0,0 0-1,0 0 1,0 0 0,0 0 0,0 0 0,0 0 0,0 1 0,0-1 0,0 0 0,-1 1 0,1-1 0,0 1-1,0-1 1,-1 1 0,1 0 0,0-1 0,-1 1 0,1 0 0,0 0 0,-1 0 0,1 0 0,0 0 0,-1 0 0,1 0-1,0 1 1,-1-1 0,1 0 0,0 1 0,0-1 0,-1 1 0,1-1 0,0 1 0,0 0 0,0 0 0,0-1 0,0 1-1,0 0 1,0 0 0,0 0 0,0 0 0,-1 2 0,-3 2 49,1 1 1,0 0-1,0 1 1,0-1-1,1 1 1,-5 12-1,3-6-169,1 0 1,0 0-1,1 0 0,0 0 0,-1 25 1,4-35-22,0 0 0,0 0 0,1 0 0,-1 0 0,1 0 0,-1 0 0,1 0 0,0 0 0,0 0 0,0 0 0,0 0 0,1-1 0,-1 1 0,1 0 0,0-1 0,0 1 0,0-1 0,0 0 0,0 1 0,0-1 0,0 0 0,1 0 0,-1-1 0,1 1 1,0 0-1,-1-1 0,1 0 0,0 1 0,0-1 0,0 0 0,4 0 0,2 1 131,-1-1 0,1 0 0,0-1 1,0 0-1,0 0 0,-1-1 0,1 0 0,0 0 1,-1-1-1,1 0 0,-1-1 0,14-6 0,-16 6-48,0 0 0,-1 0 0,0 0 0,0-1 0,0 1 0,0-1 0,-1-1 0,7-6 0,-9 8-47,1 0 0,-1-1 0,0 1 1,0-1-1,0 0 0,-1 1 0,1-1 0,-1 0 0,0 0 1,0 0-1,-1 0 0,1 0 0,0-7 0,-2 6-40,0 1-1,1-1 1,-1 1-1,-1-1 1,1 1-1,-1 0 1,1 0-1,-1 0 1,-1-1-1,1 2 0,0-1 1,-1 0-1,0 0 1,0 1-1,0 0 1,0-1-1,-1 1 1,-6-4-1,1 0-281,-1 0 1,0 1-1,0 1 0,0 0 1,-1 0-1,-14-4 0,21 8-189,-1 0 0,0 0 0,1 0 0,-1 1 0,-9-1 0,14 1 294,-1 0 1,1 1-1,-1-1 0,0 0 0,1 0 0,-1 0 0,1 0 0,-1 0 0,1 1 1,-1-1-1,0 0 0,1 0 0,-1 1 0,1-1 0,-1 1 0,1-1 0,-1 0 0,1 1 1,0-1-1,-1 1 0,0 0 0,1 0-168,0 0 0,0 0 0,0-1 0,0 1 0,0 0 1,0 0-1,0 0 0,0 0 0,0 0 0,0 0 0,1-1 0,-1 1 0,0 0 0,1 0 0,-1 0 0,0 0 1,1-1-1,1 3-334,10 13-2548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19.7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10 8576,'-1'-1'185,"1"0"-1,-1 1 1,0-1 0,1 0 0,-1 1 0,0-1 0,1 1 0,-1-1 0,0 1-1,0-1 1,1 1 0,-1 0 0,0-1 0,0 1 0,0 0 0,0-1 0,0 1-1,1 0 1,-1 0 0,0 0 0,0 0 0,0 0 0,0 0 0,0 0 0,0 0-1,0 0 1,1 0 0,-1 1 0,0-1 0,0 0 0,0 1 0,0-1 0,1 0-1,-1 1 1,0-1 0,0 1 0,0 0 0,-3 1-39,0 1 0,1 0 0,-1 0 0,1 0 0,-1 0 0,-2 4 0,-2 4-21,1-1-1,1 1 1,-8 17-1,10-21-108,2 0-1,-1 0 0,1 0 0,0 0 0,0 1 0,1-1 0,0 10 0,1-15-4,0 1 1,0 0-1,0-1 0,1 1 0,0 0 0,-1-1 1,1 1-1,0-1 0,0 1 0,0-1 0,1 1 1,-1-1-1,0 0 0,4 4 0,-2-2 37,1-1 0,-1 0-1,1-1 1,-1 1 0,1 0 0,0-1 0,0 0-1,5 2 1,0 0 85,0-2 1,0 1-1,0-1 0,0 0 0,0-1 1,0 0-1,0-1 0,12 0 0,-15-1-40,-1 1-1,0-1 1,0 0-1,0-1 0,0 1 1,-1-1-1,1 0 1,0 0-1,-1 0 0,1-1 1,-1 0-1,8-6 0,-9 7-69,-1 0-1,0-1 0,0 1 0,0-1 1,0 1-1,-1-1 0,1 0 0,-1 0 0,0 0 1,1 0-1,-1 0 0,-1 0 0,1 0 0,0 0 1,-1 0-1,1 0 0,-1 0 0,0-1 1,0 1-1,0 0 0,-1 0 0,0-4 0,0 2-111,-1 0 1,1-1-1,-1 1 0,-1 0 0,1 0 0,-1 0 0,1 0 0,-8-7 0,-1-2-1084,-19-17 0,18 19 133,8 9 381,1-1 0,-1 1 0,0 0 0,0 0 0,-1 1 0,-4-4 0,-2 2-3069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2.6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 8320,'-1'16'7831,"1"-16"-7742,0 0 1,0 0-1,1 0 1,-1 0 0,0 0-1,0 0 1,1 0 0,-1 0-1,0 0 1,0 0-1,1 0 1,22-1 311,0-2 0,45-10 0,-1-1-9,-47 11-286,-1 2 0,22-1 0,-35 2-48,-1 1 1,1-1-1,0 1 0,-1 0 1,1 0-1,-1 0 0,1 1 1,-1 0-1,0 0 1,0 0-1,10 6 0,-14-7-26,1 1-1,-1-1 0,0 0 1,0 0-1,0 1 0,0-1 0,0 1 1,0-1-1,0 1 0,0-1 0,0 1 1,0-1-1,-1 1 0,1 0 1,-1 0-1,0-1 0,1 1 0,-1 0 1,0 0-1,0-1 0,0 1 1,0 0-1,0 0 0,0-1 0,-1 1 1,1 0-1,0 0 0,-1-1 1,0 1-1,1 0 0,-1-1 0,0 1 1,-2 2-1,-3 5-9,0 1 0,-1-1 1,-1-1-1,-10 11 0,7-8-29,0 0 10,1 1 0,0 0 0,0 0 0,1 1 0,1 0 0,0 0 0,1 1 0,-8 20 0,14-32-11,1 0 0,-1 0 0,1-1 0,-1 1 0,1 0 0,0 0 0,0 0 0,0 0 0,0 0 0,0 0 0,0 0 0,1 0 0,-1 0 0,0 0 0,1 0 0,1 3 0,-1-4 0,0 0-1,0 0 1,0 1 0,0-1-1,0 0 1,0 0-1,1 0 1,-1-1 0,0 1-1,0 0 1,1 0 0,-1-1-1,1 1 1,-1-1 0,1 1-1,-1-1 1,1 1-1,-1-1 1,1 0 0,-1 0-1,2 0 1,16 0-51,-1-1-1,0 0 1,29-7 0,2 0-2029,-44 8 1259,-1 0 1,0 0-1,0 0 1,1 1-1,5 1 1,-5-2 7,17 4-3264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2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 7808,'-3'1'7356,"-11"10"-5016,-15 17-1498,15-13-588,0 2 0,1-1 0,1 1 1,-10 20-1,-36 78-4629,55-100 1505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3.3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0 7040,'-1'1'260,"0"0"0,1 0 1,-1 0-1,1 0 0,-1 0 0,1 0 1,-1 0-1,1 1 0,-1-1 0,1 0 1,0 0-1,0 0 0,0 0 1,0 1-1,0-1 0,0 0 0,0 0 1,0 0-1,0 2 0,6 25 2012,-1-12-1864,0-1 0,1 0 1,1 0-1,17 26 0,-20-34-442,1-1 1,1 1-1,-1-1 0,1 0 1,0-1-1,1 0 0,-1 0 1,1 0-1,0 0 0,0-1 1,14 5-1,50 16-3576,-53-20 122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4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7808,'9'0'2880,"-4"3"-2240,7-3 608,-3 0 96,0 0-224,4 0 0,5 0-385,0 0-95,0 0-384,0 4-96,0-4 32,0 0-256,-4 5 0,-2-5-768,-3 0-351,0 3-929,0-3-352,0 4-1312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4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8064,'1'-4'898,"-1"3"-719,0 0 1,0 0 0,0 1 0,0-1 0,0 0-1,1 0 1,-1 1 0,0-1 0,0 0-1,1 1 1,-1-1 0,0 0 0,1 1 0,-1-1-1,0 0 1,1 1 0,-1-1 0,1 1 0,0-1-1,-1 1 1,1-1 0,5 14 3281,-2 2-2915,-1 0 1,0 0-1,2 26 0,-2-18-395,7 98 207,2 11-2023,5-29-4996,-13-83 3307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4.9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28 174 7296,'-11'4'2002,"-5"4"3292,81-11-1104,33-9-3048,-41 5-549,66-12-183,228-67 1,-186 43-357,-135 37-502,0 2 0,1 0 0,47 2-1,-65 3-291,0 1 0,0 1 0,18 5 0,3 1-2582,-17-5 693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1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14 9472,'-10'-12'6495,"8"11"-6113,2 1-286,-1 0 0,0 0-1,1 0 1,-1 0 0,0 1 0,0-1 0,1 0 0,-1 0 0,0 1 0,1-1 0,-1 0 0,0 1 0,1-1-1,-1 0 1,1 1 0,-1-1 0,1 1 0,-1-1 0,1 1 0,-1 0 0,1-1 0,-1 1 0,1-1 0,-1 1-1,1 0 1,0-1 0,0 1 0,-1 1 0,-10 20 134,2 1 0,0 0 1,2 1-1,-7 29 0,-3 13-64,5-26-246,-31 119 660,36-126-1261,2-1 0,1 1 0,0 34 0,4 6-4177,0-50 1029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5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8 9600,'23'-7'6485,"-28"23"-3621,-1-10-2773,1 0 0,-1-1 0,0 1 0,-1-1 0,-12 9 0,-7 4-99,2 2-52,2 1 0,0 1 0,-31 41 0,-45 82-4067,77-113 383,15-24 400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5.6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8320,'3'0'4422,"4"14"-1725,9 23-711,-15-36-1956,16 43 431,27 56-152,-36-83-372,1-1 0,1 0 0,22 27 0,-21-30-100,4 4-1397,0 0 0,34 27 0,-31-31-754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6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 9216,'4'9'3520,"1"-6"-2752,4 6 288,-5-9-96,5 0-320,9-9 31,9 6-447,5-6-160,4 2-32,-2-1-959,2 4-321,-4 1-3200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6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13 8064,'-4'7'3072,"13"-2"-2400,9-1 448,-5-4 32,8 0-416,11-4 0,8-1-448,1-2-160,-2 4-96,-3-2-608,-5 1-256,-4 4-1120,-4 0-512,2 0-960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26.9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 11264,'5'-8'8253,"11"-1"-7834,-9 5 402,6-2-643,0 1 0,0 0 1,1 0-1,-1 2 0,1 0 1,0 0-1,0 1 0,0 1 1,0 0-1,0 1 0,0 0 1,0 1-1,0 1 0,0 1 1,14 3-1,-22-4-123,-1 0 0,1 0 0,-1 0 0,0 0 0,0 1 1,0 0-1,0 0 0,-1 1 0,1-1 0,-1 1 0,0 0 0,0 0 0,0 0 0,0 1 1,-1-1-1,0 1 0,0 0 0,0 0 0,0 0 0,-1 0 0,0 0 0,0 1 0,1 6 0,0-2-7,-2 1-1,0 0 0,0 0 0,0-1 0,-2 1 0,1 0 0,-1 0 0,-1-1 1,0 1-1,-1 0 0,-4 12 0,-1-3-52,-13 22 0,-6 14 20,26-53-19,0-1 0,0 1 0,1-1-1,-1 1 1,0-1 0,1 1 0,0 0 0,0-1 0,-1 1-1,2 0 1,-1-1 0,0 1 0,0-1 0,1 1-1,0 0 1,-1-1 0,1 1 0,0-1 0,0 1-1,2 2 1,-1-2 0,1 0-1,-1-1 1,0 1-1,1-1 1,0 0-1,-1 0 1,1 0-1,0 0 1,0 0-1,0-1 1,0 1-1,1-1 1,-1 0-1,0 0 1,4 1-1,15 2-929,0-1 0,1-2 0,31 0-1,-52-1 843,19 1-3455,4 6-2868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2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4 917 8704,'-3'8'12482,"3"-8"-12472,1 0 0,-1 0 0,0 0 0,1 1-1,-1-1 1,0 0 0,1 0 0,-1 0 0,1 0-1,-1 0 1,0 0 0,1 0 0,-1 0 0,1 0-1,-1 0 1,0 0 0,1 0 0,-1-1 0,0 1-1,1 0 1,0 0 0,21-8 316,1-1-1,-1-1 1,-1-1-1,0-1 1,28-20-1,-37 23-322,-1 0 0,-1-1 0,0 0-1,0 0 1,-1-1 0,0 0 0,-1-1 0,0 0-1,-1 0 1,11-25 0,-10 12-40,0-1-1,-2 0 1,-1 0 0,0-1-1,-3 0 1,0 1 0,-1-1-1,-2 0 1,-1 0 0,-5-30-1,-6-5-170,-2 0 0,-3 1 0,-42-99 0,58 156 197,0 1-1,1 0 0,-1-1 0,-1 1 1,1 0-1,-5-5 0,6 8 7,1-1 0,-1 1 1,1-1-1,-1 1 0,1-1 0,-1 1 0,0 0 0,1-1 1,-1 1-1,1 0 0,-1 0 0,0-1 0,1 1 1,-1 0-1,0 0 0,1 0 0,-1 0 0,0 0 0,0 0 1,1 0-1,-1 0 0,0 0 0,1 0 0,-1 0 1,0 0-1,1 1 0,-1-1 0,0 0 0,1 1 0,-1-1 1,1 0-1,-1 1 0,1-1 0,-1 0 0,0 1 1,1-1-1,-1 1 0,1-1 0,0 1 0,-1-1 0,1 1 1,-1 0-1,1-1 0,0 1 0,-1 0 0,-4 9 7,0-1-1,0 1 0,1 0 0,-5 20 0,-6 41 84,9-33-123,-2 59 1,7-72 27,-3 199 68,14 146-138,20-36 182,38 32 378,-65-357-463,7 27 46,-9-35-55,-1 0 0,0 1-1,1-1 1,-1 0 0,1 0-1,-1 0 1,1 0 0,0 0-1,-1-1 1,1 1 0,0 0-1,0 0 1,0 0-1,-1-1 1,1 1 0,0 0-1,0-1 1,0 1 0,0-1-1,0 1 1,0-1 0,0 1-1,1-1 1,0 1 0,0-1-6,-1-1 1,0 1 0,0 0-1,0-1 1,1 1 0,-1-1-1,0 1 1,0-1 0,0 1-1,0-1 1,0 0-1,0 1 1,0-1 0,0 0-1,-1 0 1,1 0 0,0 0-1,0 0 1,-1 0 0,1 0-1,0 0 1,-1 0 0,1 0-1,-1 0 1,1 0 0,-1-1-1,0 1 1,0 0 0,1-1-1,1-4 9,1-3 3,-1-1-1,0 1 0,0-1 0,-1 0 1,0 1-1,-1-1 0,0 0 1,-1 0-1,0 1 0,0-1 0,-5-18 1,-2 2-16,-1 1 1,-1 0 0,-14-26 0,-7-1 104,20 35-203,-13-25 1,24 41 92,-1 0-1,1 1 1,0-1-1,0 0 1,0 0 0,0 0-1,0 0 1,0 1-1,0-1 1,0 0 0,0 0-1,0 0 1,1 1-1,-1-1 1,0 0 0,0 0-1,1 1 1,-1-1-1,0 0 1,1 0 0,-1 1-1,1-1 1,-1 0 0,1 1-1,-1-1 1,1 1-1,0-1 1,-1 1 0,1-1-1,0 1 1,1-1-1,22-12-50,-23 13 60,80-38 86,-9 3-1227,-57 29-1094,0-2 0,20-12 1,-21 11-2248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2.7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44 8576,'-4'-24'3348,"3"5"5047,1 39-7083,1 6-989,7 50 0,9 47-1177,-15-110-436,-1 1-1,0-1 0,-1 16 0,0-15-815,0 3-2128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3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13 8448,'-1'-13'9527,"1"14"-9413,-2-1 110,0 2 1,-1-1-1,1 0 0,1 0 0,-1 1 0,-3 2 0,0 1-152,1 1 1,0 0-1,0 0 1,0 0-1,1 0 0,0 0 1,1 1-1,-4 10 0,0 6 130,-3 29 0,6-33-105,-4 38 196,1 71 1,6-83-207,2 0 0,3 0 1,1 0-1,13 46 0,-12-67-61,0 0-1,2 0 1,1 0 0,1-2-1,1 1 1,1-1-1,1-1 1,27 32-1,-37-48-308,1 0 0,0 0-1,0-1 1,6 5-1,-10-9 53,0 1 0,0 0-1,0 0 1,0-1 0,0 1-1,0-1 1,1 1 0,-1-1-1,0 1 1,0-1 0,0 0-1,0 0 1,1 1 0,-1-1-1,0 0 1,0 0 0,0 0-1,1 0 1,-1 0 0,0-1-1,0 1 1,0 0 0,0 0-1,1-1 1,-1 1 0,0-1-1,0 1 1,0-1 0,2-1-1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3.4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2 10752,'0'-2'6647,"-1"20"-4564,-10 40-938,-30 95 0,21-84-1120,-18 99-962,33-135-2917,1 49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3.8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9984,'2'2'4613,"3"5"-3551,0-1 0,1 0 0,0 0 1,0 0-1,9 5 0,13 9-666,-1 1 0,-1 1 0,39 44 0,48 67-972,-56-71-4917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1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10112,'20'26'9030,"5"22"-6630,-12-20-1777,20 24-201,1-2 1,65 74-1,-6-10-495,-8 6-301,-33-37-5987,-42-66 1609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4.1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9984,'13'8'4604,"-2"7"-3343,2 4 607,75 98 2534,-45-59-3764,-15-20-192,-2 2 1,-1 0 0,27 60-1,-45-81-323,0 0-1,0 1 1,-2-1 0,-1 1-1,4 38 1,-6-22-104,-1-1 1,-7 52 0,-7-18-1446,4-26-1270,4 1-3555,5-31 1654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4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11776,'4'0'5375,"10"0"-2463,-5 3-1792,-5-3 0,10 0-448,-5 0-96,9 0-320,-5 0-224,8 5-64,-3-5-384,5 4-224,-5-1-1216,0 2-544,-5-1-3327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4:54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11136,'0'0'5152,"12"0"-1921,-3 0-2303,9 0-96,9-3-512,4 3-192,5 0-96,-1 0-480,-8 0-96,-5 0-1056,1 0-416,0 0-3231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05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84 8448,'0'-20'7483,"0"1"-4913,1 18-2510,-1 0 0,1 0 0,-1 0 0,1 1 0,-1-1 0,1 0-1,0 0 1,-1 1 0,1-1 0,0 1 0,0-1 0,-1 0 0,1 1 0,0 0 0,0-1 0,0 1 0,1-1 0,20-7 407,11 0-62,48-6 0,-69 12-283,0 2 1,1 0 0,-1 0 0,0 1 0,0 1 0,0 0-1,20 6 1,-30-8-74,1 1 0,-1 0 0,0 0 0,0 0 0,0 0 0,0 0 0,0 0 0,0 1 0,-1-1 0,1 0 0,0 1 0,-1 0 0,1-1 0,-1 1 0,1 0 0,-1 0 0,0 0 0,1 0 0,0 3 0,-1-2 3,0 1-1,-1-1 1,1 1 0,-1 0-1,0 0 1,0-1 0,0 1-1,0 0 1,-1 0 0,1-1 0,-3 6-1,-7 25 161,-2 0 0,-25 49 0,-5 15 16,35-80-228,2-1 0,0 1 0,-4 31 0,8-44-3,1-1 0,0 1 1,0 0-1,0-1 0,0 1 0,1 0 0,1 5 0,-1-9 27,-1 1 0,1 0-1,0-1 1,-1 1 0,1-1-1,0 1 1,0-1 0,0 1-1,0-1 1,1 0 0,-1 1 0,0-1-1,0 0 1,1 0 0,-1 0-1,1 0 1,-1 0 0,1 0 0,-1 0-1,4 0 1,7 2 117,1 0-1,-1-1 1,1-1 0,0 0-1,-1-1 1,14-2 0,-15 2-118,65-5 150,27 0-821,-61 5-2990,-13 0-5662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05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252 18 9728,'11'-17'9442,"-18"21"-8575,-1 2-675,1 1-1,0 1 1,0-1 0,1 1 0,-11 17 0,10-14 65,-10 18 184,-23 51 0,6-10-289,-21 44-386,47-100-350,0-1 0,-13 15 0,14-19-352,1-2-1085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06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 9472,'-2'-8'4837,"1"8"-4699,1 1 77,0-1 0,0 1 0,0-1 0,0 1 0,0 0 0,0-1 0,0 1 0,0-1 0,0 1 0,0-1 0,1 1 0,-1-1 0,0 1 1,0 0-1,1-1 0,-1 1 0,0-1 0,1 1 0,2 7 317,0-1-1,0 1 1,-1 0 0,2 9 0,2 7-119,3 5-47,0 0 0,3-1 0,15 28 0,-19-42-275,1-1 0,0 1 0,0-2 0,2 0 0,-1 0 0,2-1 0,19 16 0,0-7 77,1-1 1,0-2-1,67 26 1,-88-39-187,29 16-2473,-37-18 3132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06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8448,'0'0'2816,"4"-16"2751,-1 14-5208,0 0-1,0 0 0,0 1 0,0-1 0,0 1 0,1 0 0,-1 0 1,0 0-1,1 0 0,6 0 0,0 0-50,0 1 0,14 1 0,2 3-167,-2 1 1,44 14-1,-21-5-2298,-43-13 1495,0 0 0,0 0 0,0-1 0,0 0 0,0 0 0,0 0 0,8-1 0,10 0-3828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16.7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36 6400,'1'0'277,"0"-1"0,-1 0 0,1 0 0,0 0 0,-1 0 0,1 0 0,-1 0 0,1 0 0,-1 0 0,1 0 0,-1 0 0,0 0 0,0 0 0,1-1 0,-1 1 0,0 0 0,0 0 0,0-2 0,1-12 4230,-2 17-4393,0 1 0,0-1 0,-1-1 0,1 1 0,-1 0 0,1 0 0,-1 0 0,0-1 0,0 1 0,1-1 0,-1 1 0,0-1 0,-3 2-1,-10 8 260,10-6-305,0 1 0,1 0 0,-1 0-1,1 1 1,1-1 0,-1 1 0,1 0 0,1 0 0,-1 0 0,1 0-1,0 0 1,1 0 0,0 1 0,-1 13 0,2 3-35,1 0 1,1 0-1,6 31 1,2-15-4,1 0 1,2 0-1,28 56 0,-1 1-103,-34-85 89,10 19-1,-7-16-691,-9-15 572,0 0 1,0 1-1,0-1 1,1 0-1,-1 1 0,0-1 1,0 0-1,1 0 1,-1 1-1,0-1 1,1 0-1,-1 0 1,0 1-1,1-1 1,-1 0-1,0 0 0,1 0 1,-1 0-1,0 0 1,1 1-1,-1-1 1,0 0-1,1 0 1,-1 0-1,1 0 0,-1 0 1,0 0-1,1 0 1,-1 0-1,1-1 1,-1 1-1,0 0 1,1 0-1,-1 0 0,0 0 1,1 0-1,-1-1 1,0 1-1,1 0 1,-1 0-1,0 0 1,0-1-1,1 1 0,-1 0 1,0 0-1,1-1 1,2-1-811,10-3-3038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17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8832,'6'-17'8664,"-4"16"-8231,-1 0-264,0 1-1,0-1 1,1 1 0,-1-1 0,0 1-1,0-1 1,1 1 0,-1 0 0,0-1 0,0 1-1,1 0 1,1 0 0,0 0-143,1 1 0,-1-1 0,0 1 0,0-1 1,0 1-1,0 0 0,0 0 0,-1 0 0,1 1 0,0-1 1,4 3-1,-4-1 28,0 1 1,0-1-1,0 1 1,0-1 0,-1 1-1,1 0 1,-1 0-1,0 0 1,0 0 0,-1 0-1,1 0 1,-1 1-1,1 5 1,1 6 64,0 1 1,-1 18-1,-2-34-111,-1 37 191,-1 1 0,-2-1 0,-13 57 0,6-32-131,7-46-91,2-8 22,0-1 0,1 1 0,-1 10 0,2-17 3,0 0-1,0 0 0,1 0 1,-1 0-1,0-1 0,0 1 0,1 0 1,0 0-1,-1 0 0,1-1 1,0 1-1,-1 0 0,1-1 0,0 1 1,1 0-1,-1-1 0,0 1 0,0-1 1,0 0-1,3 2 0,1 0-2,0 0-1,0 0 1,1-1-1,-1 1 0,1-1 1,8 2-1,39 5 19,-33-5-60,-7-2-42,36 7-526,-18-1-2906,-21-3 1112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18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3 9728,'-2'-2'4939,"-4"9"-2126,-4 13-1398,-5 27-961,2 1-1,-7 49 0,16-77-896,-2-1-1,0 0 1,-1 0-1,0-1 1,-21 35-1,2-6-5396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2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8320,'2'0'444,"0"0"0,0 0 0,1 1 1,-1-1-1,0 1 0,0-1 0,0 1 0,0 0 0,0 0 1,0 0-1,0 0 0,0 0 0,0 0 0,2 2 1,2 3 817,0 1 1,9 9-1,-2 1-315,-11-15-879,6 7 125,-1-1 1,0 1 0,10 18-1,9 27 119,21 63 0,-31-69-465,-2 1 0,-2 1-1,-3 0 1,-1 0 0,-3 1-1,-2 0 1,-7 96 0,-1-90-1052,-3 61-4145,8-91 1388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1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9728,'4'3'3584,"-4"9"-2784,9 12 416,-4-12-33,-1 7-447,1 5 0,4 3-448,0 6-96,-2-1-128,2-5-64,5 1 32,-1-1-192,1-3 32,-1 0-928,5-4-351,-4-4-673,4-4-320,0-1-1312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18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1 346 9344,'4'7'3520,"1"1"-2752,8 1 224,-4-6-128,9 1-288,5 1-1,4-2-415,4-3-64,-1 4-96,2 1-448,-1-2-95,-4 1-1057,-4-1-416,2 6-1920</inkml:trace>
  <inkml:trace contextRef="#ctx0" brushRef="#br0" timeOffset="1">362 1 8960,'6'3'4783,"-6"-3"-4661,7 14 2636,3 17-699,12 97-871,-8-35-1171,20 120-3153,-32-207 2748,-2-1-252,1 0-1,1 0 1,-1 0 0,3 5 0,4 3-3146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19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 9088,'1'-1'221,"0"1"0,0 0 0,0-1 0,0 1 0,0 0 0,0 0 1,0-1-1,0 1 0,0 0 0,0 0 0,0 0 0,0 0 0,0 1 0,0-1 0,0 0 1,0 0-1,0 0 0,0 1 0,0-1 0,0 1 0,0-1 0,0 1 0,0-1 1,0 1-1,-1-1 0,1 1 0,1 1 0,29 25 1832,-22-18-1402,24 20 71,37 45 0,-56-56-716,0 0 0,-1 1-1,-1 1 1,14 29-1,-12-15-305,-1 1-1,-2 1 0,-2 0 1,-1 0-1,-1 1 0,-3 0 1,1 46-1,-5-72-721,-1-1-1,-1 1 1,1 0-1,-2-1 1,1 1-1,-7 13 1,2 0-2471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0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0 335 7936,'2'3'5494,"11"-6"-3838,17-5-801,166-43 2057,-143 39-2139,62-21 398,-6 2-822,294-46 156,-368 72-471,340-38-84,-231 30 105,327-7 169,-185 1-122,-94 2-92,-84 11 30,146 11 0,-147-3 38,-57-3-588,-50 1 454,1 0 0,0 0 0,0 0 0,0 0 0,-1 0 0,1 0 0,0 1 1,0-1-1,-1 0 0,1 0 0,0 1 0,0-1 0,-1 0 0,2 2 0,2 4-2718,-4-5 2377,0 0 1,1 0 0,-1 0-1,0 0 1,0 0 0,0 0-1,0 2 1,1 5-1401,3 8-2176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0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162 52 8192,'6'-6'1038,"0"0"1,1 1 0,0 0 0,0 0-1,1 0 1,-1 1 0,13-6 0,-7 4 682,-8 7 684,-11 7-1386,-21 18-775,2 0-1,1 2 0,1 1 0,-28 47 0,15-8-535,-10 14-4904,37-70 2653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1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 10112,'0'-5'6348,"4"10"-4537,3 3-1350,-1-1 0,1-1 0,1 1-1,7 5 1,9 8-333,62 64 14,20 18 203,-87-86-887,1 0 1,1-2-1,38 22 0,-55-34 140,-2-1 13,1 0 0,-1 1 0,0-1-1,0 0 1,1-1 0,-1 1 0,1 0 0,-1-1 0,0 1 0,1-1-1,-1 1 1,1-1 0,3 0 0,3-4-3536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1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 9472,'22'-6'6647,"2"4"-3967,-13 2-2116,2 0-48,0 0 0,1 0 0,-1 2 1,26 5-1,-35-6-452,-1 0 0,0 0 0,0 0 0,0 1 0,-1-1 0,1 1 0,0 0 0,-1-1 1,1 1-1,-1 1 0,1-1 0,-1 0 0,0 0 0,0 1 0,0-1 0,0 1 0,0 0 0,-1 0 0,1 0 0,-1-1 0,0 1 1,0 0-1,0 1 0,0-1 0,0 0 0,0 5 0,-1-1 52,0-1 1,-1 0-1,1 0 0,-1 0 1,-1 0-1,1 0 1,-5 11-1,4-12-66,0 0 1,0 0-1,1 1 0,0-1 1,0 1-1,0-1 1,1 1-1,-1-1 0,2 10 1,-1-13-67,1 0 1,0 0 0,0-1 0,-1 1-1,1 0 1,0-1 0,0 1 0,0 0-1,1-1 1,-1 1 0,0-1 0,1 0 0,-1 0-1,1 1 1,-1-1 0,1 0 0,-1 0-1,1 0 1,0 0 0,-1-1 0,4 2-1,5 1-129,-1 0-1,1-1 0,9 1 1,-9-1-223,-1-1-51,6 2-1676,23 6 0,-34-7 1071,0-1 0,0 1 1,0-1-1,0 2 0,0-1 0,0 0 0,-1 1 0,1-1 0,-1 1 1,4 4-1,7 12-3792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2.1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15 9984,'-5'0'6815,"10"5"-5663,-1-2 160,5 1-160,5 1-32,4-5-640,4-5-160,5-2-64,8 2-64,5-2-32,5 2-1024,0 2-384,-6 3-928,-7 3-319,-5 14-2593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2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11648,'9'0'5247,"23"-4"-3775,-28 4-32,19-8-800,-5 1-192,16-5-640,16 0-288,-14 3 256,-9 6-1056,3-2-384,-3 1-2303,9 4-2177,-9 0 2080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3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7808,'4'-47'9967,"1"76"-8583,0 0-496,17 106-9,0-8-1486,-18-89-1939,-3-12-1995,-1-17 781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2.7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9472,'3'-6'6255,"-2"6"-5995,9-2 2733,14 2-2175,-17 0-435,128 5 1000,-114-2-1970,24 6-1,-32-6-1287,0 1-1,23 11 0,-23-7-2486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4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0 126 8960,'37'1'8249,"0"1"-4277,-5 0-3711,0-1-1,-1-1 1,45-6-1,289-61 76,-261 45-1021,211-14 0,-307 35 418,44 1-1116,-49 1 1086,0-1 0,0 0 1,1 1-1,-1 0 0,0-1 0,0 1 0,0 1 0,0-1 0,0 0 0,0 1 0,0-1 0,3 3 1,0 6-2382,-2 1-1300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4.8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 0 8320,'-11'10'6135,"10"-8"-5725,-11 18 1349,10-16-1344,-27 55 214,3 0 0,-22 74 0,13-36-2484,27-76 450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5.2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8704,'4'-6'6042,"2"18"-3812,-3-7-2007,15 27 954,-11-18-1035,18 23 1,-13-20-106,1-2 0,1 1 1,0-2-1,1 0 0,19 14 1,-21-19-4,22 13-948,5 2-5187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25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43 8704,'0'0'9850,"6"-4"-8746,2-2-957,0 1 0,1 1 0,-1 0 0,1 0 0,0 1 0,0 0 0,1 0 0,-1 1 0,1 0 0,10 0 0,-16 2-69,0-1 1,0 2 0,0-1 0,1 0-1,-1 1 1,0 0 0,0-1 0,0 2-1,0-1 1,0 0 0,-1 1 0,1 0-1,0 0 1,-1 0 0,1 0 0,-1 1-1,1-1 1,-1 1 0,0 0 0,0 0-1,-1 0 1,1 0 0,-1 0-1,1 1 1,3 6 0,-4-4 52,1-1-1,-1 1 1,0 0 0,0 0-1,-1 0 1,0 0 0,0 0-1,0 9 1,-1-1 61,-1 0 1,-4 18-1,1-7 12,3-15-223,0 0 0,2 13 0,-1-2-52,0-20 74,0 0 0,0 0 0,1 0 0,-1 0 0,0 0 0,1 0 0,-1 0-1,0 0 1,1 0 0,-1-1 0,1 1 0,0 0 0,-1 0 0,1 0 0,0 0 0,-1-1 0,1 1-1,0 0 1,0-1 0,-1 1 0,1-1 0,0 1 0,0-1 0,0 1 0,0-1 0,0 1 0,0-1-1,0 0 1,0 0 0,0 1 0,2-1 0,4 1-71,0 0 1,1-1-1,10 0 0,-9 0-308,-6 0-485,1 0 0,-1 0 0,1 1 0,-1-1 0,1 1 0,5 2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0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348 21 6272,'-1'-20'13146,"-16"49"-13001,1 1 0,1 1-1,-16 46 1,4-7-84,-54 107-103,42-94 116,33-70-233,0 0 0,-1-1 0,-1 0-1,0-1 1,-12 14 0,12-17-660,1-1 0,-1 0 0,-1 0 0,-11 7 0,6-6-1037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1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8064,'0'-12'6197,"5"17"-5098,18 24 146,13 18-283,45 107 80,-12-20-862,-52-106-159,2-1 0,30 36 0,-5-19-2714,-39-40 731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1.4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8192,'3'0'3072,"2"0"-2400,8 3 544,-8-3 32,8 0-256,5-3-32,9-1-321,5-1-159,4-2-256,-2 4-96,2-6 64,-4 9-96,-5 9 0,-5-6-800,-5 4-352,1 2-863,-5-1-385,1 4-1696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1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24 8960,'18'3'3424,"-4"2"-2656,17-10 192,-13 5-96,5-3-288,7-1 0,1-1-257,1 2-127,-1 3-96,-8 0-96,-1 0 32,-5 0-607,1 0-257,-5-4-896,1-1-352,-1 2-1664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2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24 7808,'-4'-4'898,"2"1"-107,-1 0 0,1 0 0,-1 0 0,-6-5 1979,10 11-2602,-1-1 0,1 0 1,-1 0-1,1 0 1,0 0-1,0 0 1,-1 0-1,3 3 1,3 6 5,49 162 798,-17-51-824,33 84-713,-67-196 354,-1-1-189,0 0 0,10 16 0,-11-22-121,0 0 1,0 0-1,0-1 1,1 1-1,0 0 0,-1-1 1,1 0-1,0 0 0,0 1 1,0-2-1,5 4 0,9 2-2817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2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38 8448,'-11'-5'5999,"8"5"-5666,2 0-144,0 0 0,0 1 0,-1-1 0,1 0-1,0 1 1,0-1 0,0 1 0,0-1 0,0 1-1,-2 1 1,0 0-68,1 1 1,-1-1-1,0 1 0,1 0 1,0 0-1,-4 6 0,1 0 47,0 1 1,1 0-1,0 1 1,1-1-1,-3 18 0,-4 55 157,8-60-263,-1 6 3,1-1 1,1 0-1,2 0 0,5 37 0,-6-61-51,1 1-1,0-1 1,1 0 0,-1 1 0,1-1 0,0 0 0,0 0 0,0 0-1,1 0 1,-1 0 0,1-1 0,0 1 0,0-1 0,5 5 0,-2-4 64,1 1 1,-1-2 0,1 1-1,0-1 1,0 0 0,0 0-1,13 3 1,10 2 342,0-2-1,0-1 1,55 2-1,-71-6-220,1-2-1,-1 0 1,1 0 0,-1-1-1,1-1 1,-1-1-1,0 0 1,0-1-1,-1 0 1,16-9-1,-24 11-154,0 0 1,0-1-1,0 1 0,-1-1 0,1-1 0,-1 1 1,0 0-1,-1-1 0,1 0 0,-1 0 0,4-6 0,-4 3-7,1-1 0,-1 1-1,0-1 1,-1 1 0,0-1-1,0 0 1,0-9-1,-2 6-12,1-1 0,-2 0-1,0 1 1,0 0 0,-1-1-1,-1 1 1,0 0 0,0 0 0,-1 0-1,-11-22 1,5 19-37,1 1 1,-2 1-1,0 0 1,0 0-1,-1 1 1,-1 0-1,0 1 0,-27-17 1,16 13-1211,-1 1 0,-1 1 0,0 1 1,-44-13-1,41 18-4325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3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9984,'5'4'4608,"8"-4"-1985,-8 0-1695,-1 0-64,5 0-480,0 0-256,5 0-64,-1 0-224,5 5-32,0-2-768,3 1-256,-3-4-767,5 0-289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20 6400,'-1'-20'12538,"-4"38"-11883,-1 0-1,-12 26 0,-3 5-313,-58 126-325,36-109-27,15-25 11,-4 7 166,29-43-59,2-4-78,1 0 0,-1 0 0,0-1 0,1 1 0,-1 0 0,1 0 0,0 0 0,-1 0 0,1 0 0,0 0 0,-1 0 0,1 0 0,0 0 0,0 0-1,0 0 1,0 0 0,0 0 0,0 0 0,0 0 0,0 0 0,0 0 0,1 1 0,0 1 73,0 0 1,1 1-1,-1-2 0,1 1 0,0 0 1,0 0-1,0 0 0,0-1 0,0 1 1,5 3-1,29 22 549,-11-11-598,7 12-111,46 56-1,20 18 315,-58-63-231,-17-16-5565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7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1 159 8960,'9'4'9798,"-8"-4"-9422,21 0 2501,22-4-2201,9-2-100,0 2 0,67 5 0,-43 0-378,323-29 1728,-91 1-1330,-181 23-565,137-9 231,-226 10-142,248-14 107,104 5 200,175-12 42,-420 30-470,0 0 13,209-22 244,-178 12-126,-22 1-132,21-5 92,197 5-148,-189 6 138,66-3-16,-89 4 69,-79-4-252,-65 0-4418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8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12288,'2'3'9129,"10"10"-8264,29 27-109,-30-28-537,1 0 0,0 0 0,23 15 0,143 79 693,-155-93-860,-12-7-28,0 1 0,0-1 0,19 18 0,-27-21-12,0-1 1,-1 1-1,1 1 0,-1-1 0,0 0 0,0 1 1,0-1-1,0 1 0,0-1 0,-1 1 0,0 0 1,0 0-1,0-1 0,0 1 0,0 0 0,-1 0 1,0 5-1,0-3-8,0 0-1,-1-1 1,0 1 0,0 0-1,-1-1 1,0 1 0,0-1-1,0 1 1,0-1 0,-5 7 0,-3 4-26,-23 26 0,17-22-2,-38 42-1196,-9 12-3933,46-55 300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9.2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8192,'8'-7'8457,"-7"7"-8034,0 0-306,-1 0 0,1 0 0,-1 0 0,1 0 0,-1 0 0,0 0 0,1 1 0,-1-1 0,1 0 0,-1 0 0,0 0 0,1 1 0,-1-1 0,0 0 0,1 1 0,-1-1 0,0 0 0,1 1 0,-1 0 0,2 1-36,-1 1 0,1-1-1,-1 1 1,0 0 0,0 0 0,1 4 0,17 70 564,3-1 1,32 76-1,-41-123-746,2 6 206,16 52-1,-28-75-375,0 0 0,-1 0 0,0-1 0,-1 1 0,-1 0 0,0 0 0,0 0 0,-4 22 0,2-25-1220,1 1-1,-1 18 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5:39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229 112 7808,'-5'-5'6362,"5"-17"-2816,0-27-1823,0 48-1653,0 0 0,-1 0 0,1 0 0,0 1 0,-1-1 0,1 0 0,0 0-1,-1 0 1,1 1 0,-1-1 0,0 0 0,1 1 0,-1-1 0,0 0 0,1 1-1,-1-1 1,0 1 0,0-1 0,1 1 0,-1-1 0,0 1 0,-1-1-1,-20-5 564,17 5-579,0 1 0,-1 0 0,1 0 0,0 0 0,-1 1 0,1-1 0,0 1-1,0 1 1,0-1 0,0 1 0,0 0 0,0 0 0,0 0 0,0 1 0,-8 5-1,7-2-46,-1 0 0,1 0 0,0 1-1,0 0 1,1 0 0,0 0 0,0 0-1,-6 15 1,4-5-11,0 0-1,1 1 1,0 0 0,2 0 0,0 0-1,1 1 1,1-1 0,1 1 0,1 33-1,1-43 7,0-1 0,1 0-1,-1 1 1,2-1-1,-1 0 1,1 0 0,0 0-1,1 0 1,7 13-1,-9-18-3,0-1 0,1 1 0,-1 0 0,1-1 0,-1 1-1,1-1 1,0 1 0,0-1 0,0 0 0,0-1 0,0 1 0,1 0-1,6 1 1,2 1 16,0-1 0,21 2 0,-28-4-4,13 1 75,0-1 0,1 0 1,-1-2-1,0 0 0,0 0 1,19-6-1,-24 4 16,0-1 1,0 0-1,-1-1 0,0 0 1,0-1-1,0 0 0,-1-1 1,0 0-1,13-11 0,-5 1 31,0-1 0,-1-1-1,21-28 1,-32 37-49,0-1 1,0 0-1,-1 0 0,0 0 1,-1-1-1,-1 0 0,0 0 1,0 0-1,1-13 0,-4 20-62,-1 1 0,1 0-1,-1 0 1,0-1-1,-1 1 1,1 0 0,-1-1-1,0 1 1,0 0 0,0 0-1,0 0 1,-1 0 0,0 0-1,-3-6 1,1 5-3,1 0 1,-1 0-1,0 1 1,-1 0-1,1 0 0,-1 0 1,1 0-1,-1 1 1,-8-5-1,-4 1-120,0 0 0,0 1 0,0 0 1,-1 2-1,-34-5 0,-17 3-1378,-12-2-6352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04.4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9 6912,'-4'-8'11729,"4"8"-11628,0 0 0,0 0 0,0 1 0,0 11-32,0 34 3,9 77 0,-6-89-116,-1-1 0,-2 37 0,-1-25-4282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04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15 8320,'-6'1'10376,"18"0"-9672,0 1-201,-5-1-199,0 0-1,-1-1 1,1 1-1,11-2 1,1 0 120,16-1-9,38-6-1,19-1-321,37 9 137,-126 0-241,0 1 0,1-1 1,-1 1-1,0 0 0,0 0 0,0 1 1,5 1-1,-8-3-104,1 1 1,0-1-1,0 1 1,0-1-1,0 1 1,-1-1-1,1 1 0,0 0 1,0-1-1,-1 1 1,1 0-1,-1 0 1,1-1-1,-1 1 0,1 0 1,-1 0-1,1 0 1,-1 0-1,0 0 1,1 0-1,-1-1 0,0 1 1,0 0-1,0 0 1,1 0-1,-1 0 1,0 0-1,0 0 1,-1 0-1,1 1 0,-2 7-2679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06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7296,'0'0'9599,"0"5"-9289,-1 52 668,15 110 1,-5-123-966,-5-25-26,0 0 0,2 38-1,-6-57-141,0 1 1,0 0-1,0-1 0,0 1 0,-1 0 0,1-1 0,0 1 0,0-1 0,0 1 0,0 0 0,-1-1 0,1 1 0,0-1 0,0 1 0,-1-1 1,1 1-1,-1-1 0,1 1 0,-1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06.6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52 9472,'6'-2'6245,"8"1"-4237,22 1-2986,-24 0 1670,45-3-966,63-10 0,-116 12 209,16-2-2521,-1 0-1,31-11 0,-26 3-1039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0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5 281 3072,'0'-13'10038,"0"-16"-6732,0 28-3061,0-16 496,-4-73 667,4 81-1405,0 0 0,1 1 1,1-1-1,0 1 0,0 0 0,0-1 0,5-8 0,-6 13-3,1 1-1,0-1 1,-1 1-1,1-1 1,0 1-1,1 0 1,-1 0-1,1 0 1,-1 1-1,1-1 1,0 0-1,0 1 1,0 0 0,0 0-1,0 0 1,1 0-1,-1 0 1,8-2-1,-9 4-1,0 0 1,0 0-1,0 0 0,0 1 0,0-1 0,0 1 1,0-1-1,0 1 0,0-1 0,0 1 0,0 0 1,0 0-1,-1 0 0,1 0 0,0 0 0,-1 1 1,1-1-1,0 1 0,-1-1 0,3 3 1,0 2-6,1-1 1,0 1-1,-1 0 1,6 12 0,-3-2 45,-1 1 0,8 33 0,-13-35-447,-1 1-676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08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73 6656,'5'-44'9536,"-5"20"-6785,-4 22-1881,4 2-825,-1-1-1,1 1 1,0 0 0,-1 0-1,1 0 1,0-1 0,0 1-1,-1 0 1,1 0 0,0 0-1,-1 0 1,1-1-1,0 1 1,-1 0 0,1 0-1,-1 0 1,1 0 0,0 0-1,-1 0 1,1 0 0,0 0-1,-1 0 1,1 0 0,0 0-1,-1 0 1,1 0 0,0 1-1,-1-1 1,1 0 0,0 0-1,-1 0 1,-5 3 25,1 0 0,-1 0-1,1 0 1,0 1 0,0-1-1,0 1 1,1 0 0,0 1 0,-1-1-1,1 1 1,1 0 0,-5 5 0,2 3-9,0-1 0,1 1 0,1 0 0,0 0 0,-3 17 0,-7 71 217,11-72-224,0-2 54,2 0 0,1-1 0,0 1 0,6 27-1,-3-37-1,0 0-1,1 0 0,1-1 1,1 1-1,0-1 0,1-1 0,11 19 1,-15-29-70,0-1 0,0 1 0,0-1 1,1 0-1,0 0 0,0 0 0,0-1 1,0 1-1,0-1 0,1 0 0,-1 0 1,1-1-1,8 4 0,-6-4 0,1 0-1,-1 0 1,0-1 0,0 0-1,0-1 1,1 1 0,-1-2-1,0 1 1,11-2 0,-9 0-24,1 0 1,-1 0 0,0-1 0,0 0-1,0-1 1,-1 0 0,1 0 0,-1-1-1,12-8 1,-14 8-2,-1 1 0,0-1 0,0 0 0,0-1 1,-1 1-1,0-1 0,0 0 0,0 0 0,-1 0 0,1 0 0,-2-1 0,1 1 0,3-14 0,-2 2 4,-2 0-1,0-1 1,-1 1 0,0 0-1,-2-1 1,0 1-1,-7-35 1,1 26-126,0 0 0,-2 1 1,-1 0-1,-23-41 0,18 38-341,9 16-174,0 0 0,-1 1 1,0 0-1,-1 1 0,-1-1 1,-17-18-1,25 30 433,1-1 0,-1 0-1,1 1 1,-1-1 0,1 1 0,-1-1 0,1 1-1,-1-1 1,0 1 0,1 0 0,-1-1 0,0 1-1,1 0 1,-1 0 0,0-1 0,0 1 0,1 0-1,-1 0 1,0 0 0,0 0 0,1 0 0,-1 0 0,0 0-1,0 0 1,0 0 0,1 0 0,-1 0 0,0 1-1,0-1 1,-1 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1 8320,'-2'0'358,"1"0"0,0 0-1,0 0 1,0 1 0,0-1 0,-1 0 0,1 1 0,0-1 0,0 0 0,0 1 0,0 0-1,0-1 1,0 1 0,0 0 0,0-1 0,0 1 0,-1 1 0,0 0-156,1 0 1,-1 0 0,1 1-1,-1-1 1,1 0-1,0 1 1,-1 3-1,0 1-222,0-1 0,1 1 0,0 0-1,0 0 1,0 7 0,1-2 67,0 0 1,1 1 0,0-1-1,1 0 1,3 12 0,-4-21 0,0-1 0,-1 1 0,1-1 1,0 0-1,1 1 0,-1-1 0,0 0 1,1 0-1,-1 0 0,1 0 0,0 0 1,0 0-1,0 0 0,0 0 0,0-1 1,0 1-1,0-1 0,0 0 0,1 1 1,-1-1-1,0 0 0,1 0 0,-1 0 1,1-1-1,-1 1 0,1-1 0,-1 1 1,1-1-1,4 0 0,-3 0 119,0-1 1,0 0-1,0 0 0,0 0 0,0 0 1,0 0-1,-1-1 0,1 0 0,0 1 1,-1-1-1,1-1 0,-1 1 0,0 0 1,0-1-1,0 0 0,0 0 0,0 0 1,0 0-1,-1 0 0,4-6 1,-5 7-123,1 0 0,-1 0 0,0 0 0,0-1 0,0 1 0,0 0 0,0-1 0,-1 1 0,1 0 0,-1-1 0,0 1 0,1-1 1,-1 1-1,0-1 0,0 1 0,-1-1 0,1 1 0,0-1 0,-1 1 0,0 0 0,1-1 0,-1 1 0,0 0 0,0-1 1,0 1-1,0 0 0,-1 0 0,1 0 0,-1 0 0,1 0 0,-1 0 0,0 0 0,-3-2 0,-4-2-264,0 0-1,-1 1 1,-11-6-1,-13-3-5779,30 13 4786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1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43 263 10624,'0'-2'411,"0"1"1,0-1-1,0 1 0,0-1 1,-1 0-1,1 1 1,0-1-1,-1 1 0,1-1 1,-1 1-1,1-1 1,-1 1-1,0-1 1,0 1-1,0 0 0,0-1 1,0 1-1,0 0 1,0 0-1,-2-2 0,2 1-271,-1 0 0,1 0 0,-1 0 0,1-1 0,0 1-1,0 0 1,0-1 0,0 1 0,0-1 0,0 1 0,1-1-1,-1 0 1,1-3 0,-4-12 158,1 2-206,0 1 0,1 0 0,1-1 0,0 0 0,2-20 0,-1 3-110,0 31 18,0 0 1,0 0 0,1 0 0,-1 0 0,0 0 0,1 0-1,0 0 1,-1 0 0,1 0 0,0 0 0,0 0 0,2-2-1,-3 4-5,0-1 0,1 1 0,-1 0 1,0 0-1,1 0 0,-1 0 0,1 0 0,-1 0 0,0 0 0,1 0 0,-1 0 0,1 1 0,-1-1 0,0 0 0,1 0 0,-1 0 0,0 0 0,1 1 0,-1-1 0,1 0 0,-1 0 0,0 0 0,0 1 0,1-1 0,-1 0 1,0 1-1,0-1 0,1 0 0,-1 1 0,0-1 0,15 16-14,-12-13 15,3 4-4,0-1-1,0 0 1,1-1-1,-1 1 1,1-1-1,0-1 1,1 1-1,-1-1 1,12 4-1,-15-7 10,-1 1 0,0 0 0,0-1 0,1 1 0,-1 0-1,-1 0 1,1 1 0,0-1 0,0 1 0,3 3 0,0 3-63,0 0 0,6 11 0,4 7-1138,-15-26 991,-1-1 1,1 1-1,0 0 0,-1 0 1,1 0-1,0-1 0,-1 1 1,1 0-1,0-1 0,0 1 1,0-1-1,0 1 0,0-1 1,0 1-1,0-1 0,0 1 1,0-1-1,0 0 1,0 0-1,0 1 0,0-1 1,0 0-1,2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2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99 5 8320,'-3'-2'1581,"2"1"-1318,0 1 1,1 0-1,-1 0 0,0-1 1,1 1-1,-1 0 1,0 0-1,1 0 1,-1 0-1,0 0 1,1 0-1,-1 0 1,0 0-1,1 0 1,-2 0-1,0 1-37,0-1 0,0 1-1,0 0 1,0-1 0,1 1-1,-1 0 1,-3 3 0,1-1-85,0 1 1,0 0-1,0 0 0,-5 8 1,2-3-58,2 0 1,-1 1 0,2 0-1,-6 14 1,8-18-94,0 0-1,1 0 1,0 0 0,0 0 0,0 0-1,1 0 1,0 0 0,0 1 0,1 6-1,-1-12 10,0-1-1,0 1 1,0 0-1,0-1 0,0 1 1,0 0-1,1-1 0,-1 1 1,0 0-1,0-1 0,1 1 1,-1-1-1,0 1 0,1 0 1,-1-1-1,0 1 0,1-1 1,-1 1-1,1-1 1,-1 1-1,1-1 0,-1 1 1,1-1-1,-1 0 0,1 1 1,0-1-1,-1 0 0,1 1 1,0-1-1,-1 0 0,1 0 1,0 0-1,-1 1 0,1-1 1,0 0-1,-1 0 0,1 0 1,0 0-1,-1 0 1,1 0-1,0-1 0,-1 1 1,2 0-1,2-2 78,0 1-1,0-1 1,0 0 0,0-1-1,5-3 1,-3 2 126,4-2 198,-1-1 0,0 0 0,10-10 0,-16 14-246,0 0 1,0 0-1,0-1 0,-1 1 0,1-1 0,-1 1 1,0-1-1,0 0 0,-1 0 0,1 0 0,1-6 1,-3 8-101,0 0 0,0 0 0,-1 0 0,1 0 0,0 0 1,-1 0-1,0 0 0,1 1 0,-1-1 0,0 0 0,0 0 1,0 1-1,0-1 0,0 1 0,0-1 0,-1 1 0,1-1 1,-1 1-1,1 0 0,-1 0 0,1-1 0,-1 1 0,1 0 1,-4-1-1,1-1-24,-2 1 0,1-1 0,0 1-1,0 0 1,-1 0 0,1 0 0,-8 0 0,12 2-52,-1-1-1,1 1 0,-1 0 0,0 0 0,1 0 1,-1 1-1,0-1 0,1 0 0,-1 0 0,1 1 1,-1-1-1,1 1 0,-1 0 0,1-1 1,-1 1-1,1 0 0,0 0 0,-2 1 0,2-2-9,1 1 0,0-1-1,-1 1 1,1-1 0,0 0-1,0 1 1,0-1-1,-1 1 1,1-1 0,0 1-1,0-1 1,0 1 0,0-1-1,0 1 1,0-1 0,0 1-1,0-1 1,0 1-1,0-1 1,0 1 0,0-1-1,0 1 1,1 1-35,-1-1 0,1 0 0,0 0 0,-1 0-1,1 0 1,0 0 0,0 0 0,0 0 0,0 0 0,0 0 0,0 0 0,1 0 0,4 2-93,-1 0 0,1-1 0,-1 1 0,1-1 0,0-1 0,0 1 0,12 1 0,-1 0-255,7 2-519,24 4-3333,-31-8 346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 9984,'10'-1'6457,"-10"1"-6256,11 13 1825,-8-9-1986,-1 0-1,0 0 1,0 0 0,0 1-1,1 5 1,-2-1-130,-1-1 1,0 1-1,0-1 0,-1 1 1,0-1-1,-1 1 0,0-1 1,0 0-1,-1 0 0,-4 10 0,-2-4-1507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2.9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8576,'34'11'4921,"27"9"135,-50-15-4791,0-1 1,-1 2 0,15 8-1,-5 1-142,19 13-182,-35-26-191,-1 0 0,1-1 0,-1 1 0,1-1 0,0 0 0,0 0 0,-1 0-1,1 0 1,7 0 0,12-2-3536,-10-3-70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3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7680,'3'-2'8370,"4"4"-5536,10 7-3969,-11-6 1983,14 5-676,1-1 1,0-1-1,0-1 1,40 5-1,-33-6-2806,56 15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4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36 277 7936,'-1'-8'1658,"1"-1"0,-1 0 0,-3-10 0,-9-25 532,10 34-2167,-1 0 0,1-1 0,1 0 0,0 1 0,1-1 0,0 0 0,0 0 0,1-12 0,1 16 17,0-2 28,1 0 0,4-16 0,-6 23-70,1 0 1,-1 1-1,1-1 1,0 0 0,-1 1-1,1-1 1,0 1 0,0-1-1,0 1 1,0 0-1,0-1 1,1 1 0,-1 0-1,0 0 1,1 0-1,-1 0 1,1 0 0,-1 0-1,1 0 1,-1 0 0,3 0-1,-3 0 25,1 1 0,0 0 0,-1 1-1,1-1 1,0 0 0,-1 0 0,1 1 0,-1-1 0,1 1-1,-1-1 1,1 1 0,-1 0 0,1-1 0,-1 1-1,3 2 1,18 16 225,12 18-337,25 25-4120,-45-50 316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5.5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8192,'-1'0'177,"1"0"0,-1 1 0,1-1 1,-1 0-1,1 1 0,-1-1 0,1 0 0,-1 1 0,1-1 1,-1 1-1,1-1 0,0 1 0,-1-1 0,1 1 1,0 0-1,-1-1 0,1 1 0,0-1 0,0 1 1,0 0-1,-1-1 0,1 1 0,0-1 0,0 1 1,0 0-1,0-1 0,0 1 0,0 0 0,0-1 0,1 2 1,0 27 181,-1-25-83,34 314 28,-32-301-1116,2 0 0,-1-1 0,11 28 0,-5-31-2026,4-1-260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6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42 317 8704,'-18'-3'6837,"5"-6"-3352,12 7-3361,0 1 1,0-1 0,0 0-1,0 0 1,0 0 0,0 0-1,0 0 1,1 0 0,-1 0-1,1 0 1,-1 0-1,1 0 1,0-1 0,0-2-1,3-38 533,2 1-1,1 1 0,18-61 0,-21 93-598,-3 6-28,1-1 0,0 1 1,1-1-1,-1 1 0,1 0 0,3-6 1,-5 9-33,0-1 0,1 1 1,-1-1-1,0 1 0,1-1 1,-1 1-1,1 0 0,-1-1 1,1 1-1,-1 0 0,1-1 1,0 1-1,-1 0 0,1 0 1,-1 0-1,1-1 0,-1 1 1,1 0-1,0 0 0,-1 0 1,1 0-1,-1 0 0,1 0 1,0 0-1,-1 0 0,1 0 1,-1 0-1,1 1 0,0-1 1,-1 0-1,1 0 0,-1 1 1,1-1-1,-1 0 0,1 0 1,-1 1-1,1-1 0,-1 1 1,1-1-1,-1 0 0,1 1 1,-1-1-1,0 1 0,1-1 1,-1 1-1,1 0 0,22 30-18,-20-25 18,1 0 1,0-1-1,1 1 0,-1-1 1,1 0-1,10 8 0,-11-10-2,0-1 0,0 1 0,1-1 0,-1 0 0,0-1 1,1 1-1,-1-1 0,1 0 0,0 0 0,-1 0 0,1-1 0,0 1 0,0-1 0,5-1 0,4-1-11,1 0 0,-1-1 0,17-7 0,-19 6 17,-8 3 7,1-1 1,-1 1-1,1 0 1,-1 0-1,1 1 0,-1-1 1,1 1-1,-1 0 1,7 1-1,-9 0-42,1 0-1,-1 0 1,1 0-1,-1 0 1,1 0-1,-1 1 1,0-1-1,1 1 1,-1-1 0,0 1-1,0 0 1,0 0-1,-1 0 1,1 0-1,0 0 1,2 4-1,5 9-522,1 0-2649,20 25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6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8832,'0'0'3328,"-4"7"-2592,-1 5 96,5 0-128,0 0-512,0 3-128,0 5-448,0-4-256,0-1-2208,5-3-896,4 0 768,4-3 480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1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60 6912,'0'-16'9440,"0"14"-9182,0-1 0,0 0 0,0 0 0,-1 0 0,1 1 1,-1-1-1,0 0 0,1 1 0,-1-1 0,-2-3 1,2 5-224,0 0 1,1 0 0,-1 1-1,0-1 1,1 0 0,-1 1-1,0-1 1,0 0 0,0 1-1,1-1 1,-1 1 0,0 0-1,0-1 1,0 1 0,0 0-1,0-1 1,0 1 0,0 0 0,0 0-1,0 0 1,0 0 0,0 0-1,0 0 1,0 0 0,0 0-1,0 0 1,0 0 0,0 1-1,0-1 1,0 0 0,0 1-1,0-1 1,-1 1 0,-5 3-6,-1 0 0,1 0 0,0 1 0,1 0 0,-1 0 0,-7 8-1,-33 38-52,43-45 6,-1 1-1,1 0 0,0-1 1,1 1-1,0 0 0,0 1 1,0-1-1,1 0 0,-2 15 1,1-7 50,2 0 1,0 1-1,2 28 1,0-40 10,-1 0 1,1-1 0,0 1-1,0 0 1,0-1 0,0 1-1,1-1 1,-1 0 0,1 1-1,0-1 1,0 0 0,0 0 0,4 3-1,-5-4-24,1-1 0,-1 1 0,1-1 1,-1 0-1,1 0 0,0 0 0,0 0 0,0 0 0,-1 0 0,1 0 0,0 0 0,0-1 0,0 1 0,0-1 1,0 0-1,0 1 0,0-1 0,0 0 0,0 0 0,0 0 0,0-1 0,0 1 0,0 0 0,0-1 0,0 1 1,2-2-1,2 0-11,-1-1 1,1 0 0,-1 0 0,0-1-1,0 0 1,-1 1 0,1-1 0,-1-1-1,0 1 1,0-1 0,6-9-1,-2 0 152,0 1-1,-1-2 0,8-19 0,-12 23 44,-1 1 1,0 0-1,0-1 0,-1 0 0,-1 1 1,0-12-1,0 15-7,-1 84-273,5 161 444,-1-197-375,2 0 1,2 0 0,20 69-1,-25-103-416,0 1-1,0-1 1,-1 1-1,1 15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6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54 9216,'-7'-19'1485,"5"13"-941,0 0-1,0 0 1,-1 1-1,-3-7 0,19 36 1864,-3-4-2925,1-1 0,18 24 1,-20-31 633,1-1 0,0-1 0,23 19 1,-30-27 88,0 1 0,0-1 0,0 0 0,1-1 0,-1 1 0,1 0 1,-1-1-1,1 0 0,0 0 0,-1 0 0,1 0 0,0-1 1,0 1-1,-1-1 0,1 0 0,0 0 0,0-1 0,0 1 0,0-1 1,4-1-1,6-3 449,0-2 1,23-13-1,-28 14-432,0 1 1,0 0-1,1 0 1,-1 1-1,1 0 0,20-4 1,-28 8-212,0 0 0,0 0 0,0 0 0,-1 0 1,1 0-1,0 1 0,0-1 0,0 1 1,0-1-1,-1 1 0,1 0 0,0 0 0,-1-1 1,1 1-1,0 0 0,-1 1 0,1-1 0,-1 0 1,0 0-1,2 3 0,3 2-13,-1 1-1,1 0 1,3 10-1,0-4-84,-6-7-409,1 0 0,0-1 0,1 0 0,9 10 0,-11-13-391,0 0-1,0 0 0,1 0 1,-1 0-1,1 0 1,5 1-1,3 1-3266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19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0 955 7040,'1'-6'11213,"23"-4"-11713,-13 6 1365,26-11-615,-16 6-15,23-12 1,-38 18-193,1-1 0,-1-1 1,0 1-1,0-1 0,-1 0 0,1 0 1,6-10-1,-2 2-7,-2 0 0,0-1 0,0-1 1,-1 1-1,-1-1 0,9-31 0,-10 24-24,-1 0 1,-1-1-1,-1 1 0,-1-34 0,-4 14-51,-2 0 0,-2 1 0,-1-1 0,-3 2 0,-15-42 0,11 41-1,-1 2 1,-2 0-1,-1 1 1,-31-44-1,47 77 26,-1 1-1,1-1 0,-1 1 1,0 0-1,0 0 0,0 1 1,-6-5-1,9 8 10,1-1 0,-1 1 1,0 0-1,0-1 0,1 1 0,-1 0 0,0-1 0,0 1 0,1 0 1,-1 0-1,0 0 0,0-1 0,1 1 0,-1 0 0,0 0 0,0 0 1,0 0-1,1 1 0,-1-1 0,0 0 0,0 0 0,0 0 1,-1 1-1,1 0-5,0 0 0,0 0 1,0 0-1,0 0 1,0 0-1,0 0 0,1 0 1,-1 0-1,0 0 0,0 0 1,1 0-1,-2 3 1,0 3-21,0 0 1,0 0 0,-1 14-1,3-20 32,-3 45-39,2 0 0,2 0 0,9 59 0,-9-100 35,10 80 56,39 145-1,-48-222-46,91 330-46,20-43-16,-105-274 41,76 155-146,-79-169-412,-5-16 256,-11-28-268,-48-125-499,49 135 1018,-2-3-1,2 0 1,-7-38 0,16 65 63,0-1-1,1 1 1,-1 0 0,1 0 0,0 0 0,0 0-1,0-1 1,0 1 0,1 0 0,-1 0 0,1 0-1,0 0 1,0 0 0,0 0 0,0 0 0,0 0-1,1 0 1,-1 0 0,1 1 0,0-1 0,0 0-1,0 1 1,0 0 0,0-1 0,1 1-1,-1 0 1,1 0 0,2-2 0,83-46-414,-48 28-2837,-26 15-219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0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9472,'-2'1'7927,"-1"11"-7369,3 2-505,0 1 0,1-1 1,1 1-1,0-1 0,5 16 1,2 11-1003,-7-14-5569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0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0 7296,'0'0'9029,"-5"13"-7989,2 2-1013,2 1-1,0-1 1,1 26 0,1-11 90,0-6-284,5 36 0,4-5-4598,-9-43 1203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1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13 8448,'-11'-11'6367,"10"11"-5992,-2-1-1,2 1-284,1 0-1,-1 0 0,0 0 1,0 0-1,0 1 0,0-1 1,0 0-1,0 1 1,0-1-1,1 0 0,-1 1 1,0-1-1,0 1 0,1-1 1,-1 1-1,0 0 0,1-1 1,-1 1-1,0 0 0,1-1 1,-1 2-1,-6 7-77,0 0 0,1 0 0,1 1 0,0-1 0,0 1 0,1 1 0,0-1 0,1 1 0,0-1 0,0 1 0,-1 19 0,0 6-4,1 1-1,1-1 1,3 1 0,4 37-1,-3-54-2,2 0 0,0 1-1,1-2 1,1 1 0,1 0-1,1-1 1,1-1-1,20 35 1,-1-13-253,2-1 0,2-1 0,37 35 0,-67-71-63,0 0 0,0-1 0,1 1 0,-1 0 0,1-1 0,-1 1-1,1-1 1,5 2 0,1 1-3507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1.7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1 8960,'-11'13'5076,"-3"18"-2783,8-17-1737,-2 4-390,1 1 1,1 0-1,1 1 0,-4 30 1,-6 73-148,6-46-625,5 43-4450,4-106 3616,0 2-1738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2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8448,'4'2'595,"0"0"1,0 0-1,0 0 1,-1 0-1,1 1 1,-1-1-1,0 1 0,0 0 1,0 0-1,0 0 1,0 1-1,-1-1 1,4 6-1,2 5-208,13 30-1,-18-35-226,30 72 18,-18-42-200,1 0 0,2 0 0,35 54 0,28 3-2547,-48-59-717,-19-20-250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2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8704,'9'8'1070,"-5"-4"-479,0 0 0,0 0 1,0 0-1,3 6 0,1-1-234,-4-4-21,1 0 0,-1 1 0,0-1 0,4 9 1,19 33 1225,49 119-79,19 60 266,-80-188-1945,-2 0 0,-1 1-1,-3 0 1,8 62 0,-16-41-4700,-1-44 971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3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33 8320,'3'-5'7205,"6"1"-5077,15-1-3146,-17 4 1833,10-2-783,16-3 408,65-3 0,-89 9-915,1 1 0,0-1 1,-1 1-1,1 1 1,-1 0-1,1 0 0,-1 1 1,0 0-1,0 0 0,0 1 1,12 8-1,-2 0-3391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3.4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9984,'-5'9'4512,"14"-1"-2049,0-8-1663,0 0-160,14 0-352,-5 0-192,13 4-64,-5-1-32,5 6 64,1-1-800,-5 4-320,-5-5-863,1 1-321,-7 1-1920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2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7 9216,'-2'-6'9368,"-2"13"-6446,-6 21-4160,8-22 2185,-46 167 145,7-20-840,27-95-297,11-45-140,1 0-1,-2 0 0,0 0 1,0-1-1,-1 1 0,-1-1 0,-10 18 1,13-25 526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8.4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8320,'10'-3'13579,"7"3"-14719,-11 0 2343,282 0 1160,-278 1-4693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9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10112,'0'-12'5137,"-1"9"-4482,1-1-1,0 1 0,0 0 1,0-1-1,1 1 1,-1 0-1,1 0 0,1-4 1,-2 6-625,1 0 1,0 0 0,-1 1-1,1-1 1,0 0 0,0 0 0,-1 1-1,1-1 1,0 0 0,0 1-1,0-1 1,0 1 0,0-1-1,0 1 1,0-1 0,0 1-1,0 0 1,0 0 0,0-1-1,0 1 1,0 0 0,0 0 0,0 0-1,0 0 1,0 0 0,0 0-1,0 0 1,0 1 0,0-1-1,2 1 1,20 4 673,24 10 0,-22-7-299,-16-6-222,-1 2 0,0-1 0,0 1 0,0 0 0,0 1 0,-1 0-1,1 0 1,6 7 0,-11-9-111,0-1-1,0 1 1,-1 0-1,1 0 1,-1 0-1,0 0 0,0 1 1,0-1-1,0 1 1,0-1-1,-1 1 1,1-1-1,-1 1 1,0 0-1,0 0 1,-1 0-1,1 0 0,-1 0 1,0-1-1,0 9 1,-2-3-34,-1 0 0,1 0 1,-2 0-1,1 0 0,-1 0 1,-5 8-1,-35 49 48,30-46-135,1-1 1,-12 24-1,17-25-24,-12 26 51,19-40 20,0 0-1,0 0 1,0 1-1,0-1 1,1 0-1,0 0 1,-1 0-1,2 8 1,0-10 4,-1 0 1,1 0 0,0-1 0,0 1 0,0-1 0,0 1 0,0-1 0,0 1 0,0-1 0,0 0 0,0 1 0,1-1 0,-1 0 0,1 0 0,-1 0 0,1 0 0,-1 0 0,1 0 0,-1-1 0,1 1 0,0 0 0,0-1 0,-1 1 0,4 0 0,6 1 21,0 0 1,19 0-1,-23-2-43,168 2-149,-96-3-3643,-77 1 3627,0 0-193,0 0 1,0 0 0,-1 0 0,1 0-1,0 1 1,0-1 0,0 0 0,0 1 0,2 0-1,1 4-1879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29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19 8960,'-12'-1'8065,"11"2"-7878,1-1-96,0 1-1,0-1 1,-1 0-1,1 1 0,0-1 1,0 0-1,0 1 1,0-1-1,0 1 1,-1-1-1,1 0 0,0 1 1,0-1-1,0 1 1,0-1-1,0 0 1,0 1-1,0-1 0,0 1 1,1-1-1,-1 0 1,0 1-1,0-1 1,0 0-1,0 1 0,0-1 1,1 0-1,-1 1 1,0-1-1,0 0 1,1 1-1,1 1 111,1 0 1,0-1-1,0 1 1,0-1-1,0 0 1,0 1-1,0-1 0,0-1 1,0 1-1,0 0 1,4-1-1,39 2 951,-28-3-732,86 1 567,-24-3-747,92-17-1,20-2 29,-154 21-222,1 2 0,67 9 0,75 26-584,-88-16-1932,-85-21-50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30.3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18 9728,'6'-17'8690,"-11"22"-6346,-4 8-1996,1 1 0,0 0 0,1 0-1,1 1 1,-5 15 0,1-4-67,-32 90 126,-1 3-515,16-56-314,18-45 42,5-12-1887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30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10240,'1'1'359,"0"-1"0,12 9 5386,-12-8-5386,0 1 0,12 22 1803,-8-13-1575,20 28-363,1 0 0,2-2 0,2-1 0,1-1 0,53 44 0,-45-48-165,-24-20-528,-1 1-1,18 17 1,-31-28 98,0 1 0,0-1 0,0 0 0,0 0 0,0 0 0,-1 0-1,1 1 1,0-1 0,-1 0 0,1 0 0,-1 1 0,0-1 0,1 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31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33 7296,'-27'-2'14521,"27"1"-14324,6-5 976,14-4-1241,-11 7 194,-1 0 0,1 1 0,-1 0-1,1 1 1,0 0 0,0 0 0,0 1 0,0 0-1,0 0 1,-1 1 0,1 0 0,0 1 0,0 0 0,-1 0-1,1 1 1,12 6 0,-20-9-88,-1 1-1,1-1 1,-1 0 0,1 1-1,0-1 1,-1 1 0,1-1 0,-1 0-1,1 1 1,-1 0 0,1-1 0,-1 1-1,0-1 1,1 1 0,-1-1-1,0 1 1,1 0 0,-1-1 0,0 1-1,1 0 1,-1-1 0,0 1-1,0 0 1,0-1 0,0 1 0,0 0-1,0 0 1,0-1 0,0 1-1,0 0 1,0-1 0,0 1 0,-1 0-1,1-1 1,0 1 0,0 0-1,-1-1 1,1 1 0,0 0 0,-1-1-1,1 1 1,0-1 0,-1 1-1,1-1 1,-1 1 0,0 0 0,-4 4-20,1-1 1,-1 0-1,0 0 1,-6 3 0,7-3 51,-5 2-37,5-3-50,0 0-1,0 0 1,0 0 0,-8 3 0,11-6 11,1 0 0,-1 0 1,0 0-1,0 1 1,0-1-1,1 0 1,-1 1-1,0-1 1,1 1-1,-1-1 1,0 1-1,1-1 1,-1 1-1,1-1 1,-1 1-1,1-1 1,-1 1-1,1 0 0,-1-1 1,1 1-1,-1 0 1,1 0-1,0-1 1,0 1-1,-1 0 1,1 0-1,0-1 1,0 1-1,0 0 1,0 1-1,0-1 2,0-1 0,1 1 0,-1 0 0,1 0 0,-1-1 0,1 1 0,0 0 0,-1-1-1,1 1 1,-1 0 0,1-1 0,0 1 0,0-1 0,-1 1 0,1-1 0,0 0 0,0 1 0,0-1 0,-1 0 0,1 1 0,0-1 0,0 0-1,0 0 1,0 0 0,1 0 0,10 3-47,-1 0 0,1 1 0,-1 0 0,0 0 0,0 1 0,14 9 0,-18-9 72,0 0 1,0 0-1,-1 1 0,0 0 1,6 7-1,-11-12 5,0 1 1,0-1-1,0 0 1,-1 1-1,1-1 1,0 1-1,0-1 1,-1 1-1,1-1 1,-1 1-1,0-1 1,1 1 0,-1-1-1,0 1 1,0 0-1,0-1 1,0 1-1,0 2 1,-1-2 21,0 1 1,0 0 0,0-1-1,0 1 1,0-1 0,0 1-1,-1-1 1,1 0 0,-1 1-1,-2 1 1,-1 2 1,-1-1 1,0 1-1,0-1 1,0 0-1,-1-1 0,-13 7 1,2-3-127,0-2 1,-25 7-1,27-10-1123,0 2-1,1 0 1,0 1-1,-24 12 1,35-16 427,3-1 546,1-1-1,-1 0 0,1 0 1,-1 1-1,1-1 1,-1 0-1,0 1 0,-4 6-2945,5-6 2945,0-1 0,0 1 1,0 0-1,0 0 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2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17 6912,'-7'-17'10600,"5"23"-10363,3-1-178,-1 0 1,1 0-1,0 0 0,0 0 1,0 0-1,1-1 0,-1 1 1,1 0-1,3 5 0,4 5 165,15 19-1,-14-20-34,11 19 0,-14-19-5,-1 0-1,0 1 0,-1-1 0,-1 1 1,0 0-1,-1 0 0,2 30 1,-4-22-124,-2-1 1,-1 1 0,0-1 0,-11 41 0,12-58-383,0-1 0,-1 0 1,0 0-1,0 0 0,0-1 0,-5 8 0,-3 3-2427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3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12 6656,'14'-12'9605,"-16"14"-9125,-9 10-206,0 1 1,1 0-1,0 1 1,1 0-1,-8 17 1,-31 81-84,42-96-125,-14 34-66,-32 78-16,32-83-11,-16 33-115,30-68-483,0 0 0,0-1 0,-1 0-1,0 0 1,-12 12 0,6-7-2714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3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 8576,'0'0'285,"-1"-1"1,1 0-1,-1 0 1,1 1-1,0-1 1,0 0-1,-1 0 1,1 0-1,0 1 0,0-1 1,0 0-1,0 0 1,0 0-1,0 0 1,0 1-1,1-2 1,-1 2-162,0 0 1,1 0-1,-1 0 1,0 0-1,1 0 1,-1 0 0,0 0-1,1 0 1,-1 0-1,0 0 1,1 0-1,2 3 1371,-2-3-1371,21 24 1307,-13-12-1282,34 44 249,87 88-1,39 11-280,-145-130-190,-16-16-473,0-1 1,0 1 0,1-2 0,18 14-1,-26-21 334,0 1 0,0 0 1,0-1-1,0 0 0,0 1 0,0-1 0,0 1 0,0-1 1,0 0-1,0 0 0,0 0 0,0 1 0,0-1 0,0 0 0,0 0 1,0-1-1,1 1 0,11-4-3409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4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59 8320,'-4'0'3744,"8"0"-2080,1 0-1024,-1 0 96,10 0-128,-1-4-64,1 1-289,7-5-31,6-1 0,4 2-96,1-1-32,-1-1-320,1 2-160,-7 4-959,-2 3-385,-5 10-2432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2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15 9344,'-8'-15'10218,"24"34"-8063,-4 1-1691,-1 1 1,15 34-1,2 7-247,-2-12-418,3-1 0,1-1-1,54 63 1,-73-94-2522,-8-5-2159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4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8448,'0'5'3968,"8"-10"-2816,-4 2 64,5-1-352,5-1-96,4-2-385,9 2-95,4 2-160,1 3-160,-2 0 0,1 3-384,1 2-159,-5-1-801,-5-1-352,1 2-2304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4.9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9728,'4'5'3584,"1"7"-2784,4 0 224,-5 0-96,5 3-385,0 13 33,5 11-352,4 9-64,-5 3-96,1 0-64,-1-3 32,1-4-480,-1-4-160,-1-5-191,6-4-1,0-7-256,0 0-128,0-4-2624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5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2 8960,'-1'-1'299,"1"1"-150,-1 0 1,1 0-1,0 0 1,-8 2 3290,7-1-3291,-9 10 395,4-4 282,0 0-566,0-1 1,0 1 0,1 0-1,0 0 1,0 1 0,1 0 0,0-1-1,0 1 1,1 1 0,-4 11 0,2-1-213,1 1 0,1 0 0,-1 29 1,3-31-38,1 1-1,5 34 1,-4-44-5,1 0 0,0-1 0,1 0 0,-1 1-1,2-1 1,-1 0 0,1 0 0,7 10 0,-8-15 69,0 1 0,1-1 0,0 1 0,-1-1 0,1 0 0,1 0 0,-1-1 0,0 1 0,1-1 0,-1 0 0,1 0 0,0-1 0,-1 1-1,1-1 1,0 0 0,0 0 0,0-1 0,0 1 0,9-1 0,1-1 197,0 0 0,0-1 0,0-1 0,0 0 0,18-6 0,-22 5-63,0-1 1,0 0-1,-1 0 0,1-1 1,-1-1-1,0 1 1,-1-2-1,0 1 0,14-15 1,-20 19-171,0-1 0,1 0 1,-2 0-1,1 0 0,0 0 0,-1-1 1,1 1-1,-1-1 0,-1 1 0,1-1 1,-1 0-1,1 0 0,-1 0 0,0 0 1,-1 1-1,0-1 0,1 0 0,-2 0 1,1 0-1,0 0 0,-1 0 0,0 0 1,0 0-1,-1 0 0,-1-5 0,-1 2-38,-1-1 0,0 1 0,0 0 0,-1 1 0,0-1 0,0 1 0,-1 0 0,-8-6 0,-64-46-945,68 51 690,-14-7-1502,-36-18-1,46 26 427,-7-2-1677,7 8-1601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4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0 5760,'-1'4'7322,"-2"6"-3320,-26 68-1604,-5 3-2195,14-38-194,-2-1 0,-30 45-1,26-50-45,-47 51-1,48-58 167,7-9-95,-36 33 1,54-54-41,-1 1 1,1-1-1,-1 1 1,1-1-1,0 1 1,-1-1-1,1 1 1,0 0-1,0-1 0,-1 1 1,1 0-1,0-1 1,0 1-1,0 0 1,0-1-1,0 1 0,0 0 1,0-1-1,0 1 1,0 0-1,0-1 1,0 1-1,0 0 0,0-1 1,1 1-1,-1 0 1,1 0-1,10 21 263,-6-15-150,20 32 348,40 47 0,-18-26-208,10 13-52,25 38-22,-6 6 83,-57-89-94,-13-20-788,0 0 1,-1 0-1,8 17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50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 6784,'25'1'8249,"0"0"-4684,-4 1-2539,43-3 0,-44-2-617,34-1 281,181-4 888,-184 9-1362,42-1 183,107-13 0,32-5 82,-2 17 205,-148 1-301,9-6-15,0 0-106,-23 6-182,200 4 135,1-9 416,-82-2-482,121-1 14,-261 5-95,333-14 303,-201 22-293,132 15-22,-200-14 134,19 3-203,1-1 86,291-8 85,-265 7 43,-25-10-225,93 3 247,-170 4-247,-23 0 54,0-2 0,0-1 0,39-4 0,-6-2-74,119 6 0,-59 3 126,-91-5-58,-22 0-16,1 0 0,0 1 0,-1 1-1,25 4 1,-24 0-25,0 0 0,21 13 0,-27-15 23,-3-1-10,1 0 0,-1-1 0,1 0 0,-1 1 0,1-1 1,0-1-1,0 1 0,0-1 0,-1 0 0,8 0 0,0-1 23,-8 2-86,-1-1 0,1 1 0,-1-1 1,0 1-1,1 0 0,-1 0 0,0 1 0,7 3 1,-10-5 55,2 0 655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50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10368,'-27'0'8778,"33"12"-6490,0-6-2097,0 0 0,1-1 0,-1 1 0,1-2 0,0 1 0,12 5 0,1 0 253,27 8-1,28 5 287,-40-13-216,0 1 0,42 21 0,-29-11 155,100 29 1,-50-23-441,-98-27-226,1 0 0,-1 0 1,1 0-1,0 0 0,-1 1 0,0-1 1,1 0-1,-1 0 0,1 1 1,-1-1-1,1 0 0,-1 0 0,1 1 1,-1-1-1,0 1 0,1-1 0,-1 0 1,0 1-1,1-1 0,-1 1 0,0-1 1,1 1-1,-1-1 0,0 1 1,0-1-1,0 1 0,0-1 0,1 1 1,-1-1-1,0 1 0,0-1 0,0 1 1,0-1-1,0 1 0,0-1 0,0 1 1,0-1-1,-1 1 0,1-1 1,0 1-1,0-1 0,0 1 0,0-1 1,-1 1-1,1-1 0,0 1 0,-1-1 1,1 1-1,0-1 0,-1 0 0,0 1 1,-3 5 4,-1-1 1,0 0 0,-8 6-1,2-2 28,0 3-48,1 0 1,0 1 0,1 0-1,1 0 1,-8 17 0,-30 74-20,27-57 23,-110 215-1650,127-258 1309,-1 0 1,1 0 0,-1 0-1,0-1 1,0 1 0,-7 5 0,8-7-466,-1 0 0,0-1 1,1 1-1,-1-1 1,0 1-1,-3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52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 8064,'-4'-12'9845,"4"21"-9195,1 12-110,4 25 0,-2-31-457,8 47 405,29 90 1,2 2-223,-29-81-212,10 37-1122,-16-91-238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6:53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66 6016,'2'-4'656,"0"0"0,0 1 1,0-1-1,-1 0 0,4-16 6692,-6 19-7065,0 0 1,0 0 0,0 1-1,1-1 1,-1 0 0,0 1-1,0-1 1,0 1 0,0-1-1,0 1 1,0 0 0,-2-1-1,-6-3 504,7 2-686,0 1 0,0-1-1,0 1 1,0 0 0,0 0-1,0-1 1,0 2-1,0-1 1,0 0 0,-1 0-1,1 1 1,0-1 0,-1 1-1,1 0 1,0 0-1,-1 0 1,1 0 0,-1 0-1,1 0 1,-4 1 0,1 0 26,1 1 0,0-1 1,-1 1-1,1-1 1,0 1-1,0 0 0,0 1 1,0-1-1,0 1 1,-3 3-1,-7 6-38,11-10-100,-1 1 1,1 0-1,0-1 1,0 2-1,0-1 1,0 0-1,1 1 1,-1-1-1,1 1 1,-3 6-1,-1 6 4,1 1-1,0 0 1,1 0-1,1 0 1,1 1-1,0-1 1,1 1-1,3 29 1,-1-33 19,1-1 0,0 1 0,1-1 1,0 1-1,1-1 0,1 0 1,0 0-1,1-1 0,0 0 1,1 0-1,14 19 0,-14-24 37,0 0 0,0 0 0,0-1-1,1 0 1,-1-1 0,2 0 0,-1 0-1,0-1 1,1 0 0,0 0 0,0-1-1,0 0 1,0 0 0,1-1 0,-1-1-1,19 2 1,-18-3 26,0 0 1,0 0-1,1-1 0,-1 0 0,0-1 0,0 0 0,-1-1 1,1 0-1,0 0 0,-1-1 0,0-1 0,0 1 1,0-1-1,0-1 0,11-9 0,-12 7-33,0 0-1,-1-1 0,0 0 1,-1 0-1,0 0 0,0-1 1,-1 0-1,0 0 0,-1-1 1,0 1-1,-1-1 0,0 0 1,0 0-1,-1 0 0,-1 0 1,0 0-1,0 0 0,-1-1 1,-3-17-1,2 23-37,0 0 1,0 0-1,-1 1 1,1-1-1,-2 0 1,1 1-1,0-1 1,-1 1-1,0 0 1,0 0-1,-1 0 1,-4-5 0,2 4-59,0 0 1,-1 1 0,1 0 0,-1 0 0,0 0 0,0 1 0,-15-6 0,4 3-809,0 1 0,-1 2 0,0 0 0,1 0 0,-1 2 0,-34 0 0,3-2-4002,32 3 134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01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11 7680,'-7'-11'8166,"5"26"-3751,11 170-3178,14 188-1157,-23-336-216,0 2-2710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01.4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65 8960,'-2'-10'6274,"-2"-7"-2831,4 16-3403,0 1 1,0 0-1,1-1 1,-1 1-1,0-1 1,0 1-1,0 0 1,0-1-1,0 1 1,1-1-1,-1 1 1,0 0-1,0-1 1,0 1-1,1 0 1,-1-1-1,0 1 0,1 0 1,-1 0-1,0-1 1,1 1-1,-1 0 1,0 0-1,1 0 1,-1-1-1,0 1 1,1 0-1,-1 0 1,1 0-1,-1 0 1,0 0-1,1 0 1,-1 0-1,1 0 1,-1 0-1,0 0 0,1 0 1,0 0-1,383-12 4931,45-5-4038,-345 22-1118,-41-2-4105,-1-2-10093,-28-1 9738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1:35.3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6 7424,'-12'-6'8419,"12"7"-8251,-22 9 1214,16-7-1064,1 1-186,-1 0 0,1-1 0,0 2 0,0-1-1,0 0 1,1 1 0,0 0 0,0 0 0,0 1-1,0-1 1,-5 11 0,6-9-85,0 0 0,0 1 1,1-1-1,-1 0 0,2 1 0,-1 0 0,1-1 0,0 1 1,1 15-1,1-12-31,1-1 0,0 1 1,0-1-1,1 1 0,0-1 1,7 14-1,-6-17 53,0 0-1,0 0 1,0-1-1,0 1 1,1-1-1,0 0 1,1 0 0,-1-1-1,10 8 1,-12-11-1,0-1 0,0 1 0,0 0 0,0-1 0,0 0-1,0 0 1,1 0 0,-1 0 0,0 0 0,0-1 0,1 1 0,-1-1 0,0 0 0,1 0 0,-1 0 0,0-1 0,1 1 0,-1-1 0,0 0 0,0 0 0,6-2 0,1-1 82,0-2 0,0 1 0,-1-1 0,0 0-1,10-9 1,-13 10-92,-1 0 0,0 0 0,0 0-1,0-1 1,-1 1 0,0-1 0,0 0 0,0-1-1,-1 1 1,1 0 0,2-12 0,-4 14-32,-1-1 0,0 1 0,-1 0 0,1-1 0,-1 1 1,0 0-1,0-1 0,0 1 0,-1-1 0,0 1 0,1 0 0,-1-1 0,-1 1 1,1 0-1,-1 0 0,0 0 0,1 0 0,-2 0 0,-4-6 0,1 2-105,0 1 0,-1 1-1,0-1 1,0 1 0,-1 0 0,0 1-1,0 0 1,0 0 0,-1 1 0,-9-4-1,9 4-424,1 2 0,-1-1 0,1 1 0,-1 0 0,0 1 0,-14-1 0,24 2 451,-1 0-1,0 0 1,0 1-1,0-1 1,1 0-1,-1 0 1,0 0-1,0 1 1,0-1-1,1 0 1,-1 0-1,0 0 1,0 1-1,0-1 1,0 0-1,0 0 1,0 1-1,0-1 1,0 0-1,1 1 1,-1-1-1,0 0 1,0 0-1,0 1 1,0-1-1,0 0 1,-1 0-1,1 1 1,0-1-1,0 0 1,0 1-1,0-1 1,0 0-1,0 0 1,0 1-1,0-1 1,-1 0-1,1 0 1,0 0-1,0 1 1,0-1-1,0 0 1,-1 0-1,1 0 1,0 1-1,0-1 1,0 0-1,-1 0 1,1 0-1,0 0 1,0 0-1,-1 0 1,1 0-1,0 1 1,-1-1-1,1 0 1,0 0-1,0 0 1,-1 0-1,1 0 1,0 0-1,0 0 1,-1 0-1,1 0 1,0-1-1,-1 1 1,20 16-2810,1-4-865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3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10240,'2'-18'9281,"1"25"-7757,-4 30-896,2 0 0,2 0 0,12 61 0,-14-94-588,0 1 1,1 0-1,0 0 1,0-1-1,0 1 0,0-1 1,1 0-1,0 1 1,0-1-1,0-1 1,0 1-1,1 0 1,0-1-1,-1 0 1,1 1-1,7 3 1,-4-4-11,-1 1 0,1-1 0,0-1 0,1 0 0,-1 0 0,0 0 0,0-1 0,1 1 0,-1-2 0,10 1 0,43-1-1779,-22 0-7195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04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17 9472,'-7'-1'1900,"5"1"-1443,0 0-1,0 0 0,0 0 1,0 0-1,-13 4 5916,21-5-5359,41-7 313,79-3-1,-87 11-850,69 9-1,0 7 17,113 23 736,-128-18-1174,-89-18-881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07.0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10 116 6400,'-9'-16'7898,"9"1"-3333,1 20-4381,0-1 0,1 0 0,-1 1 0,1-1 0,0 0 0,5 8 0,-1 0 43,4 10 399,1-1 0,25 36-1,-16-34-541,0 0 0,25 20 1,19 21 222,-18-15-107,54 66 310,-83-94-255,0 0-1,2 0 1,29 24 0,-38-37-184,0 0 0,0-1 0,1-1 0,0 0-1,0 0 1,1-1 0,-1-1 0,1 1 0,20 3 0,-13-5 7,0 0 1,0-2-1,0 0 1,20-2-1,-28 1-26,-1-2-1,0 1 0,0-2 1,0 1-1,-1-1 1,1-1-1,0 0 0,-1 0 1,11-7-1,-4-1 120,-1-1 0,0 0-1,-1 0 1,-1-2 0,20-26-1,-21 23-126,-1-1 0,0 0 0,-2-1 0,0 0 0,-1-1 0,-1 0 0,-1 0 0,4-30 0,-2-4-581,-3-1-1,-2-58 1,-12-9-9313,9 93 4805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46 561 8320,'0'6'967,"-1"1"1,0-1-1,0 1 1,0-1-1,-1 0 1,0 0-1,0 0 1,0 0-1,-1 0 1,0 0 0,-6 9 554,4-21-616,3 0-768,0-1 1,0 0-1,0 0 0,1 0 0,-2-11 0,2-40 311,1 50-372,1-52 700,13-96-1,-9 126-625,2-1 1,0 1-1,2 1 0,25-56 0,-30 78-143,0 0 0,0 0 0,1 0 0,0 0 0,0 1 0,1 0 0,0 0 0,0 0 0,0 1-1,9-6 1,-10 8 2,0 0 0,1 0 0,-1 0-1,1 1 1,0 0 0,0 0 0,0 0 0,0 1-1,0 0 1,0 0 0,1 1 0,-1 0-1,12 0 1,-6 2 18,-1 1-1,1-1 0,-1 2 1,0 0-1,18 8 0,-8-1 38,35 25 0,-41-25-43,-1 1 1,-1 1-1,0 0 1,-1 1-1,0 0 1,-1 1-1,-1 0 1,15 30-1,1 11 15,23 72 0,-43-110-36,16 41-46,-5-16-102,-2 0-1,-2 2 1,10 64-1,-9-19-4348,-8-69 902,10-2-2619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43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95 6784,'0'-66'5384,"0"38"63,0 36-4663,-1 264 1741,3 306-1940,0-465-580,4 200 486,-6-172-205,-5 342 398,1-201-459,-1-6 41,-6 131 192,-10 296-20,-22 402-433,32-737-42,4-105 37,-3 42 67,-7 187-22,-5 114-221,-1 394 261,24-780-106,-6 465-112,-5-169 152,-3 118 90,4-149 56,0-232-206,2-85-25,-19 410 61,18-417 9,-5 76-40,6-162 23,-20 86-1,18-117-921,6-26-288,0 1 1,-9 23 0,7-33-1184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4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0 258 7296,'0'0'2448,"13"0"2144,8 0-3941,45 0 280,0-2 0,93-15 1,-121 10-680,22-6 182,71-4 0,944-32 1387,-832 39-1493,658-32 419,57-3 15,-327 26-388,-489 16-319,557-6 98,-49 9-127,-368 0-26,330-1 107,191-12 150,-675 10-189,456-3 247,-459 5-267,580 1 48,-357 0-90,453 0 52,-174 12 6,-118 16-58,-136-5-7,106 9 50,-320-15-770,159 40 1,-301-53-798,0-1 0,20 2 0,-9-4-3671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45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9728,'-2'2'11220,"5"1"-12185,33 14 1955,2-1-1,0-2 0,60 14 0,21 8-412,-66-13-269,71 40 1,0 0 140,122 33 48,-89-37-156,-117-45 2,-19-7 338,30 15 1,-51-21-659,0-1 0,1 0 0,-1 0 0,1 0-1,-1 1 1,1-1 0,-1 0 0,0 1 0,1-1 0,-1 0-1,0 1 1,1-1 0,-1 0 0,0 1 0,1-1 0,-1 1 0,0-1-1,0 0 1,0 1 0,1-1 0,-1 1 0,0-1 0,0 1 0,0-1-1,0 1 1,0 0 0,0 0-7,0-1 0,-1 1 0,1 0 0,0 0 0,-1-1 0,1 1 0,0 0 0,-1 0 0,1-1 0,-1 1 0,1 0 1,-1-1-1,0 1 0,0 0 0,-5 4-8,0-1 0,0 0 0,-7 3 1,7-3 33,-10 6-28,0 1-1,1 1 0,0 0 0,1 1 0,0 1 1,2 0-1,-1 1 0,-10 17 0,-10 19-45,-30 67 0,55-102 15,-105 219-346,100-210-263,6-14-1381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46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89 559 8704,'-12'5'2112,"-63"25"6623,74-29-8228,5-1-234,1-1-1,-1 0 1,1 0-1,-1 0 1,0-1 0,1 1-1,-1-1 1,0 0 0,0 0-1,0 0 1,0-1-1,0 1 1,-1-1 0,1 0-1,3-5 1,7-6 61,0-2 0,12-19 0,-23 31-258,37-50 236,3 1 0,2 2 0,62-55 0,-49 56-225,2 3 0,80-47 0,-129 87-64,0 1 0,0 0 0,1 1 0,14-4-1,-23 8 28,1 0 0,-1 1 0,1-1-1,-1 1 1,1-1 0,-1 1 0,1 1-1,-1-1 1,1 0 0,-1 1 0,0-1-1,1 1 1,-1 0 0,0 0 0,1 1-1,-1-1 1,0 1 0,0-1 0,6 5-1,-1 1 77,0 1 0,0-1-1,-1 2 1,10 14-1,24 41 140,-28-41-192,42 59 263,110 126-1,-96-126-324,-58-68-237,0 1 0,-1 0 0,-1 1 0,9 19-1,8 33-6999,-20-44 1792,-6-22 4783,0 0 1,-1 1-1,1-1 1,-1 0-1,1 0 1,-1 0-1,0 0 1,-1 1-1,2-2 645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55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6528,'7'0'23409,"0"4"-26456,15 7 3402,1-1 0,1-1 0,0-1-1,32 6 1,101 11 217,-143-24-497,126 4 486,-110-5-445,80-7 594,-109 7-646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56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7936,'-2'2'21168,"6"7"-23468,-2-6 2428,1 0 0,0-1-1,0 1 1,-1 0-1,1-1 1,1 1 0,-1-1-1,0 0 1,1 0 0,-1-1-1,1 1 1,-1-1 0,1 1-1,4 0 1,8 1 85,0 0 1,20 2-1,-28-5-96,177 4 919,-6-1-424,-70-1-16,-57-3-7357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5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12 8448,'-1'3'17749,"7"-2"-15878,107-9-73,-25 1-1404,154 15 494,-205-6-778,84-1 219,-67-1-3090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3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11520,'1'8'10576,"4"15"-7521,2 12-3684,9 90 975,9 48-2217,-23-153-431,0 0-1,-2 25 1,0-28 244,0 0-2022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58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10240,'12'-17'19010,"-5"17"-17292,1 1-3546,78-2 2982,205 5-366,-145-5-410,-50-1-138,-3-1-400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8:59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9472,'6'12'17234,"22"-10"-17148,-21-2 1148,232 10 1230,-137-11-2021,194 9 346,-216-3-640,-73-4-14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0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9 292 1920,'-4'-21'1193,"3"17"-1139,0 0-1,0 0 1,0 0 0,0-7-1,1-28-358,0-73 8864,0 65-7346,9 1 9341,-8 65-10176,5 28 0,1-4-371,20 147 318,-3-15 374,-3-25-177,-16-92 574,-3-28-3557,0-33 1760,-1 1-302,0 0 1,40-26-12830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04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40 7168,'-18'-39'18293,"18"48"-19109,19 235 2384,16-30-1056,-31-188-539,1 0 0,1-1 1,18 44-1,-21-57-275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05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7168,'1'-4'1091,"0"-1"0,0 1 0,-1 0 0,1-1 0,-1 1 0,0-6 3162,1 16-2813,32 173 2314,-17-80-2974,16 42 73,6 36 16,-35-160-835,9 28-1,-1-4 130,-10-28 30,1 0-5554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06.1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24 8192,'-9'-23'12149,"16"201"-8382,19 90-2978,-14-156 57,-3 77-472,-5-145-556,7-60-5069,-1 0 817,5 2-520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0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0 8960,'-7'2'20102,"5"9"-22533,1-3 2519,0 0-1,1 0 1,1 8 0,0 5-36,29 370 630,-24-333-548,28 196-326,-32-242 128,-1 12-449,-2-21 135,1 1-1,0 0 1,0-1-1,0 1 0,1-1 1,-1 1-1,1-1 0,0 1 1,0-1-1,0 1 1,2 3-1,1-4-1412,-3-3 1629,-1 0-1,1 0 0,-1 0 0,1 1 1,-1-1-1,1 0 0,-1 0 0,1 0 0,-1 0 1,0 0-1,2 0 0,18-6-5575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09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8448,'-1'16'22595,"7"-13"-25287,5-2 2852,-1 0 1,1-1-1,0 0 0,20-3 0,-11 0-44,330-7 1239,-350 10-1355,17 0 69,0 1-1,0 1 0,0 1 1,0 0-1,18 7 1,-32-9-41,1 0 1,-1-1-1,0 1 0,1-1 1,-1 1-1,1-1 1,4-1-1,6 1-10,-18 3-868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0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9344,'-9'9'12143,"14"-5"-11547,1 0 0,-1 0-1,1 0 1,-1-1-1,1 1 1,0-1 0,0-1-1,12 4 1,6 1-438,25 3 1,-28-6 254,57 9 140,1-4 0,110 0-1,-109-9-509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1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9472,'19'0'6315,"31"6"0,26 9-2762,61 7-2505,172 9-13,-233-30-873,-44-1-980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4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8320,'2'-2'12661,"7"1"-8827,-3 1-4618,67-1 2750,77 2-1660,-94 6-1429,-20-2-1649,1-2-3908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8320,'2'-2'1009,"1"0"1,-1 0-1,1 0 1,0 0-1,-1 1 1,1-1-1,0 1 1,3-2-1,-1 2-273,-1 0 0,0 0 0,1 0 0,-1 0 0,6 1 0,4 0-89,0 1-1,26 6 1,-5-1 642,159 8 130,-6 0-731,-45 9-491,-124-22-432,-9-1-1551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76 9216,'-7'-4'1362,"1"0"1,-1 0 0,1 0-1,0-1 1,1 0-1,-1-1 1,-5-6 0,11 12-1332,0 0 1,0-1-1,0 1 1,0-1 0,0 1-1,-1 0 1,1-1-1,0 1 1,0-1-1,0 1 1,0 0-1,0-1 1,0 1 0,0-1-1,0 1 1,0 0-1,1-1 1,-1 1-1,0 0 1,0-1 0,0 1-1,0-1 1,1 1-1,-1 0 1,0-1-1,0 1 1,1 0-1,-1-1 1,0 1 0,0 0-1,1 0 1,-1-1-1,0 1 1,1 0-1,-1 0 1,0 0 0,1-1-1,-1 1 1,0 0-1,1 0 1,-1 0-1,1 0 1,0 0 0,20-6 686,-18 6-585,17-4 239,1 0 0,0 2 0,-1 0 1,1 2-1,0 0 0,0 1 0,0 1 1,-1 1-1,21 6 0,465 121 1836,-473-120-2017,-27-8-130,1 1-1,0-1 1,0-1 0,0 1-1,13 0 1,-20-2-82,1 0-1,-1 0 1,1 0 0,-1 0 0,0 0-1,1 0 1,-1 0 0,0 0 0,1 0-1,-1 1 1,1-1 0,-1 0 0,0 0-1,1 1 1,-1-1 0,0 0 0,1 0 0,-1 1-1,0-1 1,0 0 0,1 1 0,-1-1-1,0 0 1,0 1 0,0-1 0,1 0-1,-1 1 1,0-1 0,0 1 0,0-1-1,0 0 1,0 1 0,0 0 0,1 7-1684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4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46 7552,'-4'-45'15119,"7"176"-11839,12 64-2890,-8-46-370,-2-37 18,-3 21 72,-3-76-6390,10-79-2493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5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93 6784,'0'-54'4442,"0"53"-4116,0-1 0,0 0-1,-1 1 1,1-1 0,-1 1-1,1-1 1,-1 1 0,0-1-1,1 1 1,-1 0 0,0-1-1,0 1 1,-14-18 8133,15 19-8384,2 53 522,2-1 1,3 0-1,24 93 0,8 84-470,-16-73-3,-20-134-286,-1 35 1,-2-33-4957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5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47 6784,'0'-3'494,"0"1"1,-1-1 0,1 1-1,-1-1 1,0 1 0,1-1-1,-1 1 1,0 0 0,-1-1-1,1 1 1,0 0 0,-1 0-1,1 0 1,-1 0 0,1 0-1,-1 0 1,0 0 0,0 1-1,-4-4 1921,2 15-634,3 2-1381,0 0 0,1 0-1,0 1 1,0-1 0,4 18 0,18 64 850,-6-31-627,34 279 61,-43-278-616,10 36-36,-16-90-913,0 0 0,-1 16 1,-1-8-4334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6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71 7296,'0'-3'476,"-1"-5"423,-1 0 0,0 0 1,0 0-1,-1 0 0,-7-19 7950,3 34-8271,6-4-403,-1 0 0,1 0 0,-1-1 0,1 1 0,0 0-1,0 0 1,0 0 0,0 1 0,0 4 0,0 30 252,1-29-309,4 336 884,1-8-2986,-5-337 1790,0 1 0,0-1 0,0 1 0,0-1-1,0 1 1,0 0 0,0-1 0,0 1 0,0-1 0,0 1-1,0-1 1,1 1 0,-1-1 0,0 1 0,0-1-1,1 1 1,-1-1 0,2 2-583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17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46 6784,'-5'-7'2314,"4"6"-2093,0 0 1,1 0-1,-1 0 1,0 0 0,0 0-1,1 0 1,-1-1-1,1 1 1,-1 0 0,1 0-1,-1 0 1,1-3-1,-5-17 7368,6 40-6356,2 1 0,0 0 0,6 22 0,5 33 91,3 145-759,6 45-74,-17-216-575,-5-28-97,1-1 1,1 0-1,1-1 0,1 1 1,11 27-1,-16-45-87,1-1 1,-1 0-1,1 0 0,0 0 0,-1 0 0,1 0 0,0 0 0,0 0 1,0 0-1,-1-1 0,1 1 0,0 0 0,0 0 0,0-1 1,0 1-1,1 0 0,-1-1 0,0 1 0,0-1 0,0 0 1,0 1-1,1-1 0,-1 0 0,0 0 0,0 1 0,2-1 0,15-6-5283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27.8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7296,'0'-1'17977,"9"298"-16595,-3-40 801,-7-108-7987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28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8704,'-4'1'14659,"4"4"-13276,0 27-697,13 314 1753,-9-294-2030,-3 53-1,-1-56 124,0-48-681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29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29 9344,'-4'-29'12026,"4"46"-9189,0 212 862,0 112-3366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6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19 138 7936,'-8'-13'6074,"7"12"-5843,1 1 0,-1 0 0,1-1-1,-1 1 1,0 0 0,-5-3 2273,6 3-2419,0-1-1,0 1 0,0 0 0,0 0 0,0 0 0,0-1 1,1-10 1334,8-10-37,-5 14-1215,0 1-1,1 0 1,0 0-1,0 1 1,0-1-1,0 1 1,1 0-1,0 0 1,0 1 0,0 0-1,1 0 1,9-4-1,-9 5-52,1 0-1,0 1 1,0 0-1,0 0 1,1 1-1,-1 0 1,15 1-1,-19 0-55,0 0-1,0 0 1,-1 1-1,1 0 1,0 0-1,0 0 1,-1 0-1,1 0 1,0 1 0,-1 0-1,1 0 1,-1 0-1,0 0 1,0 0-1,0 1 1,0-1-1,0 1 1,0 0-1,2 3 1,-3-3-16,0 1 1,0-1-1,0 1 1,0 0-1,0-1 1,-1 1-1,0 0 0,0 0 1,0 0-1,0 0 1,0 0-1,-1 0 1,0 0-1,0 1 1,0-1-1,-1 7 0,-2-1-20,1-1 0,-1 1 0,-1-1 0,0 0 0,-9 16 0,-10 15 16,23-39-45,-1 0 1,1 0 0,0 0 0,-1 0 0,1 0-1,0 0 1,0 0 0,-1 0 0,1 0 0,0 0 0,0 0-1,0 0 1,0 0 0,1 0 0,-1 0 0,0 0-1,0 0 1,0 0 0,1 0 0,-1 0 0,1 0-1,-1 0 1,1 0 0,-1 0 0,1 0 0,-1-1 0,1 1-1,0 1 1,3 2 12,0 0 0,1 0-1,8 5 1,-10-7-15,8 7 5,0 1 0,-1 0 0,0 0-1,-1 1 1,0 0 0,0 0 0,-1 1-1,11 22 1,1 10-19,18 56 0,-30-77 22,-2-8 112,0 1 0,-2 1 0,0-1 0,-1 0 0,2 26 1,-5-39-86,0 0 0,-1 0 0,1 0 0,-1 0 0,1 0 0,-1 0 0,0 0 0,0 0 1,-1 0-1,1-1 0,-1 1 0,1-1 0,-1 1 0,0-1 0,0 1 0,0-1 1,0 0-1,0 0 0,0 0 0,-1 0 0,1 0 0,-1-1 0,1 1 0,-1-1 1,0 1-1,1-1 0,-6 2 0,-8 1-87,0 0-1,0 0 1,0-1-1,-17 0 1,6 0-54,-59 3-932,26-5-5106,92-28-5969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0.1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12 6656,'-5'-12'11642,"5"29"-7957,-2 254 780,0-2-3847,2-267-79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0.8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7296,'1'9'12348,"1"55"-8825,-2 147-362,0 106-2599,-3-292-357,1-1-793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1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3 8064,'-7'-3'10494,"3"15"-7299,1-1-3594,-1 107 4196,4 231-1350,0-233-4128,0 1-3389,0-115 4431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2.3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8832,'3'4'10616,"-1"5"-7024,-2 12-4459,-1-16 2293,1 144 2461,0 71-3563,0-121-103,-9 80-392,9-165-65,0-8-272,0-1 0,0 1 0,0 0 0,2 9 0,-1-13-286,0 1 0,-1-1 1,1 0-1,0 0 0,1 0 0,-1 0 1,0 0-1,0 0 0,3 2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3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9472,'0'79'10794,"0"4"-5302,0 313-5208,1-383-1607,-1-1 1,5 19-1,4-12-2622,-6-14 1981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3.7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7808,'0'0'7962,"-5"9"-5061,5 107 3364,0 0-3644,0 233-6216,0-348 3396,1-1 1,-1 1-1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4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0 7808,'-14'4'9925,"13"-2"-9714,1-1 0,-1 1 1,0 0-1,0-1 0,1 1 0,-1 0 1,1-1-1,0 1 0,-1 0 0,1 0 1,0-1-1,0 1 0,0 3 0,3 24 1776,18 66 701,-8 14-3192,-3 165 0,-10-266-295,-1-5 50,1 0-1,0 0 1,0 0-1,0 0 1,0 0-1,0 0 1,2 3-1,-3-28-7660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5.1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143 1 11008,'-1'1'12874,"-8"16"-12352,1 0-1,1 1 1,1 0 0,1 0-1,-5 29 1,3-18-324,-18 106-12,-8 31-26,22-121-53,-5 21-310,14-61-426,1 0 0,0 1 0,1-1 0,-1 0 0,1 8-1,0-13 555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5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 12288,'3'-3'8214,"5"3"-6079,9 4-1455,7 9-185,-1 0 0,0 2 0,-2 1 0,36 33-1,3 2-56,55 31 195,-92-68-1012,0-2 1,0 0 0,33 11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6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48 9600,'-9'8'9023,"14"-13"-8223,4 2-32,0-6-416,4 2-64,5-1 32,5-1-256,-1 2-96,-1 4-352,2-2-160,-1 5-1696,5 5-767,-9 10-1889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7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195 127 10368,'0'-21'2849,"-1"0"1,-4-21 0,5 36-2326,-2 1 1,1 0-1,0 0 0,-1 0 1,-4-8-1,5 13-509,1 0 0,0-1 0,0 1 0,0 0 0,-1 0 0,1-1 0,0 1 0,0 0 0,-1 0 0,1 0 0,0 0 0,-1-1 0,1 1 0,0 0-1,-1 0 1,1 0 0,0 0 0,-1 0 0,1 0 0,0 0 0,-1 0 0,1 0 0,0 0 0,-1 0 0,1 0 0,0 0 0,0 0 0,-1 0 0,1 0 0,0 0 0,-1 1-1,-11 8 240,-8 17 33,0 12 29,1 1 0,2 0 0,-23 83 0,31-93-293,2 2 0,1-1 1,-1 34-1,5-48-9,-6 119-24,9-115 2,0-1 0,1 1-1,1-1 1,1 0 0,6 19 0,-7-28 28,2-1 0,-1 1-1,2-1 1,-1 0 0,1 0 0,0-1 0,1 0 0,0 0 0,0 0-1,1-1 1,0 0 0,0-1 0,0 1 0,13 5 0,-4-2 25,1-2 0,0 0 0,0-1 0,0-1 0,1 0 0,35 5 0,-48-10 5,-1-1-1,1 1 1,0-1-1,-1 0 1,1-1-1,-1 1 0,1-1 1,-1 0-1,0-1 1,1 1-1,-1-1 1,9-4-1,-10 4-15,-1 0 0,0 0 1,0-1-1,0 1 0,0-1 0,-1 0 0,1 0 0,-1 0 0,1 0 1,-1 0-1,0 0 0,0-1 0,0 1 0,-1-1 0,1 1 0,-1-1 1,0 0-1,0 1 0,0-1 0,0-4 0,0-1-17,-1-1-1,1 1 1,-2 0-1,1-1 1,-1 1-1,-1 0 1,0 0-1,0 0 1,0 0-1,-6-12 1,6 16-52,0 0 1,-1 0 0,0 1 0,0-1-1,0 0 1,0 1 0,-1 0 0,1 0-1,-1 0 1,0 0 0,-1 0 0,1 1-1,-1 0 1,1 0 0,-1 0 0,0 1-1,0-1 1,-8-2 0,9 4-69,0 1 0,0-1 0,0 1-1,0 0 1,0 0 0,0 0 0,0 1 0,0-1 0,0 1 0,1 0 0,-1 0 0,0 0-1,0 0 1,1 1 0,-1 0 0,1 0 0,-5 2 0,2 0-136,0 1 0,0-1 0,1 1 1,-1 0-1,1 1 0,0-1 0,0 1 0,-4 7 1,9-12 128,-1 0 1,0 0 0,1 1-1,-1-1 1,1 0-1,-1 0 1,1 0 0,-1 0-1,1 1 1,0-1-1,0 0 1,-1 0 0,1 1-1,0-1 1,0 0 0,0 0-1,0 1 1,1-1-1,-1 0 1,0 0 0,1 1-1,-1-1 1,1 2 0,0-2-115,0 0 1,0 1 0,0-1 0,0 0-1,1 0 1,-1 1 0,0-1 0,1 0-1,-1 0 1,1 0 0,-1-1 0,1 1-1,-1 0 1,1-1 0,2 2 0,15 2-4145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6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1 184 10496,'4'-5'3936,"1"-2"-3040,13-13 511,-14 8 65,10-4-736,4-4-224,4-4-320,-1 5-96,6-1-32,0 4-672,-4 4-256,-1 4-832,1 4-351,4 4-2529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6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93 129 9728,'-19'-20'9310,"18"21"-9218,-5 5 726,5-6-745,-4 4 102,1 0 1,-1 1-1,1-1 0,-1 1 1,1 0-1,1 0 1,-1 0-1,1 1 0,0-1 1,0 1-1,1 0 1,-1 0-1,1 0 1,-1 7-1,-1 4-29,1-1-1,0 1 1,1 0 0,1 18 0,2-20 26,0 1 1,0-1 0,5 20-1,-4-27-43,1 1-1,0-1 0,0 0 1,0 1-1,1-1 0,1-1 1,4 9-1,-7-14-67,-1-1-1,1 1 1,0 0 0,0-1-1,0 0 1,0 1 0,0-1-1,0 0 1,0 0 0,0 0-1,0 0 1,1 0 0,-1-1-1,0 1 1,0-1 0,1 1-1,-1-1 1,1 0 0,-1 0-1,4 0 1,4-1 176,1 0 0,0-1 0,11-3-1,-17 3-148,15-2 337,0-2-1,0 0 1,26-14 0,-40 18-350,-1-1 1,0 0 0,1-1 0,-1 1 0,0-1-1,-1 0 1,1-1 0,-1 1 0,0-1-1,0 1 1,0-1 0,0-1 0,-1 1-1,0 0 1,0-1 0,2-6 0,-2 1-52,-1 0 1,0 0-1,0 0 0,-1-1 1,-1 1-1,1 0 1,-2-1-1,0 1 1,0 0-1,-1 0 0,-1 0 1,1 0-1,-2 0 1,0 0-1,0 1 1,-1-1-1,0 1 0,0 1 1,-14-19-1,12 19-116,-1 0 0,0 0 0,0 1 0,0 0-1,-1 0 1,0 1 0,-1 0 0,0 0 0,0 1 0,0 1 0,-1 0-1,0 0 1,0 1 0,0 0 0,0 1 0,-1 0 0,1 1-1,-1 0 1,-13 1 0,-3-1-2007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8.6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1 191 9216,'4'-4'9475,"5"6"-6613,12 7-3438,-18-8 1412,64 36 198,-2 2 1,81 65-1,-101-71-745,-30-20-23,-12-11-136,-1 1 0,1-1 0,-1 0 0,1 0 0,0 0 0,0 0 0,0 0 0,0-1 0,0 1 0,3 0 0,-5-2-92,0 0 0,-1 0 0,1 0 0,-1 0 0,1 0 0,0 0 0,-1 0 0,1 0 0,-1 0 0,1-1 0,0 1 0,-1 0 0,1 0 0,-1-1 0,1 1 0,-1 0 0,1-1 0,-1 1 0,1 0 0,-1-1 0,0 1 0,1-1 0,-1 1 1,1-1-1,-1 1 0,0-1 0,1 1 0,-1-1 0,0 1 0,0-1 0,1 1 0,-1-1 0,0 1 0,0-1 0,0-1 0,2-24 470,-2 25-503,0-19 80,-2-1 1,0 1-1,-8-30 0,-22-58-19,12 47 18,8 28-87,-3-11-371,11 14-3313,44 10-12883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9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13 233 10368,'-12'-15'10287,"17"42"-10028,2 0 0,1-1-1,1 0 1,1-1 0,1 0-1,2 0 1,20 31 0,-21-41 171,22 23 1,-13-16 516,-14-15 285,-9-11-230,-12-15-298,5 7-682,0 0-1,1-1 1,1 0-1,0-1 1,0 1-1,-6-23 1,-19-91-134,27 104 132,-6-24 15,4 18-50,1 0-1,1-1 1,-2-37-1,7 63-3,0 1 0,0 0-1,1-1 1,-1 1 0,1 0-1,0-1 1,-1 1 0,3-4-1,-3 6 14,1 0 0,0 0 0,-1 0-1,1 0 1,0 1 0,0-1 0,-1 0-1,1 0 1,0 0 0,0 1 0,0-1-1,0 0 1,0 1 0,0-1 0,0 1 0,0-1-1,0 1 1,1 0 0,-1-1 0,0 1-1,0 0 1,0 0 0,0 0 0,1 0-1,0 0 1,10 1 16,-1 0 0,0 1 0,0 1 0,0 0-1,20 8 1,-24-8-10,12 5 12,0 0 0,-1 2 0,26 17 0,45 42 153,-58-41-68,-1 1 0,-2 2 0,-1 0 0,41 66 0,-58-80-48,-7-12-251,0 1 1,0-1-1,0 0 0,5 5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39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13 194 10240,'-12'11'9418,"72"-34"-5166,-21 4-3506,52-33 0,-64 36-694,72-43-1959,-83 51-1750,0 1 0,24-6 0,-13 5-1111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4.4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8448,'1'0'18565,"7"0"-19563,240 0 5996,-166 0-6809,2 0-4048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5.2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9728,'-4'3'14277,"5"-2"-14137,0 1 1,0-1 0,0-1 0,0 1 0,0 0-1,0 0 1,0 0 0,0 0 0,0-1 0,1 1 0,-1-1-1,0 1 1,0-1 0,1 1 0,-1-1 0,0 0-1,1 1 1,2-1 0,29 0 835,-19-1-670,315 1 1864,-280 5-1994,-26-3-177,-10-1-2356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6.0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0 9344,'-8'3'11698,"17"3"-8706,17 4-1912,0-8-156,-1-1 1,27-2-1,-3 0-428,-21 1-286,9-1 12,0 2-1,39 6 1,-49-3-93,0-3 0,38-1 0,-25 0-164,-36 0-262,-1 0 0,1 1-1,-1 0 1,1-1 0,5 4 0,11 1-4414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6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6 10880,'-6'-6'13212,"17"9"-10453,19 9-2885,-17-7 307,1-1 0,0 0 0,0-1 1,0 0-1,23 1 0,74-4 488,-96-1-527,79-6 408,26 0-60,-94 7-397,31 6 1,-45-5-874,0 0-1,12-1 1,-3-1-6058,-12 1 3222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7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10368,'7'3'11686,"26"10"-9314,-25-11-2028,-1-1 1,0 0-1,1 0 1,-1-1-1,1 0 1,-1 0-1,0-1 1,14-2-1,-15 2-239,43-3 346,80 3 1,-64 2-384,-18-1-15,42 0 131,-74-1-186,-1-1 0,1 0 0,28-9 0,-41 11-21,-1-1-288,1 0 1,0 1-1,0-1 1,0 1-1,0 0 1,0-1-1,3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7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12 9728,'12'-12'9409,"-16"22"-7821,-39 66-31,-7 31-920,-37 70-869,74-156-105,-31 51-761,12-27-2949,27-38 1663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8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10368,'3'5'8968,"3"1"-6523,-1-4-1964,0-1 0,1 1 0,-1-1 0,1-1 0,-1 1 0,1-1 0,-1 0 0,1 0 0,7-1 0,20 1 234,68 10 30,64 3 3,-165-13-748,46 1 212,0-3-1,58-9 1,-93 9-334,0 2 0,20 0 1,-3 0-4466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49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9984,'2'4'10998,"2"-1"-10157,5-2-292,0 0 0,0-1-1,0 0 1,11-1 0,8 0 201,17 0 19,-14 0-234,0 2-1,40 5 1,-16 2 105,99 3 0,-48-6-1483,-105-5 747,-1 0 1,1 0-1,-1 0 0,0 0 0,1 0 1,-1 0-1,1 0 0,-1 0 1,1 0-1,-1 0 0,0 0 0,1 0 1,-1 1-1,0-1 0,1 0 0,-1 0 1,0 1-1,1-1 0,-1 0 0,0 0 1,1 1-1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0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7552,'0'0'14901,"0"1"-14764,0 0 1,0 0-1,1-1 1,-1 1 0,0 0-1,0 0 1,1 0-1,-1-1 1,0 1 0,1 0-1,-1-1 1,1 1-1,-1 0 1,1 0 0,3 1 60,0-1 1,-1 0 0,1 0-1,0-1 1,0 1 0,-1-1 0,1 1-1,0-1 1,0 0 0,0-1-1,4 0 1,9 1 270,30-1 216,61 2 251,-80 4-850,-19-3-74,-1-1 0,14 1 1,-10-1-108,-2 0 183,-2-2-2849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0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8 9472,'-3'12'9973,"11"-12"-7824,20-9 470,-23 7-2346,-1 0-1,1 1 1,0-1 0,0 1 0,0 0 0,0 1 0,0-1 0,0 1 0,0 0-1,0 0 1,5 1 0,24 11 386,-9-1-385,1-4-145,-1-2 0,1 0 0,43 2 0,81-6 25,-72-2 51,-49 1-261,35 6 0,-26-5-6186,-22-1 3375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1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8704,'-5'7'14275,"13"-3"-13537,-5-2-1464,3 0 993,0 0-1,0-1 1,1 0-1,-1 0 1,0 0-1,1 0 1,-1-1 0,1 0-1,6-2 1,22 2 657,52 14 398,-59-9-1123,0-1 0,34 1 0,11-5-831,-42 0-9194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2.5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8320,'0'5'8010,"0"-4"-7902,0 0-1,0 0 0,0 0 1,0 0-1,0 0 1,1-1-1,-1 1 1,0 0-1,1 0 0,-1 0 1,1-1-1,-1 1 1,1 0-1,-1 0 1,1-1-1,-1 1 0,1 0 1,0-1-1,-1 1 1,1-1-1,0 1 1,0 0-1,2 0 129,0 1 1,0-1 0,0 0-1,1 0 1,-1 0-1,4 1 1,6 0 465,0-1 1,15 0 0,265-1 3755,-277 0-4411,-1 2 0,30 6 0,-1 1 95,-27-9-174,-15 0-19,0 0 1,1 0-1,-1 0 0,0 0 1,0 1-1,0-1 0,1 1 1,-1-1-1,2 2 0,1 0-436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3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18 8064,'-14'-8'10970,"16"7"-10748,0 0 0,0 0-1,0 0 1,0 0 0,0 0 0,0 0 0,1 0-1,-1 1 1,0-1 0,0 1 0,1-1 0,-1 1-1,0 0 1,1 0 0,-1 0 0,0 0 0,1 1-1,2 0 1,5 1 546,0 1-1,18 7 0,-17-5-222,10 2-160,-1-1 0,1-1 0,1 0-1,22 1 1,89 0 207,23 3-239,-65-2-105,-52-7-2821,2 0-14338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4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63 8448,'0'0'26,"0"-3"555,0-1-1,-1 1 0,0 0 1,1 0-1,-1-1 1,0 1-1,-1 0 0,1 0 1,0 0-1,-1 0 0,0 0 1,0 0-1,0 0 1,0 1-1,0-1 0,-5-3 1,3-2 1796,4 15-1026,12 73-639,-6-26-528,10 48 229,44 153 0,-32-166 497,19 112-1,-48-188-848,1-4-2460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4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12 11136,'-7'-12'7920,"15"25"-3739,6 7-3792,2 5-15,-2 0 1,18 41-1,16 59-283,-17-43-68,-5-17-131,95 259-2450,-114-303 686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5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1 179 11136,'13'0'4224,"1"0"-3296,11-8 447,-11 4-31,13-4-576,9-8-96,9-4-384,-11 4-128,20-11-96,-4 3-960,-5 4-448,-6 4-1279,1 4-513,5 4-1216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8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0 9728,'-12'11'11335,"15"-2"-11679,7 19 984,2-1 0,19 32 0,3-5-547,78 93-1,-21-30-4197,-83-106 2268,0-1 0,1 1 0,15 12-1,-11-11-1916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5.6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74 497 9216,'-5'60'8853,"-13"165"-1355,14-179-5994,-1-55-955,0-12-505,0-1 0,1 0 0,-1-28 0,1 8-60,-6-53-17,3 0 0,5-1-1,14-130 1,-11 216 36,1-10 50,8-34 0,-9 50-45,1-1-1,-1 1 1,0 0-1,1 0 0,0 0 1,0 0-1,0 0 1,1 0-1,-1 1 1,1-1-1,0 1 1,0 0-1,6-6 0,-7 8-5,-1 0-1,1 1 0,0-1 1,0 0-1,0 1 0,-1-1 1,1 1-1,0-1 0,0 1 1,0 0-1,0 0 0,0 0 1,0 0-1,0 0 0,-1 0 1,1 0-1,0 1 0,0-1 1,0 1-1,0-1 0,-1 1 1,1 0-1,0 0 0,3 2 1,3 2 0,-1 1 1,1 0-1,11 12 1,-16-15-4,4 4 1,194 202 101,-178-180-86,-1 0 0,-2 2 0,32 64 0,-30-47-250,-3 1 0,15 58 0,-29-87-1189,0 0 0,-2 0 0,3 38 0,-10-43-1927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6.0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5 111 11136,'-4'5'4128,"8"-5"-3200,10-9 703,-10 1 161,10-4-672,8 0-160,8 0-640,11-3-224,4-1-64,4 4-960,0 0-416,-4 4-1216,-9 8-543,-5 0-1601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6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1 274 11392,'35'19'10891,"7"-1"-6782,53 12-5495,-32-10 2107,13 8-1026,-26-8-3522,6 3-10190,-32-15 9255</inkml:trace>
  <inkml:trace contextRef="#ctx0" brushRef="#br0" timeOffset="1">451 25 11904,'-9'-25'10138,"10"69"-8815,50 289 292,-50-324-1588,50 209 187,-33-160-475,41 93-1,-4-48-2888,-44-86 320,22 25 0,-32-40 2026,1 0 0,-1 0 0,5 3-1608,-4-4 1608,0 1 0,0-1 0,0 1 0,1-1 0,3 2 0,8 1-3068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6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 10752,'0'0'7423,"5"0"-6335,-1 0 160,5-7-352,0-1-64,9-4-480,0 5-224,8-5 0,-4 4-96,1-1-32,-1 6-1024,1 3-512,-5 0-1792,4 12-735,-4-4-545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7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53 11392,'-5'8'5151,"19"-4"-2431,-5-4-1664,-5 0 32,10-4-544,-1 4-256,5-5-160,-4 2-128,4-6 32,-2 6-544,7-6-192,-5 2-1152,4-5-384,-4 0-3071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09:57.7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1 146 11776,'3'-7'7506,"3"-5"-3919,-1-2-2969,1 0 1,9-14 0,-11 23-475,0 0-1,0 1 1,1-1 0,0 1 0,-1 0 0,1 0 0,1 0 0,-1 1 0,1 0 0,9-5 0,-2 4 148,0-1 0,0 2 0,22-4 0,-21 6-106,-1 0-1,1 0 0,0 1 1,0 1-1,0 1 0,0 0 0,0 0 1,-1 1-1,1 1 0,14 6 1,-17-6-126,-1 1 1,0 0 0,0 1-1,0 0 1,-1 0-1,0 1 1,0 0 0,0 1-1,-1 0 1,0 0 0,-1 1-1,12 18 1,-12-16-43,-1 1-1,0 0 1,-1 0-1,0 0 1,-1 1-1,3 15 1,2 32 88,2 114 1,-12-116 47,0-4-79,7 58 0,-5-105-75,0 0 0,0 0 0,0 0 0,1-1 0,0 1 1,1-1-1,3 7 0,-5-10 17,1 0 0,0-1 0,0 0 0,0 1 0,0-1 0,0 0 0,0 0 0,1 0 0,-1 0 0,1-1 0,-1 1 0,1 0 0,-1-1 0,1 0 0,0 0 0,0 0 0,0 0 0,0 0 0,6 0 0,7 1-79,1-1 0,0-1-1,-1 0 1,1-2-1,0 0 1,18-4-1,99-34-3177,-61 17-2362,-36 11-947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06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63 4224,'-2'-1'15431,"0"16"-11422,2-5-5524,0-1 1550,0 0 0,1-1 0,0 1 0,1 0 0,4 12 0,-6-19-36,1 1 0,0 0 1,0-1-1,1 1 0,-1-1 0,0 1 0,1-1 0,0 1 0,-1-1 0,1 0 0,0 0 1,0 0-1,0 0 0,0 0 0,1-1 0,-1 1 0,0 0 0,1-1 0,-1 0 1,6 2-1,-6-3 23,0 1 1,-1-1-1,1 0 0,0-1 1,0 1-1,0 0 1,-1-1-1,1 1 1,0-1-1,0 1 1,-1-1-1,1 0 1,-1 1-1,1-1 0,0 0 1,-1 0-1,0 0 1,1-1-1,-1 1 1,0 0-1,2-2 1,2-3 161,0 0 1,0 1-1,6-13 1,-9 14-162,0 1 1,0 0 0,-1-1 0,0 0 0,1 1 0,-1-1 0,0 0 0,-1 0 0,1 0-1,-1 1 1,1-1 0,-1 0 0,-1 0 0,1 0 0,0 0 0,-1 0 0,0 0-1,-1-4 1,0 4 37,0 0 0,0 0 0,0 1 0,0-1 0,-1 1-1,1-1 1,-1 1 0,0 0 0,0 0 0,0 0 0,0 0-1,-1 1 1,1-1 0,-1 1 0,0 0 0,-5-3 0,3 3-3,1-1 1,-1 1 0,0 0 0,0 0 0,0 1 0,-8-2 0,12 3-63,1 0 0,-1 0 0,1 0 0,-1 0 0,1 0 1,-1 1-1,0-1 0,1 0 0,-1 1 0,1 0 0,0-1 1,-1 1-1,1 0 0,-1-1 0,1 1 0,0 0 0,-1 0 1,1 0-1,0 0 0,0 0 0,0 0 0,0 1 0,0-1 1,0 0-1,0 1 0,1-1 0,-1 0 0,0 1 1,1-1-1,-2 4 0,0 2 12,0 0 1,1 1-1,0 0 0,0-1 1,1 1-1,0 0 0,1 11 1,1-1-23,1-1 1,7 21 0,-8-29-11,1 0 1,1 0-1,-1-1 1,2 1 0,-1-1-1,1 0 1,7 9 0,-9-13 7,1 0 1,0 0 0,-1-1 0,2 1-1,-1-1 1,0 0 0,1 0-1,-1 0 1,1 0 0,0-1 0,0 0-1,0 0 1,0 0 0,7 1 0,-7-3 21,-1 1 0,0-1 0,0 0 1,1 0-1,-1 0 0,0-1 0,1 0 0,-1 0 1,0 0-1,6-2 0,-7 2 6,0 0-1,-1-1 1,1 1 0,-1 0-1,0-1 1,1 1-1,-1-1 1,0 0 0,0 0-1,0 0 1,0 0-1,-1 0 1,1 0 0,0-1-1,-1 1 1,1 0-1,1-6 1,-1 0 2,0 0 0,0 0 0,0 0 0,-1 0 0,-1-1 0,1 1 1,-2-1-1,1 1 0,-2-10 0,1 12-2,0 1 0,-1 0 0,1 0 1,-1-1-1,0 1 0,0 0 0,-1 1 0,0-1 1,0 0-1,0 1 0,0-1 0,0 1 0,-1 0 1,0 0-1,-5-4 0,1 3-10,0-1 1,0 2-1,0-1 1,0 1-1,-1 0 1,1 1-1,-1 0 1,0 1-1,0-1 1,0 2-1,0-1 0,-14 1 1,21 1-2,-1 0-1,0 1 1,1 0 0,-1-1-1,1 1 1,-1 0-1,1 0 1,-1 1 0,1-1-1,0 0 1,0 1 0,-1-1-1,1 1 1,0 0 0,0 0-1,1 0 1,-1 0 0,0 0-1,1 0 1,-1 0 0,1 1-1,0-1 1,-1 1 0,1-1-1,0 1 1,0 2 0,-3 7-20,1 1 1,1-1-1,0 0 1,0 15-1,2-16 6,0 0 0,0-1 0,1 1 0,1 0 0,0 0 0,0-1 0,1 1 0,4 10 0,-6-17-4,1 0 0,0 0 0,1 0 0,-1-1 0,1 1 0,-1 0 1,1-1-1,0 0 0,6 6 0,-6-8 15,-1 1 1,0-1 0,1 1-1,-1-1 1,1 0 0,0 0-1,-1 0 1,1 0 0,0 0-1,0-1 1,0 1 0,0-1-1,-1 0 1,1 0 0,0 0-1,4-1 1,-4 1 16,0-1 0,0 1 0,0-1 0,0 0 1,0 0-1,0 0 0,-1-1 0,1 1 0,0-1 0,-1 1 0,1-1 0,-1 0 1,0 0-1,1 0 0,1-2 0,-1 0 10,0-1 0,0 1 0,0 0 0,-1-1 0,0 0 0,0 1 0,0-1 0,2-7 0,-2 2 3,0 0 0,-1 0 1,0 0-1,0 0 0,-1 0 0,0 0 0,-1 0 0,-3-16 0,3 21-18,-1-1 1,0 1-1,0 0 0,-1 0 0,1-1 1,-1 1-1,0 1 0,-1-1 1,1 0-1,-1 1 0,0 0 1,0 0-1,0 0 0,0 0 1,-1 1-1,0 0 0,0 0 1,0 0-1,0 0 0,0 1 1,0 0-1,-1 0 0,1 0 1,-1 1-1,1-1 0,-1 1 1,0 1-1,1-1 0,-1 1 1,-5 0-1,9 0-19,0 1-1,0-1 1,1 0 0,-1 1 0,0-1 0,1 1 0,-1 0-1,1 0 1,-1-1 0,1 1 0,-1 0 0,1 0-1,-1 0 1,1 0 0,0 1 0,0-1 0,-2 2-1,1 0 2,1-1 0,-1 1 0,1 0 0,0-1 0,0 1 0,0 0 0,0 0 0,0 0 0,0 4-1,1 3-15,0 1 0,0-1 0,0 0-1,5 19 1,-2-15-2,0 0-1,1-1 1,1 0 0,12 25-1,-14-31 27,1-1-1,0 0 1,0 0-1,0 0 0,1-1 1,0 1-1,0-1 1,0 0-1,1 0 0,0-1 1,8 5-1,-13-8 2,1 0-1,0 0 0,1 0 1,-1 0-1,0 0 0,0-1 1,0 1-1,0-1 0,1 1 1,-1-1-1,0 0 0,0 0 1,1 0-1,-1 0 0,0 0 1,0-1-1,1 1 0,-1-1 1,0 1-1,0-1 0,3-1 1,-2 0 2,-1 0 1,0 1 0,0-1-1,1 0 1,-1 0 0,-1 0-1,1-1 1,0 1 0,0 0-1,-1-1 1,0 1-1,1-1 1,-1 1 0,0-1-1,0 1 1,1-5 0,0-4 10,1 1 1,-2 0 0,1 0 0,-1-1-1,-1-11 1,0 19-7,0-1-1,-1 1 1,1 0-1,-1-1 1,0 1 0,1 0-1,-1-1 1,-1 1-1,1 0 1,0 0-1,-1 0 1,0 0 0,0 0-1,0 1 1,0-1-1,0 0 1,0 1-1,-1-1 1,-4-2 0,6 4-67,0 0 0,0 0 1,0 1-1,-1-1 1,1 0-1,0 1 0,-1-1 1,1 1-1,0 0 1,-1-1-1,1 1 0,0 0 1,-1 0-1,1 0 0,-1 0 1,1 0-1,0 0 1,-1 1-1,1-1 0,0 0 1,-1 1-1,1-1 1,-2 1-1,1 1-353,0-1 0,0 0 0,0 1 0,0-1 0,0 1 0,0 0 0,1 0 0,-1 0 0,1 0 0,-1 0 0,1 0 0,-2 3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09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2 7296,'-11'-2'7242,"-1"21"-5541,7-5-1246,1 1-1,1-1 1,0 1-1,1 0 1,0 22-1,2-3 33,6 44 1,-4-59-376,1 0 0,1 0 0,0 0 0,2 0 0,13 31 0,-15-42-69,0 0 0,1 0 1,0 0-1,0-1 1,1 1-1,0-2 0,0 1 1,1 0-1,0-1 0,0-1 1,0 1-1,1-1 1,0 0-1,11 5 0,-8-6 51,0 1 0,1-2 1,-1 0-1,1 0 0,0-1 0,0-1 0,0 0 0,0 0 0,0-1 0,22-3 0,2 0-301,-23 2-2887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09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13 7424,'0'-1'152,"0"1"0,0-1 1,0 1-1,0-1 1,0 1-1,0 0 0,0-1 1,0 1-1,-1-1 0,1 1 1,-3-4 1523,3 4-1524,0 0 0,-1-1 1,1 1-1,0 0 0,-1 0 1,1-1-1,-1 1 0,0 0 1,-15-1 5089,13 1-4317,8 12-146,4 6-734,2-2 1,0 1-1,1-1 1,22 21-1,-8-7-86,-22-25-298,0-1-1,1 0 0,-1 0 0,7 4 0,10 3-4606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10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1 162 8192,'4'-3'6080,"1"-1"-5088,4-4-32,4-4-321,1 0-63,4-4-352,4 1 0,-1-6 0,6 6-192,0-2-64,0 5-288,0 2-64,-4 1-1343,-7 1-513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3:18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76 9600,'4'-14'7969,"-2"11"-7245,-1 2-567,0 0 0,-1 0 0,1 1 0,-1-1 0,1 0 0,0 1 0,-1-1 0,1 1 1,0-1-1,0 1 0,-1-1 0,1 1 0,0-1 0,0 1 0,0 0 0,0 0 0,0-1 0,0 1 0,0 0 0,2-1 70,0 0 0,0 0 0,0-1 0,0 1 0,0-1 0,-1 0 0,6-3 0,-1-1 32,0 2-122,0 0 0,1 1 0,-1 0 0,1 0 0,0 0 0,-1 1 0,1 1 0,0-1 0,0 1 0,0 0 0,1 1 0,14 1 0,-18 0 28,0 0 0,-1 0 0,1 0 0,-1 1 0,1 0 0,-1 0 1,5 3-1,-8-5-132,0 1 1,0-1 0,0 1 0,-1-1 0,1 1 0,0-1 0,0 1 0,-1 0 0,1-1 0,0 1 0,-1 0-1,1 0 1,-1-1 0,1 1 0,-1 0 0,1 0 0,-1 0 0,0 0 0,1-1 0,-1 1 0,0 0-1,0 0 1,0 0 0,1 0 0,-1 0 0,0 0 0,0 0 0,-1 0 0,1 0 0,0 0 0,0 0-1,0 0 1,0 0 0,-1-1 0,1 1 0,-1 0 0,1 0 0,0 0 0,-1 0 0,1-1 0,-1 1 0,-1 1-1,-5 7 30,0-1 0,0 0-1,-14 10 1,21-18-77,0 1-1,-1-1 1,1 1-1,0-1 1,0 1-1,-1-1 1,1 1 0,0 0-1,0-1 1,0 1-1,0-1 1,0 1-1,0-1 1,0 1 0,0-1-1,0 1 1,0 0-1,0-1 1,0 1-1,0-1 1,0 1-1,1 0 1,4 11-70,4-5 85,-1 1 0,0-1-1,-1 2 1,0-1 0,0 1-1,6 11 1,-10-15 11,0 1 1,0-1-1,-1 1 0,0 0 1,0 0-1,-1 0 0,1 0 1,-1 0-1,0 0 0,-1 0 1,0 0-1,0 9 0,-1-4 26,-1-1 0,0 1 0,0-1 0,-1 0 0,0 0 0,-1 0 0,0 0 0,-1-1 0,0 1 0,0-1 0,-1-1 0,0 1 0,0-1-1,-1 0 1,-1 0 0,1-1 0,-13 10 0,-30 19-2203,32-21-632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10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0 122 8704,'2'0'345,"0"0"0,0 0 0,0-1-1,0 1 1,0 0 0,0-1 0,0 0 0,0 1 0,-1-1 0,1 0 0,0 0 0,0 0 0,-1 0 0,1 0 0,2-2 0,0-1 39,0-1 0,-1 1 0,0 0 0,4-7 0,7-9 411,26-35 21,-40 55-808,0-1 0,0 1 0,0-1 0,1 1-1,-1 0 1,0-1 0,0 1 0,1 0 0,-1-1 0,0 1-1,1 0 1,-1-1 0,0 1 0,1 0 0,-1 0 0,0-1 0,1 1-1,-1 0 1,0 0 0,1 0 0,-1 0 0,1-1 0,-1 1-1,1 0 1,-1 0 0,0 0 0,1 0 0,-1 0 0,1 0 0,-1 0-1,1 0 1,-1 0 0,0 0 0,1 1 0,-1-1 0,1 0-1,-1 0 1,0 0 0,1 0 0,-1 1 0,1-1 0,-1 0 0,0 0-1,1 1 1,-1-1 0,0 0 0,1 1 0,-1-1 0,0 0-1,0 1 1,1-1 0,-1 0 0,0 1 0,0-1 0,0 0 0,1 1-1,-1-1 1,0 1 0,3 6 124,0 0 1,5 13-1,-5-12-133,3 10 124,5 30 1,-8-32-71,1 0 0,0-1 0,8 19-1,-12-34-50,0 0-1,0 0 0,0 1 1,0-1-1,1 0 0,-1 0 0,0 1 1,0-1-1,0 0 0,0 0 1,1 1-1,-1-1 0,0 0 1,0 0-1,0 0 0,1 0 0,-1 1 1,0-1-1,0 0 0,1 0 1,-1 0-1,0 0 0,0 0 0,1 0 1,-1 1-1,0-1 0,0 0 1,1 0-1,-1 0 0,0 0 0,1 0 1,-1 0-1,0 0 0,1-1 1,9-7 146,9-20-832,-17 24 118,8-12-3588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10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9728,'2'-9'7342,"4"19"-5462,4 23-1871,-2 26 101,-6-37-477,2 0-1,0 0 1,9 28-1,-8-42-1167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11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44 8960,'-1'1'435,"0"0"1,1 1 0,-1-1 0,0 0 0,0 1-1,1-1 1,-1 0 0,1 1 0,-1-1-1,1 1 1,0-1 0,-1 1 0,1-1-1,0 3 1,0 1-210,0 0 1,0-1-1,1 1 0,1 7 0,0-4-307,1 0-1,-1 0 1,1-1-1,1 1 1,5 10-1,-7-16 110,0 1-1,0 0 1,0-1 0,0 1-1,0-1 1,0 0-1,0 0 1,1 0 0,0 0-1,-1 0 1,1 0-1,0-1 1,0 1 0,5 1-1,-5-2 40,1-1 0,0 1 0,0-1-1,0 0 1,0 0 0,0-1 0,0 1 0,0-1 0,-1 1-1,1-1 1,6-3 0,-5 3 72,0-1 1,0 0-1,-1 0 0,1-1 1,-1 1-1,0-1 0,5-4 1,-8 7-72,0-1 0,0 0 0,0 0 0,0 0 0,0 0 1,0-1-1,0 1 0,-1 0 0,1 0 0,0 0 0,-1-1 0,1 1 0,-1 0 1,0 0-1,1-1 0,-1 1 0,0-1 0,0 1 0,0 0 0,0-1 0,0 1 1,0 0-1,0-1 0,0 1 0,-1 0 0,1-1 0,0 1 0,-1 0 0,1-1 1,-2-1-1,-4-7 55,0 0 0,-1 1 0,-1 0 1,1 0-1,-1 1 0,-1 0 0,0 0 1,-19-13-1,22 17-521,-1 0 1,0 0-1,0 1 0,0-1 0,0 2 1,-14-5-1,20 7 224,1 0 0,-1 0 0,1 0 0,-1 0-1,0 0 1,1 0 0,-1 0 0,1 0 0,-1 0 0,0 0 0,1 0-1,-1 0 1,1 0 0,-1 1 0,1-1 0,-1 0 0,1 0 0,-1 1-1,0-1 1,1 0 0,0 1 0,-1-1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11.5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9856,'9'11'7311,"20"16"-5484,-17-17-886,20 17-44,68 40-1,-63-44-702,60 49 1,-83-59-122,0 0 0,-1 1 1,18 25-1,-27-33-503,1 1 0,-1 0 0,-1 0-1,1 0 1,-1 0 0,-1 0 0,1 0-1,-1 1 1,-1-1 0,1 1 0,0 13-1,-1-13-1979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24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7194 5888,'0'-139'7622,"0"-186"-5943,5 234-1706,-1-21 838,5-86-656,-7 66 585,-4 71-574,11-11-145,0-23-90,-9 63 101,0-2 0,0 1 0,8-46 0,-5 55-12,1-27-1,-1 7-37,18-146 386,-15 106-193,-6-84 0,-1 75-135,9-125 504,-6 186-443,-2 20-65,1-1 0,0 1 0,5-18 0,-4 17-48,0 0 0,0 0-1,-1 0 1,-1 0 0,-2-15 0,1-7-38,1-26 170,-2 16 42,9-78-1,3 7-94,-1 15-65,-3 73-2,-4 23 0,-1-1 0,0 1 0,0-1 0,0-7 0,4-61 0,-6-1-5,3-90 112,1 127-84,2-31-142,-1-94 289,1 60-223,-5-690 1146,9 626-1146,-8 142 65,2 0 0,7-33 0,-7 40 27,2-45-125,-4 53 127,0 1 0,-1-17-1,1-5-34,8-93 5,-5 52 187,6-48 9,-4 79-176,-2 14 95,9-32 0,-12 51-105,1-1 1,-1 1-1,0-9 0,-1 10 44,1 0 0,0-1 0,0 1 1,4-13-1,7-18 32,14-75 0,-23 100-57,4-24 165,-2 4-132,2 0-1,1 0 1,14-32 0,3-9 34,-24 70-92,2-3 9,-1-1 0,2 1 0,-1 0 1,1 0-1,7-9 0,20-33 45,-14 21-58,24-38 138,-32 51-172,0-1 0,-1-1 0,9-26 0,2-5 89,11-33-72,-11 27 6,-11 32 35,-3 8 9,1 0 1,0 0-1,1 1 0,16-25 0,-14 25-42,2 0 0,0 1 0,0 0-1,1 1 1,26-19 0,-13 11 67,-20 14-68,0 1 0,1 0 1,-1 1-1,1-1 1,0 1-1,0 0 1,10-3-1,154-50 10,-140 47-34,-1-1-1,51-26 1,-66 25-11,-12 10 43,-1 0 0,1-1 1,-1 1-1,1 0 1,0 0-1,-1 0 1,1 0-1,0 0 0,0 1 1,0-1-1,-1 0 1,1 1-1,0-1 1,3 1-1,-2-1-14,0 1 1,0-1-1,0 0 1,0 0-1,0 0 0,-1 0 1,1 0-1,0-1 1,2-1-1,10-5 190,12-4 23,-11 5-133,29-10-1,2 4-10,63-18 11,-90 23-61,-8 3-16,23-5 0,-10 3 25,0 0-1,0-1 0,-1-1 1,28-16-1,-20 10 90,-9 5-40,30-20 0,-38 22-48,0 0 0,0 1 0,1 1 0,31-8-1,-4 1 221,1-1-237,0 2 0,64-9 0,-19 18 132,-36-2-214,-15 1 75,-29 3-12,0 0 1,0 0-1,0-1 0,17-6 1,-15 5 37,0 0 0,0 0 0,0 1 0,20-2 1,-17 3-24,-1-1 0,1 0 0,12-5 1,-10 3 22,0 1 1,0 1 0,0 0-1,27 1 1,158 1-219,-126 8 235,1-4-38,320-4 352,-258 8-282,-101-8 96,-10 1-152,45-5-1,-48 2 28,0 1 0,25 2 0,-3 1-56,265-2 197,-268-5 101,-15 1-256,35-4 48,-1 1-38,27 2-122,-73 5 60,4 1 41,37-6 0,-39 4-25,0-1 1,32 3 0,-11 1 125,202-2-234,-174-8 170,-33 8-58,3 1 0,44-6 0,-51 3 0,52 2 0,-30 2 0,-34-3 12,0 2 0,0 0 0,27 6 0,-36-6-18,0 0 0,-1 0 0,1-1 0,14-1 0,3 0-6,117 1 6,-57-5 38,309 5 192,-331-4-90,118 1-12,-8 6-244,-166-3 141,-1 1 0,0 0 0,10 3 0,-10-3 1,1 1-1,-1-1 1,12 1-1,80 2 72,105-4 272,-114 5-454,26 2 144,-34-2 150,-35 2-123,260-7-171,-187-4 193,-91 3-26,-11 1-93,0 0 1,33 4-1,-43-3 1,-1 0-1,0-1 1,12 0 0,-2-1 81,19 6-182,-18-5-396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25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11136,'8'8'8630,"-7"-7"-8151,22 7 2055,-14-5-2157,0-1 0,-1 0 0,15 1 0,52 1 935,-68-3-1274,1 0-1,0 0 1,-1 0-1,1 1 1,-1 1-1,10 3 1,19 6 766,-26-11-228,-9-1-529,-1 0 0,0 0 0,1 0 0,-1 0 0,0 0 0,1 0 0,-1 0 0,1 0 0,-1 0 0,0 0 0,1 0 0,-1 0 0,0 1 0,1-1-1,-1 0 1,0 0 0,1 0 0,-1 1 0,0-1 0,0 0 0,1 1 0,-1 0-24,0 0 0,0 0-1,0 0 1,0 0 0,0 0-1,-1 0 1,1-1 0,0 1-1,-1 0 1,1 0-1,0 0 1,-2 1 0,-74 199 19,75-198 78,-1 3-703,0 0 0,0 1-1,1-1 1,-1 7 0,2-11 196,0 0 0,0-1 1,0 1-1,1 0 0,-1-1 0,0 1 0,0 0 1,1-1-1,-1 1 0,1-1 0,0 1 0,-1-1 0,1 1 1,0-1-1,0 0 0,0 1 0,0-1 0,0 0 1,0 0-1,0 1 0,3 1 0,12 5-5047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51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6363 2 6656,'-3'-1'8875,"-5"10"-7271,7-6-1663,-1-1 0,1 1 0,0-1-1,0 1 1,0 0 0,0-1 0,0 1-1,0 4 1,1 405 870,7-230-822,-7 113 539,-4-111-331,1-76-47,2-92-204,-1 0 1,0-1 0,-5 17-1,0 0 257,-3 9-148,-2 9-14,-2 18 28,1 19 33,-1 63 90,-2-66 80,11-61-228,3-14-34,1 1 0,-1 16 0,1-17-25,0 1 0,-1-1 0,-3 12-1,0 4 72,-5 15 37,-1 14-47,-2 90-169,9-46 288,0-33-165,-1 10-48,1-17 59,3-40 21,1-17-35,0 1 0,0 0-1,0-1 1,0 1 0,0 0-1,-1-1 1,1 1 0,0 0 0,-1-1-1,1 1 1,-1-1 0,-1 3-1,0 0 11,0 1 1,1-1-1,-1 1 0,1-1 0,0 1 0,0-1 0,0 10 0,0-8 34,1 0-1,-2 0 1,-2 11-1,2-10 14,0 1 0,0 0 0,-1 15 0,3-15-26,-1 1 1,-1-1 0,-4 15 0,5-19-32,0 1-1,0-1 1,0 1 0,0 7 0,-3 14 147,4-24-127,-10 31 297,-6 43 0,12-35-355,4-29 41,-1 0-1,-1 0 1,0 0 0,0 0 0,-6 14-1,3-12 58,-1-1-1,-1 1 1,0-1-1,-1 0 0,0-1 1,-17 19-1,7-9-43,10-13 72,1 0-1,-14 11 1,-1-3 53,-39 22 1,42-29-102,2 1 1,-1 1-1,1 1 0,-20 20 1,14-9 55,1-2-11,1 1 0,1 2 0,-28 43 0,27-33 137,-46 57-1,55-72-20,11-17-178,0-1-1,0 1 1,-1-1-1,1 0 1,-1 1-1,1-1 1,-1 0-1,-3 3 1,-30 30-38,29-27 28,0-1 0,-1 0 0,0-1 0,0 0 1,-1 0-1,-10 6 0,-20 12 85,26-16-100,-1 0 0,-17 7 0,7-4 40,15-7-26,1 0-1,-1-1 1,-9 3-1,-4-2 32,0 2 0,0 0 0,0 1 0,1 1 0,-28 16 0,8-3-129,33-19 98,0 1 0,0 1-1,0-1 1,1 1 0,-1 1 0,1-1-1,0 1 1,0 0 0,1 0 0,-1 0 0,-4 8-1,-3 5 7,-19 19-1,-3 4-43,34-39 29,-8 12 0,-1-1 0,-1 1 0,0-2 0,-1 0 0,-1 0 0,0-1 0,-15 10 0,-11 0-7,0-2 0,-78 26 0,68-27 60,30-12-53,-1-1 1,-22 3-1,20-5 69,-31 10 0,2 1-27,-6 1 252,22-4-270,0-1 1,-1-2 0,-1-2-1,-42 3 1,57-7-73,-24 7 0,28-5 42,0-1 1,-30 1 0,11-5 0,-23 0 3,53 1 4,0 1 0,0 0 0,0 0 0,0 1 0,-12 4 0,13-4-6,0-1 0,0 1 0,-1-1 0,1 0 0,-12-1 0,-19 4 17,16 1-13,0-2 0,0 0 0,-40-1 0,-46 6 6,67-9-20,2 0 17,1 2-1,-40 6 1,48-5 31,24-2-41,-1 0 0,1 0 1,-1 0-1,-9 3 0,-44 6 13,49-7-33,0-1 0,-1 0 0,-11-1 0,-14 2 12,2 0 82,-46-2 1,28-1 0,-251 5 22,134 4-260,-182-8 266,292 4-59,-8 4-85,-8-4 43,-68-11 117,96 6-149,-13-2 4,30 0 70,-52 4 0,29 0-132,-94-5 218,134 3-144,0 0 0,-19-5 0,19 3 49,0 1 0,-20 0 0,-238 2-60,146-5 69,-538 5-5,651 2-44,-13 1 131,16-3-114,8 0 27,0 0-48,-5 0-26,3 0 35,2-1-14,1 1 0,-1 0-1,0 0 1,0 0 0,0 0-1,0 0 1,1 0 0,-1 1-1,0-1 1,0 0 0,0 0-1,1 0 1,-2 1 0,1 0 6,1 0 1,0-1-1,0 1 1,0 0 0,0 0-1,0-1 1,0 1 0,0 0-1,0 0 1,0-1-1,0 1 1,0 0 0,0 0-1,0-1 1,0 1 0,1 1-1,4 14 5,1 0-1,1-1 0,0 0 1,1 0-1,0-1 0,13 17 1,-20-31 14,-1 2 9,1-1 0,0 1 0,0 0 0,0-1 0,0 0 0,0 1-1,1-1 1,-1 0 0,0 1 0,1-1 0,-1 0 0,0 0 0,1 0 0,0 0 0,-1 0-1,1-1 1,-1 1 0,1 0 0,0-1 0,0 1 0,2 0 0,-6-3 4,0 1 1,0 0-1,0-1 0,0 1 1,1-1-1,-1 1 1,-1-3-1,1 1-28,-36-33-824,-39-50 0,76 85 831,0 0-1,0 0 0,0 0 1,0 0-1,0 0 0,1-1 1,-1 1-1,0 0 0,1 0 1,-1-1-1,1 1 0,-1 0 1,1-1-1,0 1 0,0-1 1,0 1-1,-1-1 0,1 1 1,0 0-1,1-1 0,-1 1 1,0-2-1,2 0-14,-1 0 0,1 0 0,0 0-1,0 0 1,0 1 0,0-1 0,4-3 0,2-3-14,3-3 24,0 1 0,1 0 0,22-15-1,43-22 542,-76 47-515,24-12 134,49-19 1,-29 14-1995,-1-3-3465,-22 6 674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52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8 155 6912,'-8'-6'13157,"11"-8"-12815,1 1 0,0 0 1,1 1-1,0-1 0,14-21 0,-16 29-310,0 1-1,1 0 0,-1-1 1,1 1-1,0 1 0,0-1 1,9-5-1,-11 7-14,1 1 0,0-1 0,0 1 0,1 0 0,-1 0 1,0 0-1,0 0 0,1 0 0,-1 1 0,0 0 0,1-1 0,-1 1 1,6 1-1,2 1 85,-1 0 1,1 0 0,-1 1 0,0 0 0,0 1-1,0 0 1,-1 1 0,0 0 0,1 1 0,10 8-1,-16-10-176,0 0 0,0 0-1,-1 1 1,0-1-1,0 1 1,0 0 0,0-1-1,-1 1 1,1 0 0,-2 1-1,1-1 1,0 0-1,-1 1 1,0-1 0,0 0-1,-1 1 1,1 7 0,-1-13-6,0 0 0,0 1 0,0-1 0,0 0 0,0 1 0,0-1 0,0 1 0,0-1 0,0 0 0,0 1 0,0-1 0,0 0 1,0 1-1,0-1 0,0 0 0,0 1 0,1-1 0,-1 0 0,0 1 0,0-1 0,0 0 0,1 1 0,-1-1 0,0 0 0,1 0 0,-1 1 1,0-1-1,0 0 0,1 0 0,-1 0 0,0 1 0,1-1 0,-1 0 0,0 0 0,1 0 0,-1 0 0,0 0 0,1 0 0,-1 0 0,1 0 0,-1 0 1,0 0-1,1 0 0,-1 0 0,0 0 0,1 0 0,-1 0 0,1 0 0,-1 0 0,0 0 0,1-1 0,1 1-440,0-1 0,0 0 0,1 0 0,-1-1 0,0 1 0,3-3 0,5-11-3912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22:10:54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45 6784,'-4'-16'3819,"3"14"-3391,1 0 1,-1 0 0,0 0-1,1 0 1,-1 0-1,1 0 1,-1-3 0,2-5 3412,3 28-2275,5 18-657,-6-24-563,7 22-1,15 42 226,-5-12 170,-16-48-709,-4-14-22,1 0-1,-1 0 1,0 1 0,1-1 0,0 0 0,-1 0 0,1 0-1,0 0 1,0 0 0,0 0 0,2 2 0,-1-2-1,-2-1 4,0-1 0,0 0 0,1 1 0,-1-1 0,0 0 0,0 1 0,1-1 0,-1 0 0,0 1 0,1-1 0,-1 0 0,0 0 0,1 1 0,-1-1 0,0 0 0,1 0 0,-1 0 0,0 0 0,1 1 0,-1-1 0,1 0-1,-1 0 1,0 0 0,1 0 0,-1 0 0,1 0 0,-1 0 0,1 0 0,-1 0 0,0 0 0,1 0 0,-1 0 0,1-1 0,-1 1 0,0 0 0,1 0 0,-1 0 0,0 0 0,1-1 0,-1 1 0,0 0 0,1 0 0,-1-1 0,0 1 0,1 0 0,-1-1 0,0 1 0,1-1 0,4-5 191,-1-1 0,1 0 0,-1-1 0,-1 1 0,1-1-1,-1 1 1,2-9 0,-1 3-205,1 1 0,6-12 0,-9 20-173,0 0 1,1 1 0,0-1 0,-1 1 0,1 0 0,0 0-1,0 0 1,1 0 0,-1 0 0,5-2 0,17-7-2025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0.3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25 6656,'0'2'2770,"-1"-7"-1477,-6-17 1721,7 22-2932,-1 0 1,1 0-1,0 0 1,-1 0 0,1 0-1,-1 0 1,1 0-1,0 0 1,-1 0-1,1 1 1,-1-1-1,1 0 1,0 0-1,-1 0 1,1 0-1,0 1 1,-1-1-1,1 0 1,0 0-1,-1 1 1,1-1-1,0 0 1,0 0-1,-1 1 1,1-1 0,0 0-1,0 1 1,-1-1-1,1 0 1,0 2-1,-14 16 708,10-14-512,0 3-124,0 0 0,0 1 0,0-1 0,1 1 0,0 0 0,0 0 0,-2 15 0,-6 63 535,9-64-615,-2 12 61,2 1 0,3 51 0,2-57-11,-1-5 134,1 0 0,1 1 0,0-1 0,15 41 0,-14-55-141,1-1 1,0 1-1,0-1 1,14 15 0,-13-15-18,-4-6-57,0 0 0,0-1 0,0 1 1,0-1-1,0 0 0,1 0 1,5 3-1,-5-3-10,0 0 0,0 0 0,-1 0 0,1 1 0,3 3 0,-5-4-301,-2-2 149,1 0 1,-1 0-1,0 1 0,1-1 0,-1 0 1,0 1-1,0-1 0,1 0 0,-1 1 0,0-1 1,0 1-1,0-1 0,0 0 0,1 1 1,-1-1-1,0 0 0,0 1 0,0-1 0,0 1 1,0-1-1,0 1 0,0-1 0,0 0 0,0 1 1,0 0-1,0 0-8,0 6-2529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32.7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16 8704,'-4'-15'7093,"3"15"-6959,1 0 0,-1 0 0,1 0 0,0 0 0,-1 0 0,1 0 0,0 0 0,-5 3 2010,4-2-2010,1-1 0,0 0 0,0 1 0,0-1 0,0 0 0,0 1 0,-1-1 0,1 0 0,0 1 0,0-1 0,0 0 0,0 1 0,0-1 0,0 1 0,0-1 0,0 0 0,0 1 0,0-1 0,6 23-231,-2-10 538,-2 3-372,0 1-1,-1 0 1,-1 31-1,-1-7 0,2 49 113,4 1 0,25 136 1,-28-212-299,0 0 1,-1 30-1,-1-28-1187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1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20 7552,'0'-6'3644,"-4"-7"482,-5 22-3182,3 3-729,1 0 1,-7 23-1,2-7 14,-113 275 1291,69-199-1184,49-96-190,5-7-231,-1 0 1,0-1 0,1 1-1,0 0 1,-1 0 0,1 0-1,0 0 1,-1 0 0,1 0-1,0 0 1,0 0 0,0 0-1,0 2 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1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 9600,'-5'-6'6494,"11"17"-4562,140 197 233,-122-176-2015,2-2-1,29 27 0,-27-25 20,-23-25-116,1-1-1,0 1 1,0-1 0,1 0 0,13 9 0,-9-8-182,20 13-62,-29-19-258,0 1 0,0 0 1,-1 0-1,1 0 0,0 0 0,2 4 0,-4-6 448,5 8-2686,26-7-9632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1.8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23 9728,'-4'9'7231,"8"-9"-6431,4 0-192,5-5-32,1 5-320,-5 0-160,13-4-64,10-4-32,-1 5 0,1-1-704,-2 4-256,-3 0-863,0-5-353,4 2-2176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2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65 9472,'3'-5'594,"0"1"0,0-1 1,1 1-1,-1 0 0,1 0 1,0 0-1,0 0 0,1 0 0,-1 1 1,1 0-1,-1 0 0,9-3 1,-10 4-467,1 0 0,0 1 0,0-1 0,0 1 0,0 0 0,0 0 0,0 0 0,0 1 1,0-1-1,0 1 0,1 0 0,-1 0 0,0 1 0,0-1 0,0 1 0,0 0 0,6 2 0,-8-2-40,0 0-1,-1 0 1,1 0-1,0 1 1,-1-1-1,1 0 0,-1 1 1,1-1-1,-1 1 1,0-1-1,1 1 0,-1 0 1,0 0-1,0 0 1,1 2-1,0 3 106,1 1 0,2 13 0,-3-11-91,3 15 33,-2-1 0,0 1 0,-2 34 0,-9 75-71,5-94 15,2-32-95,-1 33-72,2-37 92,0-1 1,0 1-1,0-1 1,1 1-1,-1-1 1,1 1-1,0-1 1,2 5-1,-2-7 1,0-1 1,-1 1-1,1 0 1,0-1-1,-1 1 0,1-1 1,0 1-1,0-1 1,-1 1-1,1-1 0,0 0 1,0 1-1,0-1 1,0 0-1,0 1 0,0-1 1,0 0-1,-1 0 1,1 0-1,0 0 0,0 0 1,0 0-1,1 0 1,28-5 28,-17 2-43,28-3-1719,60 0 0,-56 5-2608,-23-2 107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2.7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9984,'19'2'1997,"-1"1"1,22 6-1,-32-7-1594,0 1-1,-1 0 0,1 1 0,-1 0 0,0 0 1,0 0-1,12 11 0,-8-5-203,-1 0-1,-1 1 0,0 1 1,0-1-1,-1 1 1,-1 1-1,0-1 0,-1 1 1,0 1-1,7 25 1,-2 3 40,-2 1 1,4 57-1,-11-83-375,-1 0-1,0-1 1,-1 1-1,-4 18 1,0 14-1843,4-18-2130,0-27 3274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3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4 8448,'-10'-3'7264,"6"3"-7082,0 1 0,0 0 0,0 0 0,0 0 0,0 0 0,1 1 0,-1 0 0,0-1 1,1 1-1,-1 0 0,1 1 0,0-1 0,-1 1 0,1-1 0,-4 5 0,0 2-28,-1-1-1,1 1 0,0 0 0,-7 15 0,3-2-63,1 1-1,1 1 0,1 0 0,1 0 0,1 1 1,1-1-1,1 1 0,2 0 0,0 1 1,3 42-1,0-55-97,1 0 1,0-1-1,1 1 1,0-1 0,1 1-1,0-1 1,1 0-1,0 0 1,12 18-1,-11-22-5,0 1-1,0-1 1,1 0-1,0 0 1,1-1-1,0 0 0,0 0 1,1-1-1,-1 0 1,1-1-1,1 1 1,12 4-1,-20-9-11,15 6-1049,2 0 1,-1-1 0,0-1-1,33 5 1,-24-9-3129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3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183 1 10112,'-1'1'3365,"-11"21"-1908,1 1 0,0 1-1,-7 25 1,-17 77-1421,11-39 261,16-59-319,-28 92-827,10-44-2749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4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9600,'0'-1'5019,"5"14"-1340,5 3-3203,-1 0-1,0 1 1,-1 0 0,6 20-1,3 6-197,-10-26-261,1-1 1,1 0-1,1 0 0,0-1 1,0 0-1,2-1 0,18 19 1,-12-16 0,-11-10-206,0 0 0,0 0 0,1-1-1,15 10 1,0-4-1833,2-1 0,28 9-1,-35-15-2004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4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10368,'9'-5'8010,"-4"15"-7391,4 9-468,-1 0 0,-1 1 0,-1 0 0,7 40 0,7 21-192,-12-57-54,22 64-503,-23-71-1340,13 22-1,-15-32 462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4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1 508 9600,'13'12'3584,"1"-12"-2784,7 0 640,-12-4 127,9-4-447,0-4 0,4 0-576,5-4-256,0 1-160,-1-2-128,5 2 96,1-1-416,-1-1-96,1 2-800,-7-1-320,2 1-1247,5-2-545,-5 5-512</inkml:trace>
  <inkml:trace contextRef="#ctx0" brushRef="#br0" timeOffset="1">410 1 9856,'4'2'819,"0"-1"0,-1 1 0,1 0 0,-1 0 1,0 1-1,0-1 0,4 4 0,13 9 1241,-16-12-1797,14 7 388,1 2-1,-1 0 0,-1 2 0,0 0 1,28 31-1,-28-23-518,-1 1-1,-1 1 1,15 34 0,28 82 11,-44-106-130,-2 2-172,-7-21-521,9 21-1,-12-32-124,1 1-1,-1 0 1,1-1 0,6 7-1,-9-11 603,1 1-1,-1 0 1,1-1 0,0 0-1,-1 1 1,1-1 0,-1 1-1,1-1 1,0 1-1,-1-1 1,1 0 0,-1 0-1,1 1 1,1-1 0,14-2-4309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5T15:14:33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95 9344,'0'-2'420,"0"1"0,0-1 1,0 1-1,-1-1 0,1 1 1,0 0-1,0-1 0,-1 1 1,1-1-1,-1 1 0,1 0 1,-1-1-1,-1 0 0,2 1-297,-1 1 0,1 0 0,-1-1-1,1 1 1,-1 0 0,1-1 0,-1 1-1,0 0 1,1 0 0,-1-1 0,0 1-1,1 0 1,-1 0 0,1 0 0,-1 0-1,0 0 1,1 0 0,-1 0 0,0 0-1,1 0 1,-1 0 0,0 1 0,1-1-1,-1 0 1,1 0 0,-1 1 0,1-1-1,-1 0 1,0 1 0,1-1 0,-1 0-1,1 1 1,-1-1 0,0 1 0,-9 7 202,0 1 0,0-1 0,-14 18 1,9-9-155,5-7-67,1 2 0,-15 22 0,20-29-120,2 0 0,-1 0-1,1 0 1,-1 1 0,2-1-1,-1 1 1,0 0 0,1-1 0,0 1-1,0 7 1,1-10 22,0 0 1,1 0-1,-1 0 0,0 0 0,1-1 1,0 1-1,0 0 0,0 0 1,0-1-1,0 1 0,0-1 0,1 1 1,-1-1-1,1 1 0,-1-1 0,1 0 1,0 0-1,4 4 0,1 2 3,197 258 167,-198-257-101,-1 0 0,1 0 0,-2 1-1,1 0 1,-2 0 0,6 19 0,-8-24 43,0 0 1,0 0-1,-1 0 1,0-1-1,0 1 1,0 0-1,0 0 1,-1 0-1,0 0 0,0-1 1,0 1-1,0 0 1,-1-1-1,0 1 1,0-1-1,0 1 1,-3 4-1,-1-2 71,0 1 0,0 0 1,0-1-1,-1 0 0,-11 8 0,16-13-180,0-1 0,0 1-1,0-1 1,0 0 0,0 0 0,0 0 0,0 0-1,-1-1 1,1 1 0,0 0 0,-1-1 0,1 0-1,0 1 1,-1-1 0,1 0 0,-1 0 0,1-1-1,0 1 1,-1 0 0,1-1 0,0 1-1,-1-1 1,1 0 0,0 0 0,0 0 0,0 0-1,-4-3 1,3 3-18,1-1 1,0 0-1,0-1 0,0 1 0,0 0 0,0 0 1,0-1-1,1 1 0,-1-1 0,1 0 0,0 1 1,0-1-1,0 0 0,0 0 0,0 0 0,1 0 0,-1 1 1,1-1-1,-1 0 0,1 0 0,0 0 0,0 0 1,2-5-1,0-7-27,1 1 1,0-1-1,9-20 1,-6 17 15,38-100 94,-35 95-52,13-27-1,-7 18-21,-2 0 0,17-62 0,-29 84 4,0 0 0,-1 0-1,1 0 1,-2 0 0,1 0 0,-2 0-1,1 1 1,-1-1 0,-6-15-1,-3-7 23,-23-42-1,27 60-22,4 7-192,-1-1-1,0 1 1,0 0 0,0 0-1,-1 0 1,0 1 0,-1-1-1,1 1 1,-11-8 0,11 38-9294,5-12 5473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35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8448,'13'13'7239,"-11"-10"-6682,12 15 1476,10 1-1060,1 0 0,38 20 0,28 21 413,-81-52-1265,0 1 1,0 0 0,-1 1 0,0 0-1,-1 0 1,10 15 0,-6-3-47,-1 0-1,-1 0 1,-1 1 0,-1 0-1,-1 0 1,-1 1 0,6 48-1,-11-58-108,-1 0 0,-1 0-1,0 0 1,-1 0 0,0 0 0,-1 0-1,-1 0 1,-5 13 0,-7 11-1168,-28 50 1,39-79 878,2-3-303,0-1 0,0 1 0,0 0 1,1 0-1,0-1 0,0 1 0,1 1 1,-1-1-1,1 0 0,1 0 0,-1 12 1,5 7-3807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54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 5632,'12'-19'11671,"-12"19"-11593,4 8 199,0-1 1,-1 1 0,0-1-1,-1 1 1,0 0 0,0 0-1,1 13 1,0-4-35,-1-9-149,46 295 1716,-47-203-1226,-1-58-326,0-41-183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55.3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 7808,'12'-16'7519,"-10"16"-7268,8-2 3,0 0 0,-1 0 0,1 1 0,0 0 0,1 1 0,-1 0 0,0 0 0,17 4 0,0 2 33,-1 0 0,27 11 0,-42-13-252,0 0-1,-1 1 1,0 0 0,0 1 0,15 10-1,-19-11-31,0 0-1,-1 1 0,0-1 1,1 1-1,-2 1 0,1-1 0,-1 1 1,7 13-1,-3 0 198,0 0-1,-1 0 1,-1 1-1,-2 0 1,0 0 0,2 32-1,-5-39-19,0 0-1,-2 0 0,0 0 1,0 0-1,-1 0 1,-1-1-1,0 1 0,-1-1 1,-1 1-1,-11 23 1,12-31-147,-1 0 1,0 0 0,0 0 0,0 0-1,-1-1 1,0 0 0,0 0-1,0 0 1,0-1 0,-1 0 0,0 0-1,-10 3 1,-11 4-13,-52 13-1,65-20-9,-5 0-66,14-3-84,1 0-1,-1 0 1,0 1 0,1-1 0,-1 1 0,1 1 0,-6 2 0,11-5 104,0 0-1,-1 1 0,1-1 1,0 0-1,0 0 0,0 0 0,0 0 1,0 0-1,0 0 0,0 0 1,0 0-1,0 1 0,0-1 0,0 0 1,0 0-1,0 0 0,0 0 1,0 0-1,0 0 0,0 0 1,0 1-1,0-1 0,0 0 0,0 0 1,0 0-1,0 0 0,0 0 1,0 0-1,0 0 0,0 1 1,0-1-1,0 0 0,0 0 0,0 0 1,1 0-1,-1 0 0,0 0 1,0 0-1,0 0 0,0 0 0,0 1 1,0-1-1,0 0 0,0 0 1,0 0-1,1 0 0,-1 0 1,0 0-1,0 0 0,0 0 0,0 0 1,1 0-1,6 2-1106,10 0-1423,3 2-2027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55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42 8704,'1'3'8522,"5"-3"-8316,-1-1-1,1 1 1,-1-1-1,1 0 0,-1 0 1,7-3-1,-10 3-119,1 0-1,0 0 1,0-1-1,-1 1 1,1-1-1,-1 0 1,0 1-1,1-1 0,-1 0 1,0 0-1,0 0 1,0-1-1,2-2 1,-4 5-63,0 0 1,0 0-1,0-1 1,0 1-1,0 0 1,1 0-1,-1 0 1,0-1-1,0 1 1,0 0-1,0 0 1,0 0-1,0-1 0,0 1 1,0 0-1,0 0 1,0-1-1,0 1 1,0 0-1,0 0 1,0 0-1,0-1 1,0 1-1,0 0 1,0 0-1,0 0 1,0-1-1,-1 1 1,1 0-1,0 0 1,0 0-1,0-1 1,0 1-1,0 0 1,0 0-1,-1 0 1,-9-3 455,-10 5-158,15-1-285,0 1 1,1 0-1,-1 1 0,0-1 1,1 1-1,0 0 1,0 0-1,0 0 0,0 1 1,-5 5-1,8-8-48,0 1-1,0-1 1,1 0-1,-1 0 1,0 0-1,1 1 1,-1-1-1,1 0 1,0 0-1,-1 1 1,1-1-1,0 0 1,0 1-1,0-1 1,0 0-1,0 1 1,0-1-1,0 0 1,0 1-1,1-1 1,-1 0-1,0 1 1,2 1-1,0 2-1365,1 1 1,-1-1-1,1 0 0,4 5 0,1 1-3155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56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12 7424,'3'5'6594,"15"4"-3575,-17-9-3011,0 1 0,0-1 0,0 0 0,0 0 0,1 1 1,-1-1-1,0 0 0,0 0 0,0 0 0,1 0 0,1-1 0,-3 1 45,0 0 1,1 0 0,-1-1-1,1 1 1,-1 0-1,0 0 1,1-1-1,-1 1 1,1 0-1,-1-1 1,0 1 0,1 0-1,-1-1 1,0 1-1,0 0 1,1-1-1,-1 1 1,0-1-1,0 1 1,0-1 0,1 1-1,-1 0 1,0-1-1,0 1 1,0-1-1,0 1 1,0-1-1,0 1 1,0-1 0,0 0-1,0 1-5,-1-1 0,1 0 1,0 0-1,0 1 0,-1-1 0,1 0 0,0 1 0,-1-1 1,1 1-1,-1-1 0,1 0 0,-1 1 0,1-1 0,-1 1 0,0-1 1,1 1-1,-1 0 0,1-1 0,-1 1 0,0 0 0,1-1 1,-1 1-1,0 0 0,0 0 0,1-1 0,-1 1 0,-1 0 1,-1-1 44,1 1 1,-1 0 0,0-1 0,1 1 0,-1 0 0,-5 1-1,3 0-65,0 0-1,1 1 1,-1-1-1,0 1 1,1 0-1,-1 0 0,1 1 1,0 0-1,0-1 1,0 1-1,0 1 1,0-1-1,-5 6 0,2 3-94,8-9 75,0-2-13,-1 0 6,0-1 0,1 1-1,-1-1 1,0 1 0,0-1-1,1 1 1,-1-1 0,0 1-1,1-1 1,-1 0 0,1 1-1,-1-1 1,0 0 0,1 1-1,-1-1 1,1 0 0,-1 1-1,1-1 1,-1 0 0,1 0-1,0 1 1,-1-1 0,1 0-1,-1 0 1,1 0 0,-1 0-1,1 0 1,0 0 0,-1 0-1,1 0 1,0 0 0,23-1 123,-23 1-104,4-1 46,-1 0 0,1 0 1,-1-1-1,1 1 1,-1-1-1,0 0 0,5-3 1,-8 4-33,0 1 1,0-1-1,1 0 0,-1 0 1,0 0-1,0 0 1,0 0-1,0 0 0,-1 0 1,1-1-1,1-1 0,-1 2-15,-1 0 0,0 0 0,0 1 0,0-1 0,0 0 0,0 0 0,0 1 0,0-1 0,0 0-1,0 0 1,0 0 0,0 1 0,0-1 0,-1 0 0,1 0 0,0 1 0,0-1 0,-1 0-1,1 1 1,-1-1 0,1 0 0,0 1 0,-2-2 0,0 1-5,1-1 0,-1 1 0,0 0 1,0 0-1,0 0 0,0 0 0,0 0 0,0 0 0,0 0 1,0 1-1,0-1 0,0 1 0,0 0 0,0-1 0,-1 1 1,1 0-1,0 0 0,-4 1 0,-5 0-349,1 1 0,-16 4 0,0 1-4353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6:5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1 7552,'-9'4'5664,"7"1"-5339,1-1 1,0 0 0,0 0 0,0 1-1,0-1 1,1 0 0,-1 1-1,1-1 1,1 1 0,-1-1 0,0 1-1,2 5 1,-1-7-267,0 1 1,0 0-1,0 0 0,0-1 1,1 1-1,-1-1 0,1 1 1,0-1-1,0 0 0,0 0 1,1 0-1,-1 0 0,1 0 1,0 0-1,2 2 0,-3-4-20,-1-1-1,0 1 1,0-1-1,1 1 0,-1-1 1,1 1-1,-1-1 0,0 0 1,1 0-1,-1 1 1,1-1-1,-1 0 0,0 0 1,1-1-1,-1 1 0,1 0 1,-1 0-1,0-1 1,1 1-1,-1-1 0,0 1 1,1-1-1,-1 1 0,0-1 1,0 0-1,1 0 1,-1 0-1,0 1 0,0-1 1,0 0-1,0 0 0,0-1 1,1 0-1,2-3 68,0-1-1,-1 1 0,1 0 1,-1-1-1,0 0 1,2-6-1,-5 12-91,1-1-1,-1 0 1,1 0 0,-1 0-1,0 0 1,1 0 0,-1 0-1,0 0 1,0 0-1,0 1 1,0-1 0,0 0-1,0 0 1,0 0 0,0 0-1,0 0 1,0 0 0,0 0-1,-1 0 1,1 0-1,0 0 1,-1 0 0,1 0-1,0 1 1,-1-1 0,0 0-1,1 0 1,-1 0 0,1 1-1,-1-1 1,0 0 0,1 1-1,-1-1 1,0 1-1,-1-2 1,0 2-10,0-1 0,1 1 0,-1-1 0,0 1 0,0 0 0,0 0-1,1 0 1,-1 0 0,0 0 0,0 0 0,0 0 0,1 1 0,-1-1 0,0 1 0,0-1 0,1 1 0,-1 0-1,-2 1 1,-5 3 42,-1 1-1,1 0 1,0 1-1,-12 11 0,19-15-48,-1-1-1,1 0 0,0 1 1,0-1-1,0 1 1,0-1-1,0 1 0,1 0 1,-1 0-1,1 0 1,0 0-1,0 0 0,0 0 1,0 0-1,1 0 0,-1 0 1,1 1-1,-1-1 1,2 6-1,-1-7-235,1 0 0,-1-1 0,1 1 1,0-1-1,0 1 0,0-1 0,0 1 0,0-1 0,0 0 1,0 1-1,1-1 0,-1 0 0,0 0 0,1 0 0,-1 0 0,1 0 1,-1 0-1,1-1 0,-1 1 0,1 0 0,0-1 0,-1 1 0,1-1 1,0 1-1,-1-1 0,1 0 0,3 0 0,9 1-4315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0.8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7 5632,'3'-7'8795,"-13"10"-6809,-15 10-1893,21-10-2,0 1 0,0 1 0,1-1 0,0 0-1,-1 1 1,1 0 0,1 0 0,-1 0 0,1 0 0,-3 8-1,-1 7 185,-4 30-1,6-29-121,-4 21 155,2 1 0,2-1-1,2 1 1,2 0-1,6 59 1,-4-90-184,1 0 0,-1 0 0,2 0 0,5 13 0,-8-21-28,1 1 0,1-1 0,-1 0 0,1 0 0,0 0-1,-1 0 1,2 0 0,-1-1 0,0 1 0,1-1 0,0 0 0,-1 0-1,6 3 1,1-2 38,-1 1 0,0-2 0,1 1 0,0-1 0,0-1 0,10 2 0,14-1-2709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1.2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9088,'47'1'8393,"1"0"-6530,48 0-2237,-80-1-407,-10-1-738,-1 1-1,1 0 1,0 0-1,8 2 1,-5 2-2225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1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0 7808,'-12'0'6766,"11"1"-6484,-14 12 1258,-6 17-1222,18-24-202,0 1 1,0 0-1,1-1 0,0 1 0,0 0 0,1 0 1,-2 14-1,3-17-57,-1 1 0,1-1 0,1 1 0,-1 0 0,1-1-1,-1 1 1,1-1 0,1 1 0,-1-1 0,1 0 0,-1 1 0,1-1 0,3 4 0,-3-5-42,0-1 0,0 1 1,0-1-1,0 0 1,1 0-1,-1 0 0,1 0 1,-1-1-1,1 1 0,0-1 1,0 1-1,0-1 0,0 0 1,0 0-1,0 0 0,0 0 1,0-1-1,0 1 0,0-1 1,0 0-1,5 0 1,-3 0 25,0-1 1,0 0-1,0 0 1,0 0 0,0 0-1,0-1 1,0 0 0,0 0-1,0 0 1,-1-1 0,1 1-1,4-5 1,-8 7-31,0-1 0,0 0-1,0 1 1,-1-1 0,1 0 0,0 0 0,0 0-1,-1 0 1,1 1 0,0-1 0,-1 0 0,1 0-1,-1 0 1,0 0 0,1 0 0,-1-1 0,0 1-1,1 0 1,-1 0 0,0 0 0,0 0 0,0 0-1,0 0 1,0 0 0,0 0 0,0 0 0,-1-1-1,1 1 1,0 0 0,0 0 0,-1 0 0,1 0-1,-1 0 1,1 0 0,-1 0 0,1 0 0,-1 0-1,0 1 1,0-1 0,1 0 0,-2-1 0,-4-4-16,-1 0 0,1 1 0,-1 0 0,-10-6 0,10 6-29,-9-6-188,-17-11-95,30 20 70,0 1-1,0 0 1,0-1 0,-1 1 0,1 0 0,0 0 0,0 1-1,-1-1 1,-3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4T01:27:02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 13 7808,'0'-1'139,"0"1"-1,0 0 1,0-1 0,0 1 0,0-1 0,0 1 0,0-1 0,0 1-1,0-1 1,0 1 0,0-1 0,0 1 0,-1-1 0,1 1 0,0 0-1,0-1 1,0 1 0,-1-1 0,1 1 0,0 0 0,-1-1-1,1 1 1,0 0 0,-1-1 0,1 1 0,-1 0 0,0-1 0,1 1 1,-1 0 0,0 0 0,0 0 1,0 0-1,0 0 0,0 0 0,0 0 1,1 0-1,-1 0 0,0 0 1,0 0-1,0 1 0,-1 0 0,-27 16 945,28-16-1019,-5 4 0,1 0-1,-1 0 0,2 0 1,-1 1-1,0 0 1,1 0-1,0 0 1,-5 10-1,5-6 78,0 0-1,0 0 1,0 0 0,1 0 0,-2 14 0,5-21-115,0-1 1,0 1 0,0-1 0,0 0 0,0 1 0,0-1 0,0 1 0,1-1 0,-1 0-1,1 1 1,0-1 0,0 0 0,-1 0 0,2 1 0,-1-1 0,0 0 0,0 0 0,3 2 0,-2-2 43,0 1 0,1-1 0,-1 0 0,1-1 1,-1 1-1,1 0 0,0-1 0,0 1 1,0-1-1,0 0 0,0 0 0,6 1 0,3 0 84,0-1 0,1-1-1,-1 0 1,1 0 0,-1-1-1,0-1 1,1 0 0,-1-1-1,0 0 1,20-9-1,-29 11-84,0 0 0,0-1-1,0 1 1,0-1-1,0 0 1,0 0 0,-1 0-1,1 0 1,-1-1-1,5-4 1,-6 6-46,-1 0-1,1-1 1,-1 1-1,1 0 1,-1 0-1,1 0 1,-1-1-1,1 1 1,-1 0-1,0 0 1,0-1-1,0 1 1,0 0-1,0-1 0,0 1 1,0 0-1,0 0 1,-1-1-1,1 1 1,0 0-1,-1 0 1,1-1-1,-1 1 1,1 0-1,-1 0 1,1 0-1,-1 0 1,0 0-1,0 0 1,-1-2-1,-3-1-25,1 0-1,-1 0 1,1 1-1,-1-1 0,0 1 1,0 0-1,-10-3 1,-1-1-76,-22-5 1,24 8-178,0 1 0,0 1 0,-1 0 0,-19 1 0,-27 5-5409,48-2 1594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671" Type="http://schemas.openxmlformats.org/officeDocument/2006/relationships/customXml" Target="../ink/ink335.xml"/><Relationship Id="rId727" Type="http://schemas.openxmlformats.org/officeDocument/2006/relationships/customXml" Target="../ink/ink363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4.png"/><Relationship Id="rId366" Type="http://schemas.openxmlformats.org/officeDocument/2006/relationships/image" Target="../media/image185.png"/><Relationship Id="rId531" Type="http://schemas.openxmlformats.org/officeDocument/2006/relationships/customXml" Target="../ink/ink265.xml"/><Relationship Id="rId573" Type="http://schemas.openxmlformats.org/officeDocument/2006/relationships/customXml" Target="../ink/ink286.xml"/><Relationship Id="rId629" Type="http://schemas.openxmlformats.org/officeDocument/2006/relationships/customXml" Target="../ink/ink314.xml"/><Relationship Id="rId170" Type="http://schemas.openxmlformats.org/officeDocument/2006/relationships/image" Target="../media/image87.png"/><Relationship Id="rId226" Type="http://schemas.openxmlformats.org/officeDocument/2006/relationships/image" Target="../media/image115.png"/><Relationship Id="rId433" Type="http://schemas.openxmlformats.org/officeDocument/2006/relationships/customXml" Target="../ink/ink216.xml"/><Relationship Id="rId268" Type="http://schemas.openxmlformats.org/officeDocument/2006/relationships/image" Target="../media/image136.png"/><Relationship Id="rId475" Type="http://schemas.openxmlformats.org/officeDocument/2006/relationships/customXml" Target="../ink/ink237.xml"/><Relationship Id="rId640" Type="http://schemas.openxmlformats.org/officeDocument/2006/relationships/image" Target="../media/image322.png"/><Relationship Id="rId682" Type="http://schemas.openxmlformats.org/officeDocument/2006/relationships/image" Target="../media/image343.png"/><Relationship Id="rId738" Type="http://schemas.openxmlformats.org/officeDocument/2006/relationships/image" Target="../media/image371.png"/><Relationship Id="rId32" Type="http://schemas.openxmlformats.org/officeDocument/2006/relationships/image" Target="../media/image18.png"/><Relationship Id="rId74" Type="http://schemas.openxmlformats.org/officeDocument/2006/relationships/image" Target="../media/image39.png"/><Relationship Id="rId128" Type="http://schemas.openxmlformats.org/officeDocument/2006/relationships/image" Target="../media/image66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00" Type="http://schemas.openxmlformats.org/officeDocument/2006/relationships/image" Target="../media/image252.png"/><Relationship Id="rId542" Type="http://schemas.openxmlformats.org/officeDocument/2006/relationships/image" Target="../media/image273.png"/><Relationship Id="rId584" Type="http://schemas.openxmlformats.org/officeDocument/2006/relationships/image" Target="../media/image294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3.png"/><Relationship Id="rId279" Type="http://schemas.openxmlformats.org/officeDocument/2006/relationships/customXml" Target="../ink/ink139.xml"/><Relationship Id="rId444" Type="http://schemas.openxmlformats.org/officeDocument/2006/relationships/image" Target="../media/image224.png"/><Relationship Id="rId486" Type="http://schemas.openxmlformats.org/officeDocument/2006/relationships/image" Target="../media/image245.png"/><Relationship Id="rId651" Type="http://schemas.openxmlformats.org/officeDocument/2006/relationships/customXml" Target="../ink/ink325.xml"/><Relationship Id="rId693" Type="http://schemas.openxmlformats.org/officeDocument/2006/relationships/customXml" Target="../ink/ink346.xml"/><Relationship Id="rId707" Type="http://schemas.openxmlformats.org/officeDocument/2006/relationships/customXml" Target="../ink/ink353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7.png"/><Relationship Id="rId304" Type="http://schemas.openxmlformats.org/officeDocument/2006/relationships/image" Target="../media/image154.png"/><Relationship Id="rId346" Type="http://schemas.openxmlformats.org/officeDocument/2006/relationships/image" Target="../media/image175.png"/><Relationship Id="rId388" Type="http://schemas.openxmlformats.org/officeDocument/2006/relationships/image" Target="../media/image196.png"/><Relationship Id="rId511" Type="http://schemas.openxmlformats.org/officeDocument/2006/relationships/customXml" Target="../ink/ink255.xml"/><Relationship Id="rId553" Type="http://schemas.openxmlformats.org/officeDocument/2006/relationships/customXml" Target="../ink/ink276.xml"/><Relationship Id="rId609" Type="http://schemas.openxmlformats.org/officeDocument/2006/relationships/customXml" Target="../ink/ink304.xml"/><Relationship Id="rId85" Type="http://schemas.openxmlformats.org/officeDocument/2006/relationships/customXml" Target="../ink/ink42.xml"/><Relationship Id="rId150" Type="http://schemas.openxmlformats.org/officeDocument/2006/relationships/image" Target="../media/image77.png"/><Relationship Id="rId192" Type="http://schemas.openxmlformats.org/officeDocument/2006/relationships/image" Target="../media/image98.png"/><Relationship Id="rId206" Type="http://schemas.openxmlformats.org/officeDocument/2006/relationships/image" Target="../media/image105.png"/><Relationship Id="rId413" Type="http://schemas.openxmlformats.org/officeDocument/2006/relationships/customXml" Target="../ink/ink206.xml"/><Relationship Id="rId595" Type="http://schemas.openxmlformats.org/officeDocument/2006/relationships/customXml" Target="../ink/ink297.xml"/><Relationship Id="rId248" Type="http://schemas.openxmlformats.org/officeDocument/2006/relationships/image" Target="../media/image126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620" Type="http://schemas.openxmlformats.org/officeDocument/2006/relationships/image" Target="../media/image312.png"/><Relationship Id="rId662" Type="http://schemas.openxmlformats.org/officeDocument/2006/relationships/image" Target="../media/image333.png"/><Relationship Id="rId718" Type="http://schemas.openxmlformats.org/officeDocument/2006/relationships/image" Target="../media/image361.png"/><Relationship Id="rId12" Type="http://schemas.openxmlformats.org/officeDocument/2006/relationships/image" Target="../media/image8.png"/><Relationship Id="rId108" Type="http://schemas.openxmlformats.org/officeDocument/2006/relationships/image" Target="../media/image56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22" Type="http://schemas.openxmlformats.org/officeDocument/2006/relationships/image" Target="../media/image263.png"/><Relationship Id="rId54" Type="http://schemas.openxmlformats.org/officeDocument/2006/relationships/image" Target="../media/image29.png"/><Relationship Id="rId96" Type="http://schemas.openxmlformats.org/officeDocument/2006/relationships/image" Target="../media/image50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564" Type="http://schemas.openxmlformats.org/officeDocument/2006/relationships/image" Target="../media/image284.png"/><Relationship Id="rId259" Type="http://schemas.openxmlformats.org/officeDocument/2006/relationships/customXml" Target="../ink/ink129.xml"/><Relationship Id="rId424" Type="http://schemas.openxmlformats.org/officeDocument/2006/relationships/image" Target="../media/image214.png"/><Relationship Id="rId466" Type="http://schemas.openxmlformats.org/officeDocument/2006/relationships/image" Target="../media/image235.png"/><Relationship Id="rId631" Type="http://schemas.openxmlformats.org/officeDocument/2006/relationships/customXml" Target="../ink/ink315.xml"/><Relationship Id="rId673" Type="http://schemas.openxmlformats.org/officeDocument/2006/relationships/customXml" Target="../ink/ink336.xml"/><Relationship Id="rId729" Type="http://schemas.openxmlformats.org/officeDocument/2006/relationships/customXml" Target="../ink/ink364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7.png"/><Relationship Id="rId326" Type="http://schemas.openxmlformats.org/officeDocument/2006/relationships/image" Target="../media/image165.png"/><Relationship Id="rId533" Type="http://schemas.openxmlformats.org/officeDocument/2006/relationships/customXml" Target="../ink/ink266.xml"/><Relationship Id="rId65" Type="http://schemas.openxmlformats.org/officeDocument/2006/relationships/customXml" Target="../ink/ink32.xml"/><Relationship Id="rId130" Type="http://schemas.openxmlformats.org/officeDocument/2006/relationships/image" Target="../media/image67.png"/><Relationship Id="rId368" Type="http://schemas.openxmlformats.org/officeDocument/2006/relationships/image" Target="../media/image186.png"/><Relationship Id="rId575" Type="http://schemas.openxmlformats.org/officeDocument/2006/relationships/customXml" Target="../ink/ink287.xml"/><Relationship Id="rId740" Type="http://schemas.openxmlformats.org/officeDocument/2006/relationships/image" Target="../media/image372.png"/><Relationship Id="rId172" Type="http://schemas.openxmlformats.org/officeDocument/2006/relationships/image" Target="../media/image88.png"/><Relationship Id="rId228" Type="http://schemas.openxmlformats.org/officeDocument/2006/relationships/image" Target="../media/image116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600" Type="http://schemas.openxmlformats.org/officeDocument/2006/relationships/image" Target="../media/image302.png"/><Relationship Id="rId642" Type="http://schemas.openxmlformats.org/officeDocument/2006/relationships/image" Target="../media/image323.png"/><Relationship Id="rId684" Type="http://schemas.openxmlformats.org/officeDocument/2006/relationships/image" Target="../media/image344.png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502" Type="http://schemas.openxmlformats.org/officeDocument/2006/relationships/image" Target="../media/image253.png"/><Relationship Id="rId34" Type="http://schemas.openxmlformats.org/officeDocument/2006/relationships/image" Target="../media/image19.png"/><Relationship Id="rId76" Type="http://schemas.openxmlformats.org/officeDocument/2006/relationships/image" Target="../media/image40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544" Type="http://schemas.openxmlformats.org/officeDocument/2006/relationships/image" Target="../media/image274.png"/><Relationship Id="rId586" Type="http://schemas.openxmlformats.org/officeDocument/2006/relationships/image" Target="../media/image295.png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7.png"/><Relationship Id="rId404" Type="http://schemas.openxmlformats.org/officeDocument/2006/relationships/image" Target="../media/image204.png"/><Relationship Id="rId446" Type="http://schemas.openxmlformats.org/officeDocument/2006/relationships/image" Target="../media/image225.png"/><Relationship Id="rId611" Type="http://schemas.openxmlformats.org/officeDocument/2006/relationships/customXml" Target="../ink/ink305.xml"/><Relationship Id="rId653" Type="http://schemas.openxmlformats.org/officeDocument/2006/relationships/customXml" Target="../ink/ink326.xml"/><Relationship Id="rId250" Type="http://schemas.openxmlformats.org/officeDocument/2006/relationships/image" Target="../media/image127.png"/><Relationship Id="rId292" Type="http://schemas.openxmlformats.org/officeDocument/2006/relationships/image" Target="../media/image148.png"/><Relationship Id="rId306" Type="http://schemas.openxmlformats.org/officeDocument/2006/relationships/image" Target="../media/image155.png"/><Relationship Id="rId488" Type="http://schemas.openxmlformats.org/officeDocument/2006/relationships/image" Target="../media/image246.png"/><Relationship Id="rId695" Type="http://schemas.openxmlformats.org/officeDocument/2006/relationships/customXml" Target="../ink/ink347.xml"/><Relationship Id="rId709" Type="http://schemas.openxmlformats.org/officeDocument/2006/relationships/customXml" Target="../ink/ink354.xml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7.png"/><Relationship Id="rId348" Type="http://schemas.openxmlformats.org/officeDocument/2006/relationships/image" Target="../media/image176.png"/><Relationship Id="rId513" Type="http://schemas.openxmlformats.org/officeDocument/2006/relationships/customXml" Target="../ink/ink256.xml"/><Relationship Id="rId555" Type="http://schemas.openxmlformats.org/officeDocument/2006/relationships/customXml" Target="../ink/ink277.xml"/><Relationship Id="rId597" Type="http://schemas.openxmlformats.org/officeDocument/2006/relationships/customXml" Target="../ink/ink298.xml"/><Relationship Id="rId720" Type="http://schemas.openxmlformats.org/officeDocument/2006/relationships/image" Target="../media/image362.png"/><Relationship Id="rId152" Type="http://schemas.openxmlformats.org/officeDocument/2006/relationships/image" Target="../media/image78.png"/><Relationship Id="rId194" Type="http://schemas.openxmlformats.org/officeDocument/2006/relationships/image" Target="../media/image99.png"/><Relationship Id="rId208" Type="http://schemas.openxmlformats.org/officeDocument/2006/relationships/image" Target="../media/image106.png"/><Relationship Id="rId415" Type="http://schemas.openxmlformats.org/officeDocument/2006/relationships/customXml" Target="../ink/ink207.xml"/><Relationship Id="rId457" Type="http://schemas.openxmlformats.org/officeDocument/2006/relationships/customXml" Target="../ink/ink228.xml"/><Relationship Id="rId622" Type="http://schemas.openxmlformats.org/officeDocument/2006/relationships/image" Target="../media/image313.png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664" Type="http://schemas.openxmlformats.org/officeDocument/2006/relationships/image" Target="../media/image334.png"/><Relationship Id="rId14" Type="http://schemas.openxmlformats.org/officeDocument/2006/relationships/image" Target="../media/image9.png"/><Relationship Id="rId56" Type="http://schemas.openxmlformats.org/officeDocument/2006/relationships/image" Target="../media/image30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524" Type="http://schemas.openxmlformats.org/officeDocument/2006/relationships/image" Target="../media/image264.png"/><Relationship Id="rId566" Type="http://schemas.openxmlformats.org/officeDocument/2006/relationships/image" Target="../media/image285.png"/><Relationship Id="rId731" Type="http://schemas.openxmlformats.org/officeDocument/2006/relationships/customXml" Target="../ink/ink365.xml"/><Relationship Id="rId98" Type="http://schemas.openxmlformats.org/officeDocument/2006/relationships/image" Target="../media/image51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7.png"/><Relationship Id="rId426" Type="http://schemas.openxmlformats.org/officeDocument/2006/relationships/image" Target="../media/image215.png"/><Relationship Id="rId633" Type="http://schemas.openxmlformats.org/officeDocument/2006/relationships/customXml" Target="../ink/ink316.xml"/><Relationship Id="rId230" Type="http://schemas.openxmlformats.org/officeDocument/2006/relationships/image" Target="../media/image117.png"/><Relationship Id="rId468" Type="http://schemas.openxmlformats.org/officeDocument/2006/relationships/image" Target="../media/image236.png"/><Relationship Id="rId675" Type="http://schemas.openxmlformats.org/officeDocument/2006/relationships/customXml" Target="../ink/ink337.xml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8.png"/><Relationship Id="rId328" Type="http://schemas.openxmlformats.org/officeDocument/2006/relationships/image" Target="../media/image166.png"/><Relationship Id="rId535" Type="http://schemas.openxmlformats.org/officeDocument/2006/relationships/customXml" Target="../ink/ink267.xml"/><Relationship Id="rId577" Type="http://schemas.openxmlformats.org/officeDocument/2006/relationships/customXml" Target="../ink/ink288.xml"/><Relationship Id="rId700" Type="http://schemas.openxmlformats.org/officeDocument/2006/relationships/image" Target="../media/image352.png"/><Relationship Id="rId742" Type="http://schemas.openxmlformats.org/officeDocument/2006/relationships/image" Target="../media/image373.png"/><Relationship Id="rId132" Type="http://schemas.openxmlformats.org/officeDocument/2006/relationships/image" Target="../media/image68.png"/><Relationship Id="rId174" Type="http://schemas.openxmlformats.org/officeDocument/2006/relationships/image" Target="../media/image89.png"/><Relationship Id="rId381" Type="http://schemas.openxmlformats.org/officeDocument/2006/relationships/customXml" Target="../ink/ink190.xml"/><Relationship Id="rId602" Type="http://schemas.openxmlformats.org/officeDocument/2006/relationships/image" Target="../media/image303.png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79" Type="http://schemas.openxmlformats.org/officeDocument/2006/relationships/customXml" Target="../ink/ink239.xml"/><Relationship Id="rId644" Type="http://schemas.openxmlformats.org/officeDocument/2006/relationships/image" Target="../media/image324.png"/><Relationship Id="rId686" Type="http://schemas.openxmlformats.org/officeDocument/2006/relationships/image" Target="../media/image345.png"/><Relationship Id="rId36" Type="http://schemas.openxmlformats.org/officeDocument/2006/relationships/image" Target="../media/image20.png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490" Type="http://schemas.openxmlformats.org/officeDocument/2006/relationships/image" Target="../media/image247.png"/><Relationship Id="rId504" Type="http://schemas.openxmlformats.org/officeDocument/2006/relationships/image" Target="../media/image254.png"/><Relationship Id="rId546" Type="http://schemas.openxmlformats.org/officeDocument/2006/relationships/image" Target="../media/image275.png"/><Relationship Id="rId711" Type="http://schemas.openxmlformats.org/officeDocument/2006/relationships/customXml" Target="../ink/ink355.xml"/><Relationship Id="rId78" Type="http://schemas.openxmlformats.org/officeDocument/2006/relationships/image" Target="../media/image41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77.png"/><Relationship Id="rId406" Type="http://schemas.openxmlformats.org/officeDocument/2006/relationships/image" Target="../media/image205.png"/><Relationship Id="rId588" Type="http://schemas.openxmlformats.org/officeDocument/2006/relationships/image" Target="../media/image296.png"/><Relationship Id="rId9" Type="http://schemas.openxmlformats.org/officeDocument/2006/relationships/customXml" Target="../ink/ink4.xml"/><Relationship Id="rId210" Type="http://schemas.openxmlformats.org/officeDocument/2006/relationships/image" Target="../media/image107.png"/><Relationship Id="rId392" Type="http://schemas.openxmlformats.org/officeDocument/2006/relationships/image" Target="../media/image198.png"/><Relationship Id="rId448" Type="http://schemas.openxmlformats.org/officeDocument/2006/relationships/image" Target="../media/image226.png"/><Relationship Id="rId613" Type="http://schemas.openxmlformats.org/officeDocument/2006/relationships/customXml" Target="../ink/ink306.xml"/><Relationship Id="rId655" Type="http://schemas.openxmlformats.org/officeDocument/2006/relationships/customXml" Target="../ink/ink327.xml"/><Relationship Id="rId697" Type="http://schemas.openxmlformats.org/officeDocument/2006/relationships/customXml" Target="../ink/ink348.xml"/><Relationship Id="rId252" Type="http://schemas.openxmlformats.org/officeDocument/2006/relationships/image" Target="../media/image128.png"/><Relationship Id="rId294" Type="http://schemas.openxmlformats.org/officeDocument/2006/relationships/image" Target="../media/image149.png"/><Relationship Id="rId308" Type="http://schemas.openxmlformats.org/officeDocument/2006/relationships/image" Target="../media/image156.png"/><Relationship Id="rId515" Type="http://schemas.openxmlformats.org/officeDocument/2006/relationships/customXml" Target="../ink/ink257.xml"/><Relationship Id="rId722" Type="http://schemas.openxmlformats.org/officeDocument/2006/relationships/image" Target="../media/image363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8.png"/><Relationship Id="rId154" Type="http://schemas.openxmlformats.org/officeDocument/2006/relationships/image" Target="../media/image79.png"/><Relationship Id="rId361" Type="http://schemas.openxmlformats.org/officeDocument/2006/relationships/customXml" Target="../ink/ink180.xml"/><Relationship Id="rId557" Type="http://schemas.openxmlformats.org/officeDocument/2006/relationships/customXml" Target="../ink/ink278.xml"/><Relationship Id="rId599" Type="http://schemas.openxmlformats.org/officeDocument/2006/relationships/customXml" Target="../ink/ink299.xml"/><Relationship Id="rId196" Type="http://schemas.openxmlformats.org/officeDocument/2006/relationships/image" Target="../media/image100.png"/><Relationship Id="rId417" Type="http://schemas.openxmlformats.org/officeDocument/2006/relationships/customXml" Target="../ink/ink208.xml"/><Relationship Id="rId459" Type="http://schemas.openxmlformats.org/officeDocument/2006/relationships/customXml" Target="../ink/ink229.xml"/><Relationship Id="rId624" Type="http://schemas.openxmlformats.org/officeDocument/2006/relationships/image" Target="../media/image314.png"/><Relationship Id="rId666" Type="http://schemas.openxmlformats.org/officeDocument/2006/relationships/image" Target="../media/image335.png"/><Relationship Id="rId16" Type="http://schemas.openxmlformats.org/officeDocument/2006/relationships/image" Target="../media/image10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470" Type="http://schemas.openxmlformats.org/officeDocument/2006/relationships/image" Target="../media/image237.png"/><Relationship Id="rId526" Type="http://schemas.openxmlformats.org/officeDocument/2006/relationships/image" Target="../media/image265.png"/><Relationship Id="rId58" Type="http://schemas.openxmlformats.org/officeDocument/2006/relationships/image" Target="../media/image31.png"/><Relationship Id="rId123" Type="http://schemas.openxmlformats.org/officeDocument/2006/relationships/customXml" Target="../ink/ink61.xml"/><Relationship Id="rId330" Type="http://schemas.openxmlformats.org/officeDocument/2006/relationships/image" Target="../media/image167.png"/><Relationship Id="rId568" Type="http://schemas.openxmlformats.org/officeDocument/2006/relationships/image" Target="../media/image286.png"/><Relationship Id="rId733" Type="http://schemas.openxmlformats.org/officeDocument/2006/relationships/customXml" Target="../ink/ink366.xml"/><Relationship Id="rId165" Type="http://schemas.openxmlformats.org/officeDocument/2006/relationships/customXml" Target="../ink/ink82.xml"/><Relationship Id="rId372" Type="http://schemas.openxmlformats.org/officeDocument/2006/relationships/image" Target="../media/image188.png"/><Relationship Id="rId428" Type="http://schemas.openxmlformats.org/officeDocument/2006/relationships/image" Target="../media/image216.png"/><Relationship Id="rId635" Type="http://schemas.openxmlformats.org/officeDocument/2006/relationships/customXml" Target="../ink/ink317.xml"/><Relationship Id="rId677" Type="http://schemas.openxmlformats.org/officeDocument/2006/relationships/customXml" Target="../ink/ink338.xml"/><Relationship Id="rId232" Type="http://schemas.openxmlformats.org/officeDocument/2006/relationships/image" Target="../media/image118.png"/><Relationship Id="rId274" Type="http://schemas.openxmlformats.org/officeDocument/2006/relationships/image" Target="../media/image139.png"/><Relationship Id="rId481" Type="http://schemas.openxmlformats.org/officeDocument/2006/relationships/customXml" Target="../ink/ink240.xml"/><Relationship Id="rId702" Type="http://schemas.openxmlformats.org/officeDocument/2006/relationships/image" Target="../media/image353.png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9.png"/><Relationship Id="rId537" Type="http://schemas.openxmlformats.org/officeDocument/2006/relationships/customXml" Target="../ink/ink268.xml"/><Relationship Id="rId579" Type="http://schemas.openxmlformats.org/officeDocument/2006/relationships/customXml" Target="../ink/ink289.xml"/><Relationship Id="rId80" Type="http://schemas.openxmlformats.org/officeDocument/2006/relationships/image" Target="../media/image42.png"/><Relationship Id="rId176" Type="http://schemas.openxmlformats.org/officeDocument/2006/relationships/image" Target="../media/image90.png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439" Type="http://schemas.openxmlformats.org/officeDocument/2006/relationships/customXml" Target="../ink/ink219.xml"/><Relationship Id="rId590" Type="http://schemas.openxmlformats.org/officeDocument/2006/relationships/image" Target="../media/image297.png"/><Relationship Id="rId604" Type="http://schemas.openxmlformats.org/officeDocument/2006/relationships/image" Target="../media/image304.png"/><Relationship Id="rId646" Type="http://schemas.openxmlformats.org/officeDocument/2006/relationships/image" Target="../media/image325.png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227.png"/><Relationship Id="rId506" Type="http://schemas.openxmlformats.org/officeDocument/2006/relationships/image" Target="../media/image255.png"/><Relationship Id="rId688" Type="http://schemas.openxmlformats.org/officeDocument/2006/relationships/image" Target="../media/image346.png"/><Relationship Id="rId38" Type="http://schemas.openxmlformats.org/officeDocument/2006/relationships/image" Target="../media/image21.png"/><Relationship Id="rId103" Type="http://schemas.openxmlformats.org/officeDocument/2006/relationships/customXml" Target="../ink/ink51.xml"/><Relationship Id="rId310" Type="http://schemas.openxmlformats.org/officeDocument/2006/relationships/image" Target="../media/image157.png"/><Relationship Id="rId492" Type="http://schemas.openxmlformats.org/officeDocument/2006/relationships/image" Target="../media/image248.png"/><Relationship Id="rId548" Type="http://schemas.openxmlformats.org/officeDocument/2006/relationships/image" Target="../media/image276.png"/><Relationship Id="rId713" Type="http://schemas.openxmlformats.org/officeDocument/2006/relationships/customXml" Target="../ink/ink356.xml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image" Target="../media/image178.png"/><Relationship Id="rId394" Type="http://schemas.openxmlformats.org/officeDocument/2006/relationships/image" Target="../media/image199.png"/><Relationship Id="rId408" Type="http://schemas.openxmlformats.org/officeDocument/2006/relationships/image" Target="../media/image206.png"/><Relationship Id="rId615" Type="http://schemas.openxmlformats.org/officeDocument/2006/relationships/customXml" Target="../ink/ink307.xml"/><Relationship Id="rId212" Type="http://schemas.openxmlformats.org/officeDocument/2006/relationships/image" Target="../media/image108.png"/><Relationship Id="rId254" Type="http://schemas.openxmlformats.org/officeDocument/2006/relationships/image" Target="../media/image129.png"/><Relationship Id="rId657" Type="http://schemas.openxmlformats.org/officeDocument/2006/relationships/customXml" Target="../ink/ink328.xml"/><Relationship Id="rId699" Type="http://schemas.openxmlformats.org/officeDocument/2006/relationships/customXml" Target="../ink/ink349.xml"/><Relationship Id="rId49" Type="http://schemas.openxmlformats.org/officeDocument/2006/relationships/customXml" Target="../ink/ink24.xml"/><Relationship Id="rId114" Type="http://schemas.openxmlformats.org/officeDocument/2006/relationships/image" Target="../media/image59.png"/><Relationship Id="rId296" Type="http://schemas.openxmlformats.org/officeDocument/2006/relationships/image" Target="../media/image150.png"/><Relationship Id="rId461" Type="http://schemas.openxmlformats.org/officeDocument/2006/relationships/customXml" Target="../ink/ink230.xml"/><Relationship Id="rId517" Type="http://schemas.openxmlformats.org/officeDocument/2006/relationships/customXml" Target="../ink/ink258.xml"/><Relationship Id="rId559" Type="http://schemas.openxmlformats.org/officeDocument/2006/relationships/customXml" Target="../ink/ink279.xml"/><Relationship Id="rId724" Type="http://schemas.openxmlformats.org/officeDocument/2006/relationships/image" Target="../media/image364.png"/><Relationship Id="rId60" Type="http://schemas.openxmlformats.org/officeDocument/2006/relationships/image" Target="../media/image32.png"/><Relationship Id="rId156" Type="http://schemas.openxmlformats.org/officeDocument/2006/relationships/image" Target="../media/image80.png"/><Relationship Id="rId198" Type="http://schemas.openxmlformats.org/officeDocument/2006/relationships/image" Target="../media/image101.png"/><Relationship Id="rId321" Type="http://schemas.openxmlformats.org/officeDocument/2006/relationships/customXml" Target="../ink/ink160.xml"/><Relationship Id="rId363" Type="http://schemas.openxmlformats.org/officeDocument/2006/relationships/customXml" Target="../ink/ink181.xml"/><Relationship Id="rId419" Type="http://schemas.openxmlformats.org/officeDocument/2006/relationships/customXml" Target="../ink/ink209.xml"/><Relationship Id="rId570" Type="http://schemas.openxmlformats.org/officeDocument/2006/relationships/image" Target="../media/image287.png"/><Relationship Id="rId626" Type="http://schemas.openxmlformats.org/officeDocument/2006/relationships/image" Target="../media/image315.png"/><Relationship Id="rId223" Type="http://schemas.openxmlformats.org/officeDocument/2006/relationships/customXml" Target="../ink/ink111.xml"/><Relationship Id="rId430" Type="http://schemas.openxmlformats.org/officeDocument/2006/relationships/image" Target="../media/image217.png"/><Relationship Id="rId668" Type="http://schemas.openxmlformats.org/officeDocument/2006/relationships/image" Target="../media/image336.png"/><Relationship Id="rId18" Type="http://schemas.openxmlformats.org/officeDocument/2006/relationships/image" Target="../media/image11.png"/><Relationship Id="rId265" Type="http://schemas.openxmlformats.org/officeDocument/2006/relationships/customXml" Target="../ink/ink132.xml"/><Relationship Id="rId472" Type="http://schemas.openxmlformats.org/officeDocument/2006/relationships/image" Target="../media/image238.png"/><Relationship Id="rId528" Type="http://schemas.openxmlformats.org/officeDocument/2006/relationships/image" Target="../media/image266.png"/><Relationship Id="rId735" Type="http://schemas.openxmlformats.org/officeDocument/2006/relationships/customXml" Target="../ink/ink367.xml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image" Target="../media/image168.png"/><Relationship Id="rId374" Type="http://schemas.openxmlformats.org/officeDocument/2006/relationships/image" Target="../media/image189.png"/><Relationship Id="rId581" Type="http://schemas.openxmlformats.org/officeDocument/2006/relationships/customXml" Target="../ink/ink290.xml"/><Relationship Id="rId71" Type="http://schemas.openxmlformats.org/officeDocument/2006/relationships/customXml" Target="../ink/ink35.xml"/><Relationship Id="rId234" Type="http://schemas.openxmlformats.org/officeDocument/2006/relationships/image" Target="../media/image119.png"/><Relationship Id="rId637" Type="http://schemas.openxmlformats.org/officeDocument/2006/relationships/customXml" Target="../ink/ink318.xml"/><Relationship Id="rId679" Type="http://schemas.openxmlformats.org/officeDocument/2006/relationships/customXml" Target="../ink/ink339.xml"/><Relationship Id="rId2" Type="http://schemas.openxmlformats.org/officeDocument/2006/relationships/image" Target="../media/image3.png"/><Relationship Id="rId29" Type="http://schemas.openxmlformats.org/officeDocument/2006/relationships/customXml" Target="../ink/ink14.xml"/><Relationship Id="rId276" Type="http://schemas.openxmlformats.org/officeDocument/2006/relationships/image" Target="../media/image140.png"/><Relationship Id="rId441" Type="http://schemas.openxmlformats.org/officeDocument/2006/relationships/customXml" Target="../ink/ink220.xml"/><Relationship Id="rId483" Type="http://schemas.openxmlformats.org/officeDocument/2006/relationships/customXml" Target="../ink/ink241.xml"/><Relationship Id="rId539" Type="http://schemas.openxmlformats.org/officeDocument/2006/relationships/customXml" Target="../ink/ink269.xml"/><Relationship Id="rId690" Type="http://schemas.openxmlformats.org/officeDocument/2006/relationships/image" Target="../media/image347.png"/><Relationship Id="rId704" Type="http://schemas.openxmlformats.org/officeDocument/2006/relationships/image" Target="../media/image354.png"/><Relationship Id="rId40" Type="http://schemas.openxmlformats.org/officeDocument/2006/relationships/image" Target="../media/image22.png"/><Relationship Id="rId136" Type="http://schemas.openxmlformats.org/officeDocument/2006/relationships/image" Target="../media/image70.png"/><Relationship Id="rId178" Type="http://schemas.openxmlformats.org/officeDocument/2006/relationships/image" Target="../media/image91.png"/><Relationship Id="rId301" Type="http://schemas.openxmlformats.org/officeDocument/2006/relationships/customXml" Target="../ink/ink150.xml"/><Relationship Id="rId343" Type="http://schemas.openxmlformats.org/officeDocument/2006/relationships/customXml" Target="../ink/ink171.xml"/><Relationship Id="rId550" Type="http://schemas.openxmlformats.org/officeDocument/2006/relationships/image" Target="../media/image277.png"/><Relationship Id="rId82" Type="http://schemas.openxmlformats.org/officeDocument/2006/relationships/image" Target="../media/image43.png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592" Type="http://schemas.openxmlformats.org/officeDocument/2006/relationships/image" Target="../media/image298.png"/><Relationship Id="rId606" Type="http://schemas.openxmlformats.org/officeDocument/2006/relationships/image" Target="../media/image305.png"/><Relationship Id="rId648" Type="http://schemas.openxmlformats.org/officeDocument/2006/relationships/image" Target="../media/image326.png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image" Target="../media/image207.png"/><Relationship Id="rId452" Type="http://schemas.openxmlformats.org/officeDocument/2006/relationships/image" Target="../media/image228.png"/><Relationship Id="rId494" Type="http://schemas.openxmlformats.org/officeDocument/2006/relationships/image" Target="../media/image249.png"/><Relationship Id="rId508" Type="http://schemas.openxmlformats.org/officeDocument/2006/relationships/image" Target="../media/image256.png"/><Relationship Id="rId715" Type="http://schemas.openxmlformats.org/officeDocument/2006/relationships/customXml" Target="../ink/ink357.xml"/><Relationship Id="rId105" Type="http://schemas.openxmlformats.org/officeDocument/2006/relationships/customXml" Target="../ink/ink52.xml"/><Relationship Id="rId147" Type="http://schemas.openxmlformats.org/officeDocument/2006/relationships/customXml" Target="../ink/ink73.xml"/><Relationship Id="rId312" Type="http://schemas.openxmlformats.org/officeDocument/2006/relationships/image" Target="../media/image158.png"/><Relationship Id="rId354" Type="http://schemas.openxmlformats.org/officeDocument/2006/relationships/image" Target="../media/image179.png"/><Relationship Id="rId51" Type="http://schemas.openxmlformats.org/officeDocument/2006/relationships/customXml" Target="../ink/ink25.xml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200.png"/><Relationship Id="rId561" Type="http://schemas.openxmlformats.org/officeDocument/2006/relationships/customXml" Target="../ink/ink280.xml"/><Relationship Id="rId617" Type="http://schemas.openxmlformats.org/officeDocument/2006/relationships/customXml" Target="../ink/ink308.xml"/><Relationship Id="rId659" Type="http://schemas.openxmlformats.org/officeDocument/2006/relationships/customXml" Target="../ink/ink329.xml"/><Relationship Id="rId214" Type="http://schemas.openxmlformats.org/officeDocument/2006/relationships/image" Target="../media/image109.png"/><Relationship Id="rId256" Type="http://schemas.openxmlformats.org/officeDocument/2006/relationships/image" Target="../media/image130.png"/><Relationship Id="rId298" Type="http://schemas.openxmlformats.org/officeDocument/2006/relationships/image" Target="../media/image151.png"/><Relationship Id="rId421" Type="http://schemas.openxmlformats.org/officeDocument/2006/relationships/customXml" Target="../ink/ink210.xml"/><Relationship Id="rId463" Type="http://schemas.openxmlformats.org/officeDocument/2006/relationships/customXml" Target="../ink/ink231.xml"/><Relationship Id="rId519" Type="http://schemas.openxmlformats.org/officeDocument/2006/relationships/customXml" Target="../ink/ink259.xml"/><Relationship Id="rId670" Type="http://schemas.openxmlformats.org/officeDocument/2006/relationships/image" Target="../media/image337.png"/><Relationship Id="rId116" Type="http://schemas.openxmlformats.org/officeDocument/2006/relationships/image" Target="../media/image60.png"/><Relationship Id="rId158" Type="http://schemas.openxmlformats.org/officeDocument/2006/relationships/image" Target="../media/image81.png"/><Relationship Id="rId323" Type="http://schemas.openxmlformats.org/officeDocument/2006/relationships/customXml" Target="../ink/ink161.xml"/><Relationship Id="rId530" Type="http://schemas.openxmlformats.org/officeDocument/2006/relationships/image" Target="../media/image267.png"/><Relationship Id="rId726" Type="http://schemas.openxmlformats.org/officeDocument/2006/relationships/image" Target="../media/image365.png"/><Relationship Id="rId20" Type="http://schemas.openxmlformats.org/officeDocument/2006/relationships/image" Target="../media/image12.png"/><Relationship Id="rId62" Type="http://schemas.openxmlformats.org/officeDocument/2006/relationships/image" Target="../media/image33.png"/><Relationship Id="rId365" Type="http://schemas.openxmlformats.org/officeDocument/2006/relationships/customXml" Target="../ink/ink182.xml"/><Relationship Id="rId572" Type="http://schemas.openxmlformats.org/officeDocument/2006/relationships/image" Target="../media/image288.png"/><Relationship Id="rId628" Type="http://schemas.openxmlformats.org/officeDocument/2006/relationships/image" Target="../media/image316.png"/><Relationship Id="rId190" Type="http://schemas.openxmlformats.org/officeDocument/2006/relationships/image" Target="../media/image97.png"/><Relationship Id="rId204" Type="http://schemas.openxmlformats.org/officeDocument/2006/relationships/image" Target="../media/image104.png"/><Relationship Id="rId225" Type="http://schemas.openxmlformats.org/officeDocument/2006/relationships/customXml" Target="../ink/ink112.xml"/><Relationship Id="rId246" Type="http://schemas.openxmlformats.org/officeDocument/2006/relationships/image" Target="../media/image125.png"/><Relationship Id="rId267" Type="http://schemas.openxmlformats.org/officeDocument/2006/relationships/customXml" Target="../ink/ink133.xml"/><Relationship Id="rId288" Type="http://schemas.openxmlformats.org/officeDocument/2006/relationships/image" Target="../media/image146.png"/><Relationship Id="rId411" Type="http://schemas.openxmlformats.org/officeDocument/2006/relationships/customXml" Target="../ink/ink205.xml"/><Relationship Id="rId432" Type="http://schemas.openxmlformats.org/officeDocument/2006/relationships/image" Target="../media/image218.png"/><Relationship Id="rId453" Type="http://schemas.openxmlformats.org/officeDocument/2006/relationships/customXml" Target="../ink/ink226.xml"/><Relationship Id="rId474" Type="http://schemas.openxmlformats.org/officeDocument/2006/relationships/image" Target="../media/image239.png"/><Relationship Id="rId509" Type="http://schemas.openxmlformats.org/officeDocument/2006/relationships/customXml" Target="../ink/ink254.xml"/><Relationship Id="rId660" Type="http://schemas.openxmlformats.org/officeDocument/2006/relationships/image" Target="../media/image332.png"/><Relationship Id="rId106" Type="http://schemas.openxmlformats.org/officeDocument/2006/relationships/image" Target="../media/image55.png"/><Relationship Id="rId127" Type="http://schemas.openxmlformats.org/officeDocument/2006/relationships/customXml" Target="../ink/ink63.xml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681" Type="http://schemas.openxmlformats.org/officeDocument/2006/relationships/customXml" Target="../ink/ink340.xml"/><Relationship Id="rId716" Type="http://schemas.openxmlformats.org/officeDocument/2006/relationships/image" Target="../media/image360.png"/><Relationship Id="rId737" Type="http://schemas.openxmlformats.org/officeDocument/2006/relationships/customXml" Target="../ink/ink368.xml"/><Relationship Id="rId10" Type="http://schemas.openxmlformats.org/officeDocument/2006/relationships/image" Target="../media/image7.png"/><Relationship Id="rId31" Type="http://schemas.openxmlformats.org/officeDocument/2006/relationships/customXml" Target="../ink/ink15.xml"/><Relationship Id="rId52" Type="http://schemas.openxmlformats.org/officeDocument/2006/relationships/image" Target="../media/image28.png"/><Relationship Id="rId73" Type="http://schemas.openxmlformats.org/officeDocument/2006/relationships/customXml" Target="../ink/ink36.xml"/><Relationship Id="rId94" Type="http://schemas.openxmlformats.org/officeDocument/2006/relationships/image" Target="../media/image49.png"/><Relationship Id="rId148" Type="http://schemas.openxmlformats.org/officeDocument/2006/relationships/image" Target="../media/image76.png"/><Relationship Id="rId169" Type="http://schemas.openxmlformats.org/officeDocument/2006/relationships/customXml" Target="../ink/ink84.xml"/><Relationship Id="rId334" Type="http://schemas.openxmlformats.org/officeDocument/2006/relationships/image" Target="../media/image169.png"/><Relationship Id="rId355" Type="http://schemas.openxmlformats.org/officeDocument/2006/relationships/customXml" Target="../ink/ink177.xml"/><Relationship Id="rId376" Type="http://schemas.openxmlformats.org/officeDocument/2006/relationships/image" Target="../media/image190.png"/><Relationship Id="rId397" Type="http://schemas.openxmlformats.org/officeDocument/2006/relationships/customXml" Target="../ink/ink198.xml"/><Relationship Id="rId520" Type="http://schemas.openxmlformats.org/officeDocument/2006/relationships/image" Target="../media/image262.png"/><Relationship Id="rId541" Type="http://schemas.openxmlformats.org/officeDocument/2006/relationships/customXml" Target="../ink/ink270.xml"/><Relationship Id="rId562" Type="http://schemas.openxmlformats.org/officeDocument/2006/relationships/image" Target="../media/image283.png"/><Relationship Id="rId583" Type="http://schemas.openxmlformats.org/officeDocument/2006/relationships/customXml" Target="../ink/ink291.xml"/><Relationship Id="rId618" Type="http://schemas.openxmlformats.org/officeDocument/2006/relationships/image" Target="../media/image311.png"/><Relationship Id="rId639" Type="http://schemas.openxmlformats.org/officeDocument/2006/relationships/customXml" Target="../ink/ink319.xml"/><Relationship Id="rId4" Type="http://schemas.openxmlformats.org/officeDocument/2006/relationships/image" Target="../media/image4.png"/><Relationship Id="rId180" Type="http://schemas.openxmlformats.org/officeDocument/2006/relationships/image" Target="../media/image92.png"/><Relationship Id="rId215" Type="http://schemas.openxmlformats.org/officeDocument/2006/relationships/customXml" Target="../ink/ink107.xml"/><Relationship Id="rId236" Type="http://schemas.openxmlformats.org/officeDocument/2006/relationships/image" Target="../media/image120.png"/><Relationship Id="rId257" Type="http://schemas.openxmlformats.org/officeDocument/2006/relationships/customXml" Target="../ink/ink128.xml"/><Relationship Id="rId278" Type="http://schemas.openxmlformats.org/officeDocument/2006/relationships/image" Target="../media/image141.png"/><Relationship Id="rId401" Type="http://schemas.openxmlformats.org/officeDocument/2006/relationships/customXml" Target="../ink/ink200.xml"/><Relationship Id="rId422" Type="http://schemas.openxmlformats.org/officeDocument/2006/relationships/image" Target="../media/image213.png"/><Relationship Id="rId443" Type="http://schemas.openxmlformats.org/officeDocument/2006/relationships/customXml" Target="../ink/ink221.xml"/><Relationship Id="rId464" Type="http://schemas.openxmlformats.org/officeDocument/2006/relationships/image" Target="../media/image234.png"/><Relationship Id="rId650" Type="http://schemas.openxmlformats.org/officeDocument/2006/relationships/image" Target="../media/image327.png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692" Type="http://schemas.openxmlformats.org/officeDocument/2006/relationships/image" Target="../media/image348.png"/><Relationship Id="rId706" Type="http://schemas.openxmlformats.org/officeDocument/2006/relationships/image" Target="../media/image355.png"/><Relationship Id="rId42" Type="http://schemas.openxmlformats.org/officeDocument/2006/relationships/image" Target="../media/image23.png"/><Relationship Id="rId84" Type="http://schemas.openxmlformats.org/officeDocument/2006/relationships/image" Target="../media/image44.png"/><Relationship Id="rId138" Type="http://schemas.openxmlformats.org/officeDocument/2006/relationships/image" Target="../media/image71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510" Type="http://schemas.openxmlformats.org/officeDocument/2006/relationships/image" Target="../media/image257.png"/><Relationship Id="rId552" Type="http://schemas.openxmlformats.org/officeDocument/2006/relationships/image" Target="../media/image278.png"/><Relationship Id="rId594" Type="http://schemas.openxmlformats.org/officeDocument/2006/relationships/image" Target="../media/image299.png"/><Relationship Id="rId608" Type="http://schemas.openxmlformats.org/officeDocument/2006/relationships/image" Target="../media/image30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08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29.png"/><Relationship Id="rId496" Type="http://schemas.openxmlformats.org/officeDocument/2006/relationships/image" Target="../media/image250.png"/><Relationship Id="rId661" Type="http://schemas.openxmlformats.org/officeDocument/2006/relationships/customXml" Target="../ink/ink330.xml"/><Relationship Id="rId717" Type="http://schemas.openxmlformats.org/officeDocument/2006/relationships/customXml" Target="../ink/ink358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59.png"/><Relationship Id="rId356" Type="http://schemas.openxmlformats.org/officeDocument/2006/relationships/image" Target="../media/image180.png"/><Relationship Id="rId398" Type="http://schemas.openxmlformats.org/officeDocument/2006/relationships/image" Target="../media/image201.png"/><Relationship Id="rId521" Type="http://schemas.openxmlformats.org/officeDocument/2006/relationships/customXml" Target="../ink/ink260.xml"/><Relationship Id="rId563" Type="http://schemas.openxmlformats.org/officeDocument/2006/relationships/customXml" Target="../ink/ink281.xml"/><Relationship Id="rId619" Type="http://schemas.openxmlformats.org/officeDocument/2006/relationships/customXml" Target="../ink/ink309.xml"/><Relationship Id="rId95" Type="http://schemas.openxmlformats.org/officeDocument/2006/relationships/customXml" Target="../ink/ink47.xml"/><Relationship Id="rId160" Type="http://schemas.openxmlformats.org/officeDocument/2006/relationships/image" Target="../media/image82.png"/><Relationship Id="rId216" Type="http://schemas.openxmlformats.org/officeDocument/2006/relationships/image" Target="../media/image110.png"/><Relationship Id="rId423" Type="http://schemas.openxmlformats.org/officeDocument/2006/relationships/customXml" Target="../ink/ink211.xml"/><Relationship Id="rId258" Type="http://schemas.openxmlformats.org/officeDocument/2006/relationships/image" Target="../media/image131.png"/><Relationship Id="rId465" Type="http://schemas.openxmlformats.org/officeDocument/2006/relationships/customXml" Target="../ink/ink232.xml"/><Relationship Id="rId630" Type="http://schemas.openxmlformats.org/officeDocument/2006/relationships/image" Target="../media/image317.png"/><Relationship Id="rId672" Type="http://schemas.openxmlformats.org/officeDocument/2006/relationships/image" Target="../media/image338.png"/><Relationship Id="rId728" Type="http://schemas.openxmlformats.org/officeDocument/2006/relationships/image" Target="../media/image366.png"/><Relationship Id="rId22" Type="http://schemas.openxmlformats.org/officeDocument/2006/relationships/image" Target="../media/image13.png"/><Relationship Id="rId64" Type="http://schemas.openxmlformats.org/officeDocument/2006/relationships/image" Target="../media/image34.png"/><Relationship Id="rId118" Type="http://schemas.openxmlformats.org/officeDocument/2006/relationships/image" Target="../media/image61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532" Type="http://schemas.openxmlformats.org/officeDocument/2006/relationships/image" Target="../media/image268.png"/><Relationship Id="rId574" Type="http://schemas.openxmlformats.org/officeDocument/2006/relationships/image" Target="../media/image289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19.png"/><Relationship Id="rId476" Type="http://schemas.openxmlformats.org/officeDocument/2006/relationships/image" Target="../media/image240.png"/><Relationship Id="rId641" Type="http://schemas.openxmlformats.org/officeDocument/2006/relationships/customXml" Target="../ink/ink320.xml"/><Relationship Id="rId683" Type="http://schemas.openxmlformats.org/officeDocument/2006/relationships/customXml" Target="../ink/ink341.xml"/><Relationship Id="rId739" Type="http://schemas.openxmlformats.org/officeDocument/2006/relationships/customXml" Target="../ink/ink369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42.png"/><Relationship Id="rId336" Type="http://schemas.openxmlformats.org/officeDocument/2006/relationships/image" Target="../media/image170.png"/><Relationship Id="rId501" Type="http://schemas.openxmlformats.org/officeDocument/2006/relationships/customXml" Target="../ink/ink250.xml"/><Relationship Id="rId543" Type="http://schemas.openxmlformats.org/officeDocument/2006/relationships/customXml" Target="../ink/ink271.xml"/><Relationship Id="rId75" Type="http://schemas.openxmlformats.org/officeDocument/2006/relationships/customXml" Target="../ink/ink37.xml"/><Relationship Id="rId140" Type="http://schemas.openxmlformats.org/officeDocument/2006/relationships/image" Target="../media/image72.png"/><Relationship Id="rId182" Type="http://schemas.openxmlformats.org/officeDocument/2006/relationships/image" Target="../media/image93.png"/><Relationship Id="rId378" Type="http://schemas.openxmlformats.org/officeDocument/2006/relationships/image" Target="../media/image191.png"/><Relationship Id="rId403" Type="http://schemas.openxmlformats.org/officeDocument/2006/relationships/customXml" Target="../ink/ink201.xml"/><Relationship Id="rId585" Type="http://schemas.openxmlformats.org/officeDocument/2006/relationships/customXml" Target="../ink/ink292.xml"/><Relationship Id="rId6" Type="http://schemas.openxmlformats.org/officeDocument/2006/relationships/image" Target="../media/image5.png"/><Relationship Id="rId238" Type="http://schemas.openxmlformats.org/officeDocument/2006/relationships/image" Target="../media/image121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610" Type="http://schemas.openxmlformats.org/officeDocument/2006/relationships/image" Target="../media/image307.png"/><Relationship Id="rId652" Type="http://schemas.openxmlformats.org/officeDocument/2006/relationships/image" Target="../media/image328.png"/><Relationship Id="rId694" Type="http://schemas.openxmlformats.org/officeDocument/2006/relationships/image" Target="../media/image349.png"/><Relationship Id="rId708" Type="http://schemas.openxmlformats.org/officeDocument/2006/relationships/image" Target="../media/image356.png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512" Type="http://schemas.openxmlformats.org/officeDocument/2006/relationships/image" Target="../media/image258.png"/><Relationship Id="rId44" Type="http://schemas.openxmlformats.org/officeDocument/2006/relationships/image" Target="../media/image24.png"/><Relationship Id="rId86" Type="http://schemas.openxmlformats.org/officeDocument/2006/relationships/image" Target="../media/image45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554" Type="http://schemas.openxmlformats.org/officeDocument/2006/relationships/image" Target="../media/image279.png"/><Relationship Id="rId596" Type="http://schemas.openxmlformats.org/officeDocument/2006/relationships/image" Target="../media/image300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09.png"/><Relationship Id="rId456" Type="http://schemas.openxmlformats.org/officeDocument/2006/relationships/image" Target="../media/image230.png"/><Relationship Id="rId498" Type="http://schemas.openxmlformats.org/officeDocument/2006/relationships/image" Target="../media/image251.png"/><Relationship Id="rId621" Type="http://schemas.openxmlformats.org/officeDocument/2006/relationships/customXml" Target="../ink/ink310.xml"/><Relationship Id="rId663" Type="http://schemas.openxmlformats.org/officeDocument/2006/relationships/customXml" Target="../ink/ink331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2.png"/><Relationship Id="rId316" Type="http://schemas.openxmlformats.org/officeDocument/2006/relationships/image" Target="../media/image160.png"/><Relationship Id="rId523" Type="http://schemas.openxmlformats.org/officeDocument/2006/relationships/customXml" Target="../ink/ink261.xml"/><Relationship Id="rId719" Type="http://schemas.openxmlformats.org/officeDocument/2006/relationships/customXml" Target="../ink/ink359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2.png"/><Relationship Id="rId358" Type="http://schemas.openxmlformats.org/officeDocument/2006/relationships/image" Target="../media/image181.png"/><Relationship Id="rId565" Type="http://schemas.openxmlformats.org/officeDocument/2006/relationships/customXml" Target="../ink/ink282.xml"/><Relationship Id="rId730" Type="http://schemas.openxmlformats.org/officeDocument/2006/relationships/image" Target="../media/image367.png"/><Relationship Id="rId162" Type="http://schemas.openxmlformats.org/officeDocument/2006/relationships/image" Target="../media/image83.png"/><Relationship Id="rId218" Type="http://schemas.openxmlformats.org/officeDocument/2006/relationships/image" Target="../media/image111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632" Type="http://schemas.openxmlformats.org/officeDocument/2006/relationships/image" Target="../media/image318.png"/><Relationship Id="rId271" Type="http://schemas.openxmlformats.org/officeDocument/2006/relationships/customXml" Target="../ink/ink135.xml"/><Relationship Id="rId674" Type="http://schemas.openxmlformats.org/officeDocument/2006/relationships/image" Target="../media/image339.png"/><Relationship Id="rId24" Type="http://schemas.openxmlformats.org/officeDocument/2006/relationships/image" Target="../media/image14.png"/><Relationship Id="rId66" Type="http://schemas.openxmlformats.org/officeDocument/2006/relationships/image" Target="../media/image35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534" Type="http://schemas.openxmlformats.org/officeDocument/2006/relationships/image" Target="../media/image269.png"/><Relationship Id="rId576" Type="http://schemas.openxmlformats.org/officeDocument/2006/relationships/image" Target="../media/image290.png"/><Relationship Id="rId741" Type="http://schemas.openxmlformats.org/officeDocument/2006/relationships/customXml" Target="../ink/ink370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92.png"/><Relationship Id="rId436" Type="http://schemas.openxmlformats.org/officeDocument/2006/relationships/image" Target="../media/image220.png"/><Relationship Id="rId601" Type="http://schemas.openxmlformats.org/officeDocument/2006/relationships/customXml" Target="../ink/ink300.xml"/><Relationship Id="rId643" Type="http://schemas.openxmlformats.org/officeDocument/2006/relationships/customXml" Target="../ink/ink321.xml"/><Relationship Id="rId240" Type="http://schemas.openxmlformats.org/officeDocument/2006/relationships/image" Target="../media/image122.png"/><Relationship Id="rId478" Type="http://schemas.openxmlformats.org/officeDocument/2006/relationships/image" Target="../media/image241.png"/><Relationship Id="rId685" Type="http://schemas.openxmlformats.org/officeDocument/2006/relationships/customXml" Target="../ink/ink342.xml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2.png"/><Relationship Id="rId282" Type="http://schemas.openxmlformats.org/officeDocument/2006/relationships/image" Target="../media/image143.png"/><Relationship Id="rId338" Type="http://schemas.openxmlformats.org/officeDocument/2006/relationships/image" Target="../media/image171.png"/><Relationship Id="rId503" Type="http://schemas.openxmlformats.org/officeDocument/2006/relationships/customXml" Target="../ink/ink251.xml"/><Relationship Id="rId545" Type="http://schemas.openxmlformats.org/officeDocument/2006/relationships/customXml" Target="../ink/ink272.xml"/><Relationship Id="rId587" Type="http://schemas.openxmlformats.org/officeDocument/2006/relationships/customXml" Target="../ink/ink293.xml"/><Relationship Id="rId710" Type="http://schemas.openxmlformats.org/officeDocument/2006/relationships/image" Target="../media/image357.png"/><Relationship Id="rId8" Type="http://schemas.openxmlformats.org/officeDocument/2006/relationships/image" Target="../media/image6.png"/><Relationship Id="rId142" Type="http://schemas.openxmlformats.org/officeDocument/2006/relationships/image" Target="../media/image73.png"/><Relationship Id="rId184" Type="http://schemas.openxmlformats.org/officeDocument/2006/relationships/image" Target="../media/image94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612" Type="http://schemas.openxmlformats.org/officeDocument/2006/relationships/image" Target="../media/image308.png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654" Type="http://schemas.openxmlformats.org/officeDocument/2006/relationships/image" Target="../media/image329.png"/><Relationship Id="rId696" Type="http://schemas.openxmlformats.org/officeDocument/2006/relationships/image" Target="../media/image350.png"/><Relationship Id="rId46" Type="http://schemas.openxmlformats.org/officeDocument/2006/relationships/image" Target="../media/image25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514" Type="http://schemas.openxmlformats.org/officeDocument/2006/relationships/image" Target="../media/image259.png"/><Relationship Id="rId556" Type="http://schemas.openxmlformats.org/officeDocument/2006/relationships/image" Target="../media/image280.png"/><Relationship Id="rId721" Type="http://schemas.openxmlformats.org/officeDocument/2006/relationships/customXml" Target="../ink/ink360.xml"/><Relationship Id="rId88" Type="http://schemas.openxmlformats.org/officeDocument/2006/relationships/image" Target="../media/image46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82.png"/><Relationship Id="rId416" Type="http://schemas.openxmlformats.org/officeDocument/2006/relationships/image" Target="../media/image210.png"/><Relationship Id="rId598" Type="http://schemas.openxmlformats.org/officeDocument/2006/relationships/image" Target="../media/image301.png"/><Relationship Id="rId220" Type="http://schemas.openxmlformats.org/officeDocument/2006/relationships/image" Target="../media/image112.png"/><Relationship Id="rId458" Type="http://schemas.openxmlformats.org/officeDocument/2006/relationships/image" Target="../media/image231.png"/><Relationship Id="rId623" Type="http://schemas.openxmlformats.org/officeDocument/2006/relationships/customXml" Target="../ink/ink311.xml"/><Relationship Id="rId665" Type="http://schemas.openxmlformats.org/officeDocument/2006/relationships/customXml" Target="../ink/ink332.xml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3.png"/><Relationship Id="rId318" Type="http://schemas.openxmlformats.org/officeDocument/2006/relationships/image" Target="../media/image161.png"/><Relationship Id="rId525" Type="http://schemas.openxmlformats.org/officeDocument/2006/relationships/customXml" Target="../ink/ink262.xml"/><Relationship Id="rId567" Type="http://schemas.openxmlformats.org/officeDocument/2006/relationships/customXml" Target="../ink/ink283.xml"/><Relationship Id="rId732" Type="http://schemas.openxmlformats.org/officeDocument/2006/relationships/image" Target="../media/image368.png"/><Relationship Id="rId99" Type="http://schemas.openxmlformats.org/officeDocument/2006/relationships/customXml" Target="../ink/ink49.xml"/><Relationship Id="rId122" Type="http://schemas.openxmlformats.org/officeDocument/2006/relationships/image" Target="../media/image63.png"/><Relationship Id="rId164" Type="http://schemas.openxmlformats.org/officeDocument/2006/relationships/image" Target="../media/image84.png"/><Relationship Id="rId371" Type="http://schemas.openxmlformats.org/officeDocument/2006/relationships/customXml" Target="../ink/ink185.xml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634" Type="http://schemas.openxmlformats.org/officeDocument/2006/relationships/image" Target="../media/image319.png"/><Relationship Id="rId676" Type="http://schemas.openxmlformats.org/officeDocument/2006/relationships/image" Target="../media/image340.png"/><Relationship Id="rId26" Type="http://schemas.openxmlformats.org/officeDocument/2006/relationships/image" Target="../media/image15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image" Target="../media/image242.png"/><Relationship Id="rId536" Type="http://schemas.openxmlformats.org/officeDocument/2006/relationships/image" Target="../media/image270.png"/><Relationship Id="rId701" Type="http://schemas.openxmlformats.org/officeDocument/2006/relationships/customXml" Target="../ink/ink350.xml"/><Relationship Id="rId68" Type="http://schemas.openxmlformats.org/officeDocument/2006/relationships/image" Target="../media/image36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72.png"/><Relationship Id="rId578" Type="http://schemas.openxmlformats.org/officeDocument/2006/relationships/image" Target="../media/image291.png"/><Relationship Id="rId200" Type="http://schemas.openxmlformats.org/officeDocument/2006/relationships/image" Target="../media/image102.png"/><Relationship Id="rId382" Type="http://schemas.openxmlformats.org/officeDocument/2006/relationships/image" Target="../media/image193.png"/><Relationship Id="rId438" Type="http://schemas.openxmlformats.org/officeDocument/2006/relationships/image" Target="../media/image221.png"/><Relationship Id="rId603" Type="http://schemas.openxmlformats.org/officeDocument/2006/relationships/customXml" Target="../ink/ink301.xml"/><Relationship Id="rId645" Type="http://schemas.openxmlformats.org/officeDocument/2006/relationships/customXml" Target="../ink/ink322.xml"/><Relationship Id="rId687" Type="http://schemas.openxmlformats.org/officeDocument/2006/relationships/customXml" Target="../ink/ink343.xml"/><Relationship Id="rId242" Type="http://schemas.openxmlformats.org/officeDocument/2006/relationships/image" Target="../media/image123.png"/><Relationship Id="rId284" Type="http://schemas.openxmlformats.org/officeDocument/2006/relationships/image" Target="../media/image144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712" Type="http://schemas.openxmlformats.org/officeDocument/2006/relationships/image" Target="../media/image358.png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3.png"/><Relationship Id="rId144" Type="http://schemas.openxmlformats.org/officeDocument/2006/relationships/image" Target="../media/image74.png"/><Relationship Id="rId547" Type="http://schemas.openxmlformats.org/officeDocument/2006/relationships/customXml" Target="../ink/ink273.xml"/><Relationship Id="rId589" Type="http://schemas.openxmlformats.org/officeDocument/2006/relationships/customXml" Target="../ink/ink294.xml"/><Relationship Id="rId90" Type="http://schemas.openxmlformats.org/officeDocument/2006/relationships/image" Target="../media/image47.png"/><Relationship Id="rId186" Type="http://schemas.openxmlformats.org/officeDocument/2006/relationships/image" Target="../media/image95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614" Type="http://schemas.openxmlformats.org/officeDocument/2006/relationships/image" Target="../media/image309.png"/><Relationship Id="rId656" Type="http://schemas.openxmlformats.org/officeDocument/2006/relationships/image" Target="../media/image330.png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32.png"/><Relationship Id="rId516" Type="http://schemas.openxmlformats.org/officeDocument/2006/relationships/image" Target="../media/image260.png"/><Relationship Id="rId698" Type="http://schemas.openxmlformats.org/officeDocument/2006/relationships/image" Target="../media/image351.png"/><Relationship Id="rId48" Type="http://schemas.openxmlformats.org/officeDocument/2006/relationships/image" Target="../media/image26.png"/><Relationship Id="rId113" Type="http://schemas.openxmlformats.org/officeDocument/2006/relationships/customXml" Target="../ink/ink56.xml"/><Relationship Id="rId320" Type="http://schemas.openxmlformats.org/officeDocument/2006/relationships/image" Target="../media/image162.png"/><Relationship Id="rId558" Type="http://schemas.openxmlformats.org/officeDocument/2006/relationships/image" Target="../media/image281.png"/><Relationship Id="rId723" Type="http://schemas.openxmlformats.org/officeDocument/2006/relationships/customXml" Target="../ink/ink361.xml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3.png"/><Relationship Id="rId418" Type="http://schemas.openxmlformats.org/officeDocument/2006/relationships/image" Target="../media/image211.png"/><Relationship Id="rId625" Type="http://schemas.openxmlformats.org/officeDocument/2006/relationships/customXml" Target="../ink/ink312.xml"/><Relationship Id="rId222" Type="http://schemas.openxmlformats.org/officeDocument/2006/relationships/image" Target="../media/image113.png"/><Relationship Id="rId264" Type="http://schemas.openxmlformats.org/officeDocument/2006/relationships/image" Target="../media/image134.png"/><Relationship Id="rId471" Type="http://schemas.openxmlformats.org/officeDocument/2006/relationships/customXml" Target="../ink/ink235.xml"/><Relationship Id="rId667" Type="http://schemas.openxmlformats.org/officeDocument/2006/relationships/customXml" Target="../ink/ink333.xml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4.png"/><Relationship Id="rId527" Type="http://schemas.openxmlformats.org/officeDocument/2006/relationships/customXml" Target="../ink/ink263.xml"/><Relationship Id="rId569" Type="http://schemas.openxmlformats.org/officeDocument/2006/relationships/customXml" Target="../ink/ink284.xml"/><Relationship Id="rId734" Type="http://schemas.openxmlformats.org/officeDocument/2006/relationships/image" Target="../media/image369.png"/><Relationship Id="rId70" Type="http://schemas.openxmlformats.org/officeDocument/2006/relationships/image" Target="../media/image37.png"/><Relationship Id="rId166" Type="http://schemas.openxmlformats.org/officeDocument/2006/relationships/image" Target="../media/image85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580" Type="http://schemas.openxmlformats.org/officeDocument/2006/relationships/image" Target="../media/image292.png"/><Relationship Id="rId636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6.xml"/><Relationship Id="rId440" Type="http://schemas.openxmlformats.org/officeDocument/2006/relationships/image" Target="../media/image222.png"/><Relationship Id="rId678" Type="http://schemas.openxmlformats.org/officeDocument/2006/relationships/image" Target="../media/image341.png"/><Relationship Id="rId28" Type="http://schemas.openxmlformats.org/officeDocument/2006/relationships/image" Target="../media/image16.png"/><Relationship Id="rId275" Type="http://schemas.openxmlformats.org/officeDocument/2006/relationships/customXml" Target="../ink/ink137.xml"/><Relationship Id="rId300" Type="http://schemas.openxmlformats.org/officeDocument/2006/relationships/image" Target="../media/image152.png"/><Relationship Id="rId482" Type="http://schemas.openxmlformats.org/officeDocument/2006/relationships/image" Target="../media/image243.png"/><Relationship Id="rId538" Type="http://schemas.openxmlformats.org/officeDocument/2006/relationships/image" Target="../media/image271.png"/><Relationship Id="rId703" Type="http://schemas.openxmlformats.org/officeDocument/2006/relationships/customXml" Target="../ink/ink351.xml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3.png"/><Relationship Id="rId384" Type="http://schemas.openxmlformats.org/officeDocument/2006/relationships/image" Target="../media/image194.png"/><Relationship Id="rId591" Type="http://schemas.openxmlformats.org/officeDocument/2006/relationships/customXml" Target="../ink/ink295.xml"/><Relationship Id="rId605" Type="http://schemas.openxmlformats.org/officeDocument/2006/relationships/customXml" Target="../ink/ink302.xml"/><Relationship Id="rId202" Type="http://schemas.openxmlformats.org/officeDocument/2006/relationships/image" Target="../media/image103.png"/><Relationship Id="rId244" Type="http://schemas.openxmlformats.org/officeDocument/2006/relationships/image" Target="../media/image124.png"/><Relationship Id="rId647" Type="http://schemas.openxmlformats.org/officeDocument/2006/relationships/customXml" Target="../ink/ink323.xml"/><Relationship Id="rId689" Type="http://schemas.openxmlformats.org/officeDocument/2006/relationships/customXml" Target="../ink/ink344.xml"/><Relationship Id="rId39" Type="http://schemas.openxmlformats.org/officeDocument/2006/relationships/customXml" Target="../ink/ink19.xml"/><Relationship Id="rId286" Type="http://schemas.openxmlformats.org/officeDocument/2006/relationships/image" Target="../media/image145.png"/><Relationship Id="rId451" Type="http://schemas.openxmlformats.org/officeDocument/2006/relationships/customXml" Target="../ink/ink225.xml"/><Relationship Id="rId493" Type="http://schemas.openxmlformats.org/officeDocument/2006/relationships/customXml" Target="../ink/ink246.xml"/><Relationship Id="rId507" Type="http://schemas.openxmlformats.org/officeDocument/2006/relationships/customXml" Target="../ink/ink253.xml"/><Relationship Id="rId549" Type="http://schemas.openxmlformats.org/officeDocument/2006/relationships/customXml" Target="../ink/ink274.xml"/><Relationship Id="rId714" Type="http://schemas.openxmlformats.org/officeDocument/2006/relationships/image" Target="../media/image359.png"/><Relationship Id="rId50" Type="http://schemas.openxmlformats.org/officeDocument/2006/relationships/image" Target="../media/image27.png"/><Relationship Id="rId104" Type="http://schemas.openxmlformats.org/officeDocument/2006/relationships/image" Target="../media/image54.png"/><Relationship Id="rId146" Type="http://schemas.openxmlformats.org/officeDocument/2006/relationships/image" Target="../media/image75.png"/><Relationship Id="rId188" Type="http://schemas.openxmlformats.org/officeDocument/2006/relationships/image" Target="../media/image96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560" Type="http://schemas.openxmlformats.org/officeDocument/2006/relationships/image" Target="../media/image282.png"/><Relationship Id="rId92" Type="http://schemas.openxmlformats.org/officeDocument/2006/relationships/image" Target="../media/image48.png"/><Relationship Id="rId213" Type="http://schemas.openxmlformats.org/officeDocument/2006/relationships/customXml" Target="../ink/ink106.xml"/><Relationship Id="rId420" Type="http://schemas.openxmlformats.org/officeDocument/2006/relationships/image" Target="../media/image212.png"/><Relationship Id="rId616" Type="http://schemas.openxmlformats.org/officeDocument/2006/relationships/image" Target="../media/image310.png"/><Relationship Id="rId658" Type="http://schemas.openxmlformats.org/officeDocument/2006/relationships/image" Target="../media/image331.png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3.png"/><Relationship Id="rId518" Type="http://schemas.openxmlformats.org/officeDocument/2006/relationships/image" Target="../media/image261.png"/><Relationship Id="rId725" Type="http://schemas.openxmlformats.org/officeDocument/2006/relationships/customXml" Target="../ink/ink362.xml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3.png"/><Relationship Id="rId364" Type="http://schemas.openxmlformats.org/officeDocument/2006/relationships/image" Target="../media/image184.png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571" Type="http://schemas.openxmlformats.org/officeDocument/2006/relationships/customXml" Target="../ink/ink285.xml"/><Relationship Id="rId627" Type="http://schemas.openxmlformats.org/officeDocument/2006/relationships/customXml" Target="../ink/ink313.xml"/><Relationship Id="rId669" Type="http://schemas.openxmlformats.org/officeDocument/2006/relationships/customXml" Target="../ink/ink334.xml"/><Relationship Id="rId19" Type="http://schemas.openxmlformats.org/officeDocument/2006/relationships/customXml" Target="../ink/ink9.xml"/><Relationship Id="rId224" Type="http://schemas.openxmlformats.org/officeDocument/2006/relationships/image" Target="../media/image114.png"/><Relationship Id="rId266" Type="http://schemas.openxmlformats.org/officeDocument/2006/relationships/image" Target="../media/image135.png"/><Relationship Id="rId431" Type="http://schemas.openxmlformats.org/officeDocument/2006/relationships/customXml" Target="../ink/ink215.xml"/><Relationship Id="rId473" Type="http://schemas.openxmlformats.org/officeDocument/2006/relationships/customXml" Target="../ink/ink236.xml"/><Relationship Id="rId529" Type="http://schemas.openxmlformats.org/officeDocument/2006/relationships/customXml" Target="../ink/ink264.xml"/><Relationship Id="rId680" Type="http://schemas.openxmlformats.org/officeDocument/2006/relationships/image" Target="../media/image342.png"/><Relationship Id="rId736" Type="http://schemas.openxmlformats.org/officeDocument/2006/relationships/image" Target="../media/image370.png"/><Relationship Id="rId30" Type="http://schemas.openxmlformats.org/officeDocument/2006/relationships/image" Target="../media/image17.png"/><Relationship Id="rId126" Type="http://schemas.openxmlformats.org/officeDocument/2006/relationships/image" Target="../media/image65.png"/><Relationship Id="rId168" Type="http://schemas.openxmlformats.org/officeDocument/2006/relationships/image" Target="../media/image86.png"/><Relationship Id="rId333" Type="http://schemas.openxmlformats.org/officeDocument/2006/relationships/customXml" Target="../ink/ink166.xml"/><Relationship Id="rId540" Type="http://schemas.openxmlformats.org/officeDocument/2006/relationships/image" Target="../media/image272.png"/><Relationship Id="rId72" Type="http://schemas.openxmlformats.org/officeDocument/2006/relationships/image" Target="../media/image38.png"/><Relationship Id="rId375" Type="http://schemas.openxmlformats.org/officeDocument/2006/relationships/customXml" Target="../ink/ink187.xml"/><Relationship Id="rId582" Type="http://schemas.openxmlformats.org/officeDocument/2006/relationships/image" Target="../media/image293.png"/><Relationship Id="rId638" Type="http://schemas.openxmlformats.org/officeDocument/2006/relationships/image" Target="../media/image321.png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202.png"/><Relationship Id="rId442" Type="http://schemas.openxmlformats.org/officeDocument/2006/relationships/image" Target="../media/image223.png"/><Relationship Id="rId484" Type="http://schemas.openxmlformats.org/officeDocument/2006/relationships/image" Target="../media/image244.png"/><Relationship Id="rId705" Type="http://schemas.openxmlformats.org/officeDocument/2006/relationships/customXml" Target="../ink/ink352.xml"/><Relationship Id="rId137" Type="http://schemas.openxmlformats.org/officeDocument/2006/relationships/customXml" Target="../ink/ink68.xml"/><Relationship Id="rId302" Type="http://schemas.openxmlformats.org/officeDocument/2006/relationships/image" Target="../media/image153.png"/><Relationship Id="rId344" Type="http://schemas.openxmlformats.org/officeDocument/2006/relationships/image" Target="../media/image174.png"/><Relationship Id="rId691" Type="http://schemas.openxmlformats.org/officeDocument/2006/relationships/customXml" Target="../ink/ink345.xml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5.png"/><Relationship Id="rId551" Type="http://schemas.openxmlformats.org/officeDocument/2006/relationships/customXml" Target="../ink/ink275.xml"/><Relationship Id="rId593" Type="http://schemas.openxmlformats.org/officeDocument/2006/relationships/customXml" Target="../ink/ink296.xml"/><Relationship Id="rId607" Type="http://schemas.openxmlformats.org/officeDocument/2006/relationships/customXml" Target="../ink/ink303.xml"/><Relationship Id="rId649" Type="http://schemas.openxmlformats.org/officeDocument/2006/relationships/customXml" Target="../ink/ink32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8.xml"/><Relationship Id="rId299" Type="http://schemas.openxmlformats.org/officeDocument/2006/relationships/customXml" Target="../ink/ink519.xml"/><Relationship Id="rId671" Type="http://schemas.openxmlformats.org/officeDocument/2006/relationships/customXml" Target="../ink/ink705.xml"/><Relationship Id="rId21" Type="http://schemas.openxmlformats.org/officeDocument/2006/relationships/customXml" Target="../ink/ink380.xml"/><Relationship Id="rId63" Type="http://schemas.openxmlformats.org/officeDocument/2006/relationships/customXml" Target="../ink/ink401.xml"/><Relationship Id="rId159" Type="http://schemas.openxmlformats.org/officeDocument/2006/relationships/customXml" Target="../ink/ink449.xml"/><Relationship Id="rId324" Type="http://schemas.openxmlformats.org/officeDocument/2006/relationships/image" Target="../media/image1640.png"/><Relationship Id="rId366" Type="http://schemas.openxmlformats.org/officeDocument/2006/relationships/image" Target="../media/image1850.png"/><Relationship Id="rId531" Type="http://schemas.openxmlformats.org/officeDocument/2006/relationships/customXml" Target="../ink/ink635.xml"/><Relationship Id="rId573" Type="http://schemas.openxmlformats.org/officeDocument/2006/relationships/customXml" Target="../ink/ink656.xml"/><Relationship Id="rId629" Type="http://schemas.openxmlformats.org/officeDocument/2006/relationships/customXml" Target="../ink/ink684.xml"/><Relationship Id="rId170" Type="http://schemas.openxmlformats.org/officeDocument/2006/relationships/image" Target="../media/image8710.png"/><Relationship Id="rId226" Type="http://schemas.openxmlformats.org/officeDocument/2006/relationships/image" Target="../media/image11510.png"/><Relationship Id="rId433" Type="http://schemas.openxmlformats.org/officeDocument/2006/relationships/customXml" Target="../ink/ink586.xml"/><Relationship Id="rId268" Type="http://schemas.openxmlformats.org/officeDocument/2006/relationships/image" Target="../media/image13610.png"/><Relationship Id="rId475" Type="http://schemas.openxmlformats.org/officeDocument/2006/relationships/customXml" Target="../ink/ink607.xml"/><Relationship Id="rId640" Type="http://schemas.openxmlformats.org/officeDocument/2006/relationships/image" Target="../media/image3220.png"/><Relationship Id="rId682" Type="http://schemas.openxmlformats.org/officeDocument/2006/relationships/image" Target="../media/image3430.png"/><Relationship Id="rId32" Type="http://schemas.openxmlformats.org/officeDocument/2006/relationships/image" Target="../media/image1810.png"/><Relationship Id="rId74" Type="http://schemas.openxmlformats.org/officeDocument/2006/relationships/image" Target="../media/image3910.png"/><Relationship Id="rId128" Type="http://schemas.openxmlformats.org/officeDocument/2006/relationships/image" Target="../media/image6610.png"/><Relationship Id="rId335" Type="http://schemas.openxmlformats.org/officeDocument/2006/relationships/customXml" Target="../ink/ink537.xml"/><Relationship Id="rId377" Type="http://schemas.openxmlformats.org/officeDocument/2006/relationships/customXml" Target="../ink/ink558.xml"/><Relationship Id="rId500" Type="http://schemas.openxmlformats.org/officeDocument/2006/relationships/image" Target="../media/image2520.png"/><Relationship Id="rId542" Type="http://schemas.openxmlformats.org/officeDocument/2006/relationships/image" Target="../media/image2730.png"/><Relationship Id="rId584" Type="http://schemas.openxmlformats.org/officeDocument/2006/relationships/image" Target="../media/image2940.png"/><Relationship Id="rId5" Type="http://schemas.openxmlformats.org/officeDocument/2006/relationships/customXml" Target="../ink/ink372.xml"/><Relationship Id="rId181" Type="http://schemas.openxmlformats.org/officeDocument/2006/relationships/customXml" Target="../ink/ink460.xml"/><Relationship Id="rId237" Type="http://schemas.openxmlformats.org/officeDocument/2006/relationships/customXml" Target="../ink/ink488.xml"/><Relationship Id="rId402" Type="http://schemas.openxmlformats.org/officeDocument/2006/relationships/image" Target="../media/image2030.png"/><Relationship Id="rId279" Type="http://schemas.openxmlformats.org/officeDocument/2006/relationships/customXml" Target="../ink/ink509.xml"/><Relationship Id="rId444" Type="http://schemas.openxmlformats.org/officeDocument/2006/relationships/image" Target="../media/image2240.png"/><Relationship Id="rId486" Type="http://schemas.openxmlformats.org/officeDocument/2006/relationships/image" Target="../media/image2450.png"/><Relationship Id="rId651" Type="http://schemas.openxmlformats.org/officeDocument/2006/relationships/customXml" Target="../ink/ink695.xml"/><Relationship Id="rId693" Type="http://schemas.openxmlformats.org/officeDocument/2006/relationships/customXml" Target="../ink/ink716.xml"/><Relationship Id="rId707" Type="http://schemas.openxmlformats.org/officeDocument/2006/relationships/customXml" Target="../ink/ink723.xml"/><Relationship Id="rId43" Type="http://schemas.openxmlformats.org/officeDocument/2006/relationships/customXml" Target="../ink/ink391.xml"/><Relationship Id="rId139" Type="http://schemas.openxmlformats.org/officeDocument/2006/relationships/customXml" Target="../ink/ink439.xml"/><Relationship Id="rId290" Type="http://schemas.openxmlformats.org/officeDocument/2006/relationships/image" Target="../media/image1470.png"/><Relationship Id="rId304" Type="http://schemas.openxmlformats.org/officeDocument/2006/relationships/image" Target="../media/image1540.png"/><Relationship Id="rId346" Type="http://schemas.openxmlformats.org/officeDocument/2006/relationships/image" Target="../media/image1750.png"/><Relationship Id="rId388" Type="http://schemas.openxmlformats.org/officeDocument/2006/relationships/image" Target="../media/image1960.png"/><Relationship Id="rId511" Type="http://schemas.openxmlformats.org/officeDocument/2006/relationships/customXml" Target="../ink/ink625.xml"/><Relationship Id="rId553" Type="http://schemas.openxmlformats.org/officeDocument/2006/relationships/customXml" Target="../ink/ink646.xml"/><Relationship Id="rId609" Type="http://schemas.openxmlformats.org/officeDocument/2006/relationships/customXml" Target="../ink/ink674.xml"/><Relationship Id="rId85" Type="http://schemas.openxmlformats.org/officeDocument/2006/relationships/customXml" Target="../ink/ink412.xml"/><Relationship Id="rId150" Type="http://schemas.openxmlformats.org/officeDocument/2006/relationships/image" Target="../media/image7710.png"/><Relationship Id="rId192" Type="http://schemas.openxmlformats.org/officeDocument/2006/relationships/image" Target="../media/image9810.png"/><Relationship Id="rId206" Type="http://schemas.openxmlformats.org/officeDocument/2006/relationships/image" Target="../media/image10510.png"/><Relationship Id="rId413" Type="http://schemas.openxmlformats.org/officeDocument/2006/relationships/customXml" Target="../ink/ink576.xml"/><Relationship Id="rId595" Type="http://schemas.openxmlformats.org/officeDocument/2006/relationships/customXml" Target="../ink/ink667.xml"/><Relationship Id="rId248" Type="http://schemas.openxmlformats.org/officeDocument/2006/relationships/image" Target="../media/image12610.png"/><Relationship Id="rId455" Type="http://schemas.openxmlformats.org/officeDocument/2006/relationships/customXml" Target="../ink/ink597.xml"/><Relationship Id="rId497" Type="http://schemas.openxmlformats.org/officeDocument/2006/relationships/customXml" Target="../ink/ink618.xml"/><Relationship Id="rId620" Type="http://schemas.openxmlformats.org/officeDocument/2006/relationships/image" Target="../media/image3120.png"/><Relationship Id="rId662" Type="http://schemas.openxmlformats.org/officeDocument/2006/relationships/image" Target="../media/image3330.png"/><Relationship Id="rId718" Type="http://schemas.openxmlformats.org/officeDocument/2006/relationships/image" Target="../media/image3611.png"/><Relationship Id="rId12" Type="http://schemas.openxmlformats.org/officeDocument/2006/relationships/image" Target="../media/image8100.png"/><Relationship Id="rId108" Type="http://schemas.openxmlformats.org/officeDocument/2006/relationships/image" Target="../media/image5610.png"/><Relationship Id="rId315" Type="http://schemas.openxmlformats.org/officeDocument/2006/relationships/customXml" Target="../ink/ink527.xml"/><Relationship Id="rId357" Type="http://schemas.openxmlformats.org/officeDocument/2006/relationships/customXml" Target="../ink/ink548.xml"/><Relationship Id="rId522" Type="http://schemas.openxmlformats.org/officeDocument/2006/relationships/image" Target="../media/image2630.png"/><Relationship Id="rId54" Type="http://schemas.openxmlformats.org/officeDocument/2006/relationships/image" Target="../media/image2910.png"/><Relationship Id="rId96" Type="http://schemas.openxmlformats.org/officeDocument/2006/relationships/image" Target="../media/image5010.png"/><Relationship Id="rId161" Type="http://schemas.openxmlformats.org/officeDocument/2006/relationships/customXml" Target="../ink/ink450.xml"/><Relationship Id="rId217" Type="http://schemas.openxmlformats.org/officeDocument/2006/relationships/customXml" Target="../ink/ink478.xml"/><Relationship Id="rId399" Type="http://schemas.openxmlformats.org/officeDocument/2006/relationships/customXml" Target="../ink/ink569.xml"/><Relationship Id="rId564" Type="http://schemas.openxmlformats.org/officeDocument/2006/relationships/image" Target="../media/image2840.png"/><Relationship Id="rId259" Type="http://schemas.openxmlformats.org/officeDocument/2006/relationships/customXml" Target="../ink/ink499.xml"/><Relationship Id="rId424" Type="http://schemas.openxmlformats.org/officeDocument/2006/relationships/image" Target="../media/image2140.png"/><Relationship Id="rId466" Type="http://schemas.openxmlformats.org/officeDocument/2006/relationships/image" Target="../media/image2350.png"/><Relationship Id="rId631" Type="http://schemas.openxmlformats.org/officeDocument/2006/relationships/customXml" Target="../ink/ink685.xml"/><Relationship Id="rId673" Type="http://schemas.openxmlformats.org/officeDocument/2006/relationships/customXml" Target="../ink/ink706.xml"/><Relationship Id="rId23" Type="http://schemas.openxmlformats.org/officeDocument/2006/relationships/customXml" Target="../ink/ink381.xml"/><Relationship Id="rId119" Type="http://schemas.openxmlformats.org/officeDocument/2006/relationships/customXml" Target="../ink/ink429.xml"/><Relationship Id="rId270" Type="http://schemas.openxmlformats.org/officeDocument/2006/relationships/image" Target="../media/image13710.png"/><Relationship Id="rId326" Type="http://schemas.openxmlformats.org/officeDocument/2006/relationships/image" Target="../media/image1650.png"/><Relationship Id="rId533" Type="http://schemas.openxmlformats.org/officeDocument/2006/relationships/customXml" Target="../ink/ink636.xml"/><Relationship Id="rId65" Type="http://schemas.openxmlformats.org/officeDocument/2006/relationships/customXml" Target="../ink/ink402.xml"/><Relationship Id="rId130" Type="http://schemas.openxmlformats.org/officeDocument/2006/relationships/image" Target="../media/image6710.png"/><Relationship Id="rId368" Type="http://schemas.openxmlformats.org/officeDocument/2006/relationships/image" Target="../media/image1860.png"/><Relationship Id="rId575" Type="http://schemas.openxmlformats.org/officeDocument/2006/relationships/customXml" Target="../ink/ink657.xml"/><Relationship Id="rId172" Type="http://schemas.openxmlformats.org/officeDocument/2006/relationships/image" Target="../media/image8810.png"/><Relationship Id="rId228" Type="http://schemas.openxmlformats.org/officeDocument/2006/relationships/image" Target="../media/image11610.png"/><Relationship Id="rId435" Type="http://schemas.openxmlformats.org/officeDocument/2006/relationships/customXml" Target="../ink/ink587.xml"/><Relationship Id="rId477" Type="http://schemas.openxmlformats.org/officeDocument/2006/relationships/customXml" Target="../ink/ink608.xml"/><Relationship Id="rId600" Type="http://schemas.openxmlformats.org/officeDocument/2006/relationships/image" Target="../media/image3020.png"/><Relationship Id="rId642" Type="http://schemas.openxmlformats.org/officeDocument/2006/relationships/image" Target="../media/image3230.png"/><Relationship Id="rId684" Type="http://schemas.openxmlformats.org/officeDocument/2006/relationships/image" Target="../media/image3440.png"/><Relationship Id="rId281" Type="http://schemas.openxmlformats.org/officeDocument/2006/relationships/customXml" Target="../ink/ink510.xml"/><Relationship Id="rId337" Type="http://schemas.openxmlformats.org/officeDocument/2006/relationships/customXml" Target="../ink/ink538.xml"/><Relationship Id="rId502" Type="http://schemas.openxmlformats.org/officeDocument/2006/relationships/image" Target="../media/image2530.png"/><Relationship Id="rId34" Type="http://schemas.openxmlformats.org/officeDocument/2006/relationships/image" Target="../media/image1910.png"/><Relationship Id="rId76" Type="http://schemas.openxmlformats.org/officeDocument/2006/relationships/image" Target="../media/image4010.png"/><Relationship Id="rId141" Type="http://schemas.openxmlformats.org/officeDocument/2006/relationships/customXml" Target="../ink/ink440.xml"/><Relationship Id="rId379" Type="http://schemas.openxmlformats.org/officeDocument/2006/relationships/customXml" Target="../ink/ink559.xml"/><Relationship Id="rId544" Type="http://schemas.openxmlformats.org/officeDocument/2006/relationships/image" Target="../media/image2740.png"/><Relationship Id="rId586" Type="http://schemas.openxmlformats.org/officeDocument/2006/relationships/image" Target="../media/image2950.png"/><Relationship Id="rId7" Type="http://schemas.openxmlformats.org/officeDocument/2006/relationships/customXml" Target="../ink/ink373.xml"/><Relationship Id="rId183" Type="http://schemas.openxmlformats.org/officeDocument/2006/relationships/customXml" Target="../ink/ink461.xml"/><Relationship Id="rId239" Type="http://schemas.openxmlformats.org/officeDocument/2006/relationships/customXml" Target="../ink/ink489.xml"/><Relationship Id="rId390" Type="http://schemas.openxmlformats.org/officeDocument/2006/relationships/image" Target="../media/image1970.png"/><Relationship Id="rId404" Type="http://schemas.openxmlformats.org/officeDocument/2006/relationships/image" Target="../media/image2040.png"/><Relationship Id="rId446" Type="http://schemas.openxmlformats.org/officeDocument/2006/relationships/image" Target="../media/image2250.png"/><Relationship Id="rId611" Type="http://schemas.openxmlformats.org/officeDocument/2006/relationships/customXml" Target="../ink/ink675.xml"/><Relationship Id="rId653" Type="http://schemas.openxmlformats.org/officeDocument/2006/relationships/customXml" Target="../ink/ink696.xml"/><Relationship Id="rId250" Type="http://schemas.openxmlformats.org/officeDocument/2006/relationships/image" Target="../media/image12710.png"/><Relationship Id="rId292" Type="http://schemas.openxmlformats.org/officeDocument/2006/relationships/image" Target="../media/image1480.png"/><Relationship Id="rId306" Type="http://schemas.openxmlformats.org/officeDocument/2006/relationships/image" Target="../media/image1550.png"/><Relationship Id="rId488" Type="http://schemas.openxmlformats.org/officeDocument/2006/relationships/image" Target="../media/image2460.png"/><Relationship Id="rId695" Type="http://schemas.openxmlformats.org/officeDocument/2006/relationships/customXml" Target="../ink/ink717.xml"/><Relationship Id="rId709" Type="http://schemas.openxmlformats.org/officeDocument/2006/relationships/customXml" Target="../ink/ink724.xml"/><Relationship Id="rId45" Type="http://schemas.openxmlformats.org/officeDocument/2006/relationships/customXml" Target="../ink/ink392.xml"/><Relationship Id="rId87" Type="http://schemas.openxmlformats.org/officeDocument/2006/relationships/customXml" Target="../ink/ink413.xml"/><Relationship Id="rId110" Type="http://schemas.openxmlformats.org/officeDocument/2006/relationships/image" Target="../media/image5710.png"/><Relationship Id="rId348" Type="http://schemas.openxmlformats.org/officeDocument/2006/relationships/image" Target="../media/image1760.png"/><Relationship Id="rId513" Type="http://schemas.openxmlformats.org/officeDocument/2006/relationships/customXml" Target="../ink/ink626.xml"/><Relationship Id="rId555" Type="http://schemas.openxmlformats.org/officeDocument/2006/relationships/customXml" Target="../ink/ink647.xml"/><Relationship Id="rId597" Type="http://schemas.openxmlformats.org/officeDocument/2006/relationships/customXml" Target="../ink/ink668.xml"/><Relationship Id="rId152" Type="http://schemas.openxmlformats.org/officeDocument/2006/relationships/image" Target="../media/image7810.png"/><Relationship Id="rId194" Type="http://schemas.openxmlformats.org/officeDocument/2006/relationships/image" Target="../media/image9910.png"/><Relationship Id="rId208" Type="http://schemas.openxmlformats.org/officeDocument/2006/relationships/image" Target="../media/image10610.png"/><Relationship Id="rId415" Type="http://schemas.openxmlformats.org/officeDocument/2006/relationships/customXml" Target="../ink/ink577.xml"/><Relationship Id="rId457" Type="http://schemas.openxmlformats.org/officeDocument/2006/relationships/customXml" Target="../ink/ink598.xml"/><Relationship Id="rId622" Type="http://schemas.openxmlformats.org/officeDocument/2006/relationships/image" Target="../media/image3130.png"/><Relationship Id="rId261" Type="http://schemas.openxmlformats.org/officeDocument/2006/relationships/customXml" Target="../ink/ink500.xml"/><Relationship Id="rId499" Type="http://schemas.openxmlformats.org/officeDocument/2006/relationships/customXml" Target="../ink/ink619.xml"/><Relationship Id="rId664" Type="http://schemas.openxmlformats.org/officeDocument/2006/relationships/image" Target="../media/image3340.png"/><Relationship Id="rId14" Type="http://schemas.openxmlformats.org/officeDocument/2006/relationships/image" Target="../media/image9100.png"/><Relationship Id="rId56" Type="http://schemas.openxmlformats.org/officeDocument/2006/relationships/image" Target="../media/image3010.png"/><Relationship Id="rId317" Type="http://schemas.openxmlformats.org/officeDocument/2006/relationships/customXml" Target="../ink/ink528.xml"/><Relationship Id="rId359" Type="http://schemas.openxmlformats.org/officeDocument/2006/relationships/customXml" Target="../ink/ink549.xml"/><Relationship Id="rId524" Type="http://schemas.openxmlformats.org/officeDocument/2006/relationships/image" Target="../media/image2640.png"/><Relationship Id="rId566" Type="http://schemas.openxmlformats.org/officeDocument/2006/relationships/image" Target="../media/image2850.png"/><Relationship Id="rId98" Type="http://schemas.openxmlformats.org/officeDocument/2006/relationships/image" Target="../media/image5110.png"/><Relationship Id="rId121" Type="http://schemas.openxmlformats.org/officeDocument/2006/relationships/customXml" Target="../ink/ink430.xml"/><Relationship Id="rId163" Type="http://schemas.openxmlformats.org/officeDocument/2006/relationships/customXml" Target="../ink/ink451.xml"/><Relationship Id="rId219" Type="http://schemas.openxmlformats.org/officeDocument/2006/relationships/customXml" Target="../ink/ink479.xml"/><Relationship Id="rId370" Type="http://schemas.openxmlformats.org/officeDocument/2006/relationships/image" Target="../media/image1870.png"/><Relationship Id="rId426" Type="http://schemas.openxmlformats.org/officeDocument/2006/relationships/image" Target="../media/image2150.png"/><Relationship Id="rId633" Type="http://schemas.openxmlformats.org/officeDocument/2006/relationships/customXml" Target="../ink/ink686.xml"/><Relationship Id="rId230" Type="http://schemas.openxmlformats.org/officeDocument/2006/relationships/image" Target="../media/image11710.png"/><Relationship Id="rId468" Type="http://schemas.openxmlformats.org/officeDocument/2006/relationships/image" Target="../media/image2360.png"/><Relationship Id="rId675" Type="http://schemas.openxmlformats.org/officeDocument/2006/relationships/customXml" Target="../ink/ink707.xml"/><Relationship Id="rId25" Type="http://schemas.openxmlformats.org/officeDocument/2006/relationships/customXml" Target="../ink/ink382.xml"/><Relationship Id="rId67" Type="http://schemas.openxmlformats.org/officeDocument/2006/relationships/customXml" Target="../ink/ink403.xml"/><Relationship Id="rId272" Type="http://schemas.openxmlformats.org/officeDocument/2006/relationships/image" Target="../media/image13810.png"/><Relationship Id="rId328" Type="http://schemas.openxmlformats.org/officeDocument/2006/relationships/image" Target="../media/image1660.png"/><Relationship Id="rId535" Type="http://schemas.openxmlformats.org/officeDocument/2006/relationships/customXml" Target="../ink/ink637.xml"/><Relationship Id="rId577" Type="http://schemas.openxmlformats.org/officeDocument/2006/relationships/customXml" Target="../ink/ink658.xml"/><Relationship Id="rId700" Type="http://schemas.openxmlformats.org/officeDocument/2006/relationships/image" Target="../media/image3520.png"/><Relationship Id="rId132" Type="http://schemas.openxmlformats.org/officeDocument/2006/relationships/image" Target="../media/image6810.png"/><Relationship Id="rId174" Type="http://schemas.openxmlformats.org/officeDocument/2006/relationships/image" Target="../media/image8910.png"/><Relationship Id="rId381" Type="http://schemas.openxmlformats.org/officeDocument/2006/relationships/customXml" Target="../ink/ink560.xml"/><Relationship Id="rId602" Type="http://schemas.openxmlformats.org/officeDocument/2006/relationships/image" Target="../media/image3030.png"/><Relationship Id="rId241" Type="http://schemas.openxmlformats.org/officeDocument/2006/relationships/customXml" Target="../ink/ink490.xml"/><Relationship Id="rId437" Type="http://schemas.openxmlformats.org/officeDocument/2006/relationships/customXml" Target="../ink/ink588.xml"/><Relationship Id="rId479" Type="http://schemas.openxmlformats.org/officeDocument/2006/relationships/customXml" Target="../ink/ink609.xml"/><Relationship Id="rId644" Type="http://schemas.openxmlformats.org/officeDocument/2006/relationships/image" Target="../media/image3240.png"/><Relationship Id="rId686" Type="http://schemas.openxmlformats.org/officeDocument/2006/relationships/image" Target="../media/image3450.png"/><Relationship Id="rId36" Type="http://schemas.openxmlformats.org/officeDocument/2006/relationships/image" Target="../media/image2010.png"/><Relationship Id="rId283" Type="http://schemas.openxmlformats.org/officeDocument/2006/relationships/customXml" Target="../ink/ink511.xml"/><Relationship Id="rId339" Type="http://schemas.openxmlformats.org/officeDocument/2006/relationships/customXml" Target="../ink/ink539.xml"/><Relationship Id="rId490" Type="http://schemas.openxmlformats.org/officeDocument/2006/relationships/image" Target="../media/image2470.png"/><Relationship Id="rId504" Type="http://schemas.openxmlformats.org/officeDocument/2006/relationships/image" Target="../media/image2540.png"/><Relationship Id="rId546" Type="http://schemas.openxmlformats.org/officeDocument/2006/relationships/image" Target="../media/image2750.png"/><Relationship Id="rId711" Type="http://schemas.openxmlformats.org/officeDocument/2006/relationships/customXml" Target="../ink/ink725.xml"/><Relationship Id="rId78" Type="http://schemas.openxmlformats.org/officeDocument/2006/relationships/image" Target="../media/image4110.png"/><Relationship Id="rId101" Type="http://schemas.openxmlformats.org/officeDocument/2006/relationships/customXml" Target="../ink/ink420.xml"/><Relationship Id="rId143" Type="http://schemas.openxmlformats.org/officeDocument/2006/relationships/customXml" Target="../ink/ink441.xml"/><Relationship Id="rId185" Type="http://schemas.openxmlformats.org/officeDocument/2006/relationships/customXml" Target="../ink/ink462.xml"/><Relationship Id="rId350" Type="http://schemas.openxmlformats.org/officeDocument/2006/relationships/image" Target="../media/image1770.png"/><Relationship Id="rId406" Type="http://schemas.openxmlformats.org/officeDocument/2006/relationships/image" Target="../media/image2050.png"/><Relationship Id="rId588" Type="http://schemas.openxmlformats.org/officeDocument/2006/relationships/image" Target="../media/image2960.png"/><Relationship Id="rId9" Type="http://schemas.openxmlformats.org/officeDocument/2006/relationships/customXml" Target="../ink/ink374.xml"/><Relationship Id="rId210" Type="http://schemas.openxmlformats.org/officeDocument/2006/relationships/image" Target="../media/image10710.png"/><Relationship Id="rId392" Type="http://schemas.openxmlformats.org/officeDocument/2006/relationships/image" Target="../media/image1980.png"/><Relationship Id="rId448" Type="http://schemas.openxmlformats.org/officeDocument/2006/relationships/image" Target="../media/image2260.png"/><Relationship Id="rId613" Type="http://schemas.openxmlformats.org/officeDocument/2006/relationships/customXml" Target="../ink/ink676.xml"/><Relationship Id="rId655" Type="http://schemas.openxmlformats.org/officeDocument/2006/relationships/customXml" Target="../ink/ink697.xml"/><Relationship Id="rId697" Type="http://schemas.openxmlformats.org/officeDocument/2006/relationships/customXml" Target="../ink/ink718.xml"/><Relationship Id="rId252" Type="http://schemas.openxmlformats.org/officeDocument/2006/relationships/image" Target="../media/image12810.png"/><Relationship Id="rId294" Type="http://schemas.openxmlformats.org/officeDocument/2006/relationships/image" Target="../media/image1490.png"/><Relationship Id="rId308" Type="http://schemas.openxmlformats.org/officeDocument/2006/relationships/image" Target="../media/image1560.png"/><Relationship Id="rId515" Type="http://schemas.openxmlformats.org/officeDocument/2006/relationships/customXml" Target="../ink/ink627.xml"/><Relationship Id="rId47" Type="http://schemas.openxmlformats.org/officeDocument/2006/relationships/customXml" Target="../ink/ink393.xml"/><Relationship Id="rId89" Type="http://schemas.openxmlformats.org/officeDocument/2006/relationships/customXml" Target="../ink/ink414.xml"/><Relationship Id="rId112" Type="http://schemas.openxmlformats.org/officeDocument/2006/relationships/image" Target="../media/image5810.png"/><Relationship Id="rId154" Type="http://schemas.openxmlformats.org/officeDocument/2006/relationships/image" Target="../media/image7910.png"/><Relationship Id="rId361" Type="http://schemas.openxmlformats.org/officeDocument/2006/relationships/customXml" Target="../ink/ink550.xml"/><Relationship Id="rId557" Type="http://schemas.openxmlformats.org/officeDocument/2006/relationships/customXml" Target="../ink/ink648.xml"/><Relationship Id="rId599" Type="http://schemas.openxmlformats.org/officeDocument/2006/relationships/customXml" Target="../ink/ink669.xml"/><Relationship Id="rId196" Type="http://schemas.openxmlformats.org/officeDocument/2006/relationships/image" Target="../media/image10010.png"/><Relationship Id="rId417" Type="http://schemas.openxmlformats.org/officeDocument/2006/relationships/customXml" Target="../ink/ink578.xml"/><Relationship Id="rId459" Type="http://schemas.openxmlformats.org/officeDocument/2006/relationships/customXml" Target="../ink/ink599.xml"/><Relationship Id="rId624" Type="http://schemas.openxmlformats.org/officeDocument/2006/relationships/image" Target="../media/image3140.png"/><Relationship Id="rId666" Type="http://schemas.openxmlformats.org/officeDocument/2006/relationships/image" Target="../media/image3350.png"/><Relationship Id="rId16" Type="http://schemas.openxmlformats.org/officeDocument/2006/relationships/image" Target="../media/image10100.png"/><Relationship Id="rId221" Type="http://schemas.openxmlformats.org/officeDocument/2006/relationships/customXml" Target="../ink/ink480.xml"/><Relationship Id="rId263" Type="http://schemas.openxmlformats.org/officeDocument/2006/relationships/customXml" Target="../ink/ink501.xml"/><Relationship Id="rId319" Type="http://schemas.openxmlformats.org/officeDocument/2006/relationships/customXml" Target="../ink/ink529.xml"/><Relationship Id="rId470" Type="http://schemas.openxmlformats.org/officeDocument/2006/relationships/image" Target="../media/image2370.png"/><Relationship Id="rId526" Type="http://schemas.openxmlformats.org/officeDocument/2006/relationships/image" Target="../media/image2650.png"/><Relationship Id="rId58" Type="http://schemas.openxmlformats.org/officeDocument/2006/relationships/image" Target="../media/image3110.png"/><Relationship Id="rId123" Type="http://schemas.openxmlformats.org/officeDocument/2006/relationships/customXml" Target="../ink/ink431.xml"/><Relationship Id="rId330" Type="http://schemas.openxmlformats.org/officeDocument/2006/relationships/image" Target="../media/image1670.png"/><Relationship Id="rId568" Type="http://schemas.openxmlformats.org/officeDocument/2006/relationships/image" Target="../media/image2860.png"/><Relationship Id="rId165" Type="http://schemas.openxmlformats.org/officeDocument/2006/relationships/customXml" Target="../ink/ink452.xml"/><Relationship Id="rId372" Type="http://schemas.openxmlformats.org/officeDocument/2006/relationships/image" Target="../media/image1880.png"/><Relationship Id="rId428" Type="http://schemas.openxmlformats.org/officeDocument/2006/relationships/image" Target="../media/image2160.png"/><Relationship Id="rId635" Type="http://schemas.openxmlformats.org/officeDocument/2006/relationships/customXml" Target="../ink/ink687.xml"/><Relationship Id="rId677" Type="http://schemas.openxmlformats.org/officeDocument/2006/relationships/customXml" Target="../ink/ink708.xml"/><Relationship Id="rId232" Type="http://schemas.openxmlformats.org/officeDocument/2006/relationships/image" Target="../media/image11810.png"/><Relationship Id="rId274" Type="http://schemas.openxmlformats.org/officeDocument/2006/relationships/image" Target="../media/image13910.png"/><Relationship Id="rId481" Type="http://schemas.openxmlformats.org/officeDocument/2006/relationships/customXml" Target="../ink/ink610.xml"/><Relationship Id="rId702" Type="http://schemas.openxmlformats.org/officeDocument/2006/relationships/image" Target="../media/image3530.png"/><Relationship Id="rId27" Type="http://schemas.openxmlformats.org/officeDocument/2006/relationships/customXml" Target="../ink/ink383.xml"/><Relationship Id="rId69" Type="http://schemas.openxmlformats.org/officeDocument/2006/relationships/customXml" Target="../ink/ink404.xml"/><Relationship Id="rId134" Type="http://schemas.openxmlformats.org/officeDocument/2006/relationships/image" Target="../media/image6910.png"/><Relationship Id="rId537" Type="http://schemas.openxmlformats.org/officeDocument/2006/relationships/customXml" Target="../ink/ink638.xml"/><Relationship Id="rId579" Type="http://schemas.openxmlformats.org/officeDocument/2006/relationships/customXml" Target="../ink/ink659.xml"/><Relationship Id="rId80" Type="http://schemas.openxmlformats.org/officeDocument/2006/relationships/image" Target="../media/image4210.png"/><Relationship Id="rId176" Type="http://schemas.openxmlformats.org/officeDocument/2006/relationships/image" Target="../media/image9010.png"/><Relationship Id="rId341" Type="http://schemas.openxmlformats.org/officeDocument/2006/relationships/customXml" Target="../ink/ink540.xml"/><Relationship Id="rId383" Type="http://schemas.openxmlformats.org/officeDocument/2006/relationships/customXml" Target="../ink/ink561.xml"/><Relationship Id="rId439" Type="http://schemas.openxmlformats.org/officeDocument/2006/relationships/customXml" Target="../ink/ink589.xml"/><Relationship Id="rId590" Type="http://schemas.openxmlformats.org/officeDocument/2006/relationships/image" Target="../media/image2970.png"/><Relationship Id="rId604" Type="http://schemas.openxmlformats.org/officeDocument/2006/relationships/image" Target="../media/image3040.png"/><Relationship Id="rId646" Type="http://schemas.openxmlformats.org/officeDocument/2006/relationships/image" Target="../media/image3250.png"/><Relationship Id="rId201" Type="http://schemas.openxmlformats.org/officeDocument/2006/relationships/customXml" Target="../ink/ink470.xml"/><Relationship Id="rId243" Type="http://schemas.openxmlformats.org/officeDocument/2006/relationships/customXml" Target="../ink/ink491.xml"/><Relationship Id="rId285" Type="http://schemas.openxmlformats.org/officeDocument/2006/relationships/customXml" Target="../ink/ink512.xml"/><Relationship Id="rId450" Type="http://schemas.openxmlformats.org/officeDocument/2006/relationships/image" Target="../media/image2270.png"/><Relationship Id="rId506" Type="http://schemas.openxmlformats.org/officeDocument/2006/relationships/image" Target="../media/image2550.png"/><Relationship Id="rId688" Type="http://schemas.openxmlformats.org/officeDocument/2006/relationships/image" Target="../media/image3460.png"/><Relationship Id="rId38" Type="http://schemas.openxmlformats.org/officeDocument/2006/relationships/image" Target="../media/image2110.png"/><Relationship Id="rId103" Type="http://schemas.openxmlformats.org/officeDocument/2006/relationships/customXml" Target="../ink/ink421.xml"/><Relationship Id="rId310" Type="http://schemas.openxmlformats.org/officeDocument/2006/relationships/image" Target="../media/image1570.png"/><Relationship Id="rId492" Type="http://schemas.openxmlformats.org/officeDocument/2006/relationships/image" Target="../media/image2480.png"/><Relationship Id="rId548" Type="http://schemas.openxmlformats.org/officeDocument/2006/relationships/image" Target="../media/image2760.png"/><Relationship Id="rId713" Type="http://schemas.openxmlformats.org/officeDocument/2006/relationships/customXml" Target="../ink/ink726.xml"/><Relationship Id="rId91" Type="http://schemas.openxmlformats.org/officeDocument/2006/relationships/customXml" Target="../ink/ink415.xml"/><Relationship Id="rId145" Type="http://schemas.openxmlformats.org/officeDocument/2006/relationships/customXml" Target="../ink/ink442.xml"/><Relationship Id="rId187" Type="http://schemas.openxmlformats.org/officeDocument/2006/relationships/customXml" Target="../ink/ink463.xml"/><Relationship Id="rId352" Type="http://schemas.openxmlformats.org/officeDocument/2006/relationships/image" Target="../media/image1780.png"/><Relationship Id="rId394" Type="http://schemas.openxmlformats.org/officeDocument/2006/relationships/image" Target="../media/image1990.png"/><Relationship Id="rId408" Type="http://schemas.openxmlformats.org/officeDocument/2006/relationships/image" Target="../media/image2060.png"/><Relationship Id="rId615" Type="http://schemas.openxmlformats.org/officeDocument/2006/relationships/customXml" Target="../ink/ink677.xml"/><Relationship Id="rId212" Type="http://schemas.openxmlformats.org/officeDocument/2006/relationships/image" Target="../media/image10810.png"/><Relationship Id="rId254" Type="http://schemas.openxmlformats.org/officeDocument/2006/relationships/image" Target="../media/image12910.png"/><Relationship Id="rId657" Type="http://schemas.openxmlformats.org/officeDocument/2006/relationships/customXml" Target="../ink/ink698.xml"/><Relationship Id="rId699" Type="http://schemas.openxmlformats.org/officeDocument/2006/relationships/customXml" Target="../ink/ink719.xml"/><Relationship Id="rId49" Type="http://schemas.openxmlformats.org/officeDocument/2006/relationships/customXml" Target="../ink/ink394.xml"/><Relationship Id="rId114" Type="http://schemas.openxmlformats.org/officeDocument/2006/relationships/image" Target="../media/image5910.png"/><Relationship Id="rId296" Type="http://schemas.openxmlformats.org/officeDocument/2006/relationships/image" Target="../media/image1500.png"/><Relationship Id="rId461" Type="http://schemas.openxmlformats.org/officeDocument/2006/relationships/customXml" Target="../ink/ink600.xml"/><Relationship Id="rId517" Type="http://schemas.openxmlformats.org/officeDocument/2006/relationships/customXml" Target="../ink/ink628.xml"/><Relationship Id="rId559" Type="http://schemas.openxmlformats.org/officeDocument/2006/relationships/customXml" Target="../ink/ink649.xml"/><Relationship Id="rId60" Type="http://schemas.openxmlformats.org/officeDocument/2006/relationships/image" Target="../media/image3210.png"/><Relationship Id="rId156" Type="http://schemas.openxmlformats.org/officeDocument/2006/relationships/image" Target="../media/image8010.png"/><Relationship Id="rId198" Type="http://schemas.openxmlformats.org/officeDocument/2006/relationships/image" Target="../media/image10110.png"/><Relationship Id="rId321" Type="http://schemas.openxmlformats.org/officeDocument/2006/relationships/customXml" Target="../ink/ink530.xml"/><Relationship Id="rId363" Type="http://schemas.openxmlformats.org/officeDocument/2006/relationships/customXml" Target="../ink/ink551.xml"/><Relationship Id="rId419" Type="http://schemas.openxmlformats.org/officeDocument/2006/relationships/customXml" Target="../ink/ink579.xml"/><Relationship Id="rId570" Type="http://schemas.openxmlformats.org/officeDocument/2006/relationships/image" Target="../media/image2870.png"/><Relationship Id="rId626" Type="http://schemas.openxmlformats.org/officeDocument/2006/relationships/image" Target="../media/image3150.png"/><Relationship Id="rId223" Type="http://schemas.openxmlformats.org/officeDocument/2006/relationships/customXml" Target="../ink/ink481.xml"/><Relationship Id="rId430" Type="http://schemas.openxmlformats.org/officeDocument/2006/relationships/image" Target="../media/image2170.png"/><Relationship Id="rId668" Type="http://schemas.openxmlformats.org/officeDocument/2006/relationships/image" Target="../media/image3360.png"/><Relationship Id="rId18" Type="http://schemas.openxmlformats.org/officeDocument/2006/relationships/image" Target="../media/image11100.png"/><Relationship Id="rId265" Type="http://schemas.openxmlformats.org/officeDocument/2006/relationships/customXml" Target="../ink/ink502.xml"/><Relationship Id="rId472" Type="http://schemas.openxmlformats.org/officeDocument/2006/relationships/image" Target="../media/image2380.png"/><Relationship Id="rId528" Type="http://schemas.openxmlformats.org/officeDocument/2006/relationships/image" Target="../media/image2660.png"/><Relationship Id="rId125" Type="http://schemas.openxmlformats.org/officeDocument/2006/relationships/customXml" Target="../ink/ink432.xml"/><Relationship Id="rId167" Type="http://schemas.openxmlformats.org/officeDocument/2006/relationships/customXml" Target="../ink/ink453.xml"/><Relationship Id="rId332" Type="http://schemas.openxmlformats.org/officeDocument/2006/relationships/image" Target="../media/image1680.png"/><Relationship Id="rId374" Type="http://schemas.openxmlformats.org/officeDocument/2006/relationships/image" Target="../media/image1890.png"/><Relationship Id="rId581" Type="http://schemas.openxmlformats.org/officeDocument/2006/relationships/customXml" Target="../ink/ink660.xml"/><Relationship Id="rId71" Type="http://schemas.openxmlformats.org/officeDocument/2006/relationships/customXml" Target="../ink/ink405.xml"/><Relationship Id="rId234" Type="http://schemas.openxmlformats.org/officeDocument/2006/relationships/image" Target="../media/image11910.png"/><Relationship Id="rId637" Type="http://schemas.openxmlformats.org/officeDocument/2006/relationships/customXml" Target="../ink/ink688.xml"/><Relationship Id="rId679" Type="http://schemas.openxmlformats.org/officeDocument/2006/relationships/customXml" Target="../ink/ink709.xml"/><Relationship Id="rId2" Type="http://schemas.openxmlformats.org/officeDocument/2006/relationships/image" Target="../media/image374.png"/><Relationship Id="rId29" Type="http://schemas.openxmlformats.org/officeDocument/2006/relationships/customXml" Target="../ink/ink384.xml"/><Relationship Id="rId276" Type="http://schemas.openxmlformats.org/officeDocument/2006/relationships/image" Target="../media/image14010.png"/><Relationship Id="rId441" Type="http://schemas.openxmlformats.org/officeDocument/2006/relationships/customXml" Target="../ink/ink590.xml"/><Relationship Id="rId483" Type="http://schemas.openxmlformats.org/officeDocument/2006/relationships/customXml" Target="../ink/ink611.xml"/><Relationship Id="rId539" Type="http://schemas.openxmlformats.org/officeDocument/2006/relationships/customXml" Target="../ink/ink639.xml"/><Relationship Id="rId690" Type="http://schemas.openxmlformats.org/officeDocument/2006/relationships/image" Target="../media/image3470.png"/><Relationship Id="rId704" Type="http://schemas.openxmlformats.org/officeDocument/2006/relationships/image" Target="../media/image3540.png"/><Relationship Id="rId40" Type="http://schemas.openxmlformats.org/officeDocument/2006/relationships/image" Target="../media/image2210.png"/><Relationship Id="rId136" Type="http://schemas.openxmlformats.org/officeDocument/2006/relationships/image" Target="../media/image7010.png"/><Relationship Id="rId178" Type="http://schemas.openxmlformats.org/officeDocument/2006/relationships/image" Target="../media/image9110.png"/><Relationship Id="rId301" Type="http://schemas.openxmlformats.org/officeDocument/2006/relationships/customXml" Target="../ink/ink520.xml"/><Relationship Id="rId343" Type="http://schemas.openxmlformats.org/officeDocument/2006/relationships/customXml" Target="../ink/ink541.xml"/><Relationship Id="rId550" Type="http://schemas.openxmlformats.org/officeDocument/2006/relationships/image" Target="../media/image2770.png"/><Relationship Id="rId82" Type="http://schemas.openxmlformats.org/officeDocument/2006/relationships/image" Target="../media/image4310.png"/><Relationship Id="rId203" Type="http://schemas.openxmlformats.org/officeDocument/2006/relationships/customXml" Target="../ink/ink471.xml"/><Relationship Id="rId385" Type="http://schemas.openxmlformats.org/officeDocument/2006/relationships/customXml" Target="../ink/ink562.xml"/><Relationship Id="rId592" Type="http://schemas.openxmlformats.org/officeDocument/2006/relationships/image" Target="../media/image2980.png"/><Relationship Id="rId606" Type="http://schemas.openxmlformats.org/officeDocument/2006/relationships/image" Target="../media/image3050.png"/><Relationship Id="rId648" Type="http://schemas.openxmlformats.org/officeDocument/2006/relationships/image" Target="../media/image3260.png"/><Relationship Id="rId245" Type="http://schemas.openxmlformats.org/officeDocument/2006/relationships/customXml" Target="../ink/ink492.xml"/><Relationship Id="rId287" Type="http://schemas.openxmlformats.org/officeDocument/2006/relationships/customXml" Target="../ink/ink513.xml"/><Relationship Id="rId410" Type="http://schemas.openxmlformats.org/officeDocument/2006/relationships/image" Target="../media/image2070.png"/><Relationship Id="rId452" Type="http://schemas.openxmlformats.org/officeDocument/2006/relationships/image" Target="../media/image2280.png"/><Relationship Id="rId494" Type="http://schemas.openxmlformats.org/officeDocument/2006/relationships/image" Target="../media/image2490.png"/><Relationship Id="rId508" Type="http://schemas.openxmlformats.org/officeDocument/2006/relationships/image" Target="../media/image2560.png"/><Relationship Id="rId715" Type="http://schemas.openxmlformats.org/officeDocument/2006/relationships/customXml" Target="../ink/ink727.xml"/><Relationship Id="rId105" Type="http://schemas.openxmlformats.org/officeDocument/2006/relationships/customXml" Target="../ink/ink422.xml"/><Relationship Id="rId147" Type="http://schemas.openxmlformats.org/officeDocument/2006/relationships/customXml" Target="../ink/ink443.xml"/><Relationship Id="rId312" Type="http://schemas.openxmlformats.org/officeDocument/2006/relationships/image" Target="../media/image1580.png"/><Relationship Id="rId354" Type="http://schemas.openxmlformats.org/officeDocument/2006/relationships/image" Target="../media/image1790.png"/><Relationship Id="rId51" Type="http://schemas.openxmlformats.org/officeDocument/2006/relationships/customXml" Target="../ink/ink395.xml"/><Relationship Id="rId72" Type="http://schemas.openxmlformats.org/officeDocument/2006/relationships/image" Target="../media/image3810.png"/><Relationship Id="rId93" Type="http://schemas.openxmlformats.org/officeDocument/2006/relationships/customXml" Target="../ink/ink416.xml"/><Relationship Id="rId189" Type="http://schemas.openxmlformats.org/officeDocument/2006/relationships/customXml" Target="../ink/ink464.xml"/><Relationship Id="rId375" Type="http://schemas.openxmlformats.org/officeDocument/2006/relationships/customXml" Target="../ink/ink557.xml"/><Relationship Id="rId396" Type="http://schemas.openxmlformats.org/officeDocument/2006/relationships/image" Target="../media/image2000.png"/><Relationship Id="rId561" Type="http://schemas.openxmlformats.org/officeDocument/2006/relationships/customXml" Target="../ink/ink650.xml"/><Relationship Id="rId582" Type="http://schemas.openxmlformats.org/officeDocument/2006/relationships/image" Target="../media/image2930.png"/><Relationship Id="rId617" Type="http://schemas.openxmlformats.org/officeDocument/2006/relationships/customXml" Target="../ink/ink678.xml"/><Relationship Id="rId638" Type="http://schemas.openxmlformats.org/officeDocument/2006/relationships/image" Target="../media/image3211.png"/><Relationship Id="rId659" Type="http://schemas.openxmlformats.org/officeDocument/2006/relationships/customXml" Target="../ink/ink699.xml"/><Relationship Id="rId3" Type="http://schemas.openxmlformats.org/officeDocument/2006/relationships/customXml" Target="../ink/ink371.xml"/><Relationship Id="rId214" Type="http://schemas.openxmlformats.org/officeDocument/2006/relationships/image" Target="../media/image10910.png"/><Relationship Id="rId235" Type="http://schemas.openxmlformats.org/officeDocument/2006/relationships/customXml" Target="../ink/ink487.xml"/><Relationship Id="rId256" Type="http://schemas.openxmlformats.org/officeDocument/2006/relationships/image" Target="../media/image13010.png"/><Relationship Id="rId277" Type="http://schemas.openxmlformats.org/officeDocument/2006/relationships/customXml" Target="../ink/ink508.xml"/><Relationship Id="rId298" Type="http://schemas.openxmlformats.org/officeDocument/2006/relationships/image" Target="../media/image1511.png"/><Relationship Id="rId400" Type="http://schemas.openxmlformats.org/officeDocument/2006/relationships/image" Target="../media/image2020.png"/><Relationship Id="rId421" Type="http://schemas.openxmlformats.org/officeDocument/2006/relationships/customXml" Target="../ink/ink580.xml"/><Relationship Id="rId442" Type="http://schemas.openxmlformats.org/officeDocument/2006/relationships/image" Target="../media/image2230.png"/><Relationship Id="rId463" Type="http://schemas.openxmlformats.org/officeDocument/2006/relationships/customXml" Target="../ink/ink601.xml"/><Relationship Id="rId484" Type="http://schemas.openxmlformats.org/officeDocument/2006/relationships/image" Target="../media/image2440.png"/><Relationship Id="rId519" Type="http://schemas.openxmlformats.org/officeDocument/2006/relationships/customXml" Target="../ink/ink629.xml"/><Relationship Id="rId670" Type="http://schemas.openxmlformats.org/officeDocument/2006/relationships/image" Target="../media/image3370.png"/><Relationship Id="rId705" Type="http://schemas.openxmlformats.org/officeDocument/2006/relationships/customXml" Target="../ink/ink722.xml"/><Relationship Id="rId116" Type="http://schemas.openxmlformats.org/officeDocument/2006/relationships/image" Target="../media/image6010.png"/><Relationship Id="rId137" Type="http://schemas.openxmlformats.org/officeDocument/2006/relationships/customXml" Target="../ink/ink438.xml"/><Relationship Id="rId158" Type="http://schemas.openxmlformats.org/officeDocument/2006/relationships/image" Target="../media/image8110.png"/><Relationship Id="rId302" Type="http://schemas.openxmlformats.org/officeDocument/2006/relationships/image" Target="../media/image1530.png"/><Relationship Id="rId323" Type="http://schemas.openxmlformats.org/officeDocument/2006/relationships/customXml" Target="../ink/ink531.xml"/><Relationship Id="rId344" Type="http://schemas.openxmlformats.org/officeDocument/2006/relationships/image" Target="../media/image1740.png"/><Relationship Id="rId530" Type="http://schemas.openxmlformats.org/officeDocument/2006/relationships/image" Target="../media/image2670.png"/><Relationship Id="rId691" Type="http://schemas.openxmlformats.org/officeDocument/2006/relationships/customXml" Target="../ink/ink715.xml"/><Relationship Id="rId20" Type="http://schemas.openxmlformats.org/officeDocument/2006/relationships/image" Target="../media/image12100.png"/><Relationship Id="rId41" Type="http://schemas.openxmlformats.org/officeDocument/2006/relationships/customXml" Target="../ink/ink390.xml"/><Relationship Id="rId62" Type="http://schemas.openxmlformats.org/officeDocument/2006/relationships/image" Target="../media/image3310.png"/><Relationship Id="rId83" Type="http://schemas.openxmlformats.org/officeDocument/2006/relationships/customXml" Target="../ink/ink411.xml"/><Relationship Id="rId179" Type="http://schemas.openxmlformats.org/officeDocument/2006/relationships/customXml" Target="../ink/ink459.xml"/><Relationship Id="rId365" Type="http://schemas.openxmlformats.org/officeDocument/2006/relationships/customXml" Target="../ink/ink552.xml"/><Relationship Id="rId386" Type="http://schemas.openxmlformats.org/officeDocument/2006/relationships/image" Target="../media/image1950.png"/><Relationship Id="rId551" Type="http://schemas.openxmlformats.org/officeDocument/2006/relationships/customXml" Target="../ink/ink645.xml"/><Relationship Id="rId572" Type="http://schemas.openxmlformats.org/officeDocument/2006/relationships/image" Target="../media/image2880.png"/><Relationship Id="rId593" Type="http://schemas.openxmlformats.org/officeDocument/2006/relationships/customXml" Target="../ink/ink666.xml"/><Relationship Id="rId607" Type="http://schemas.openxmlformats.org/officeDocument/2006/relationships/customXml" Target="../ink/ink673.xml"/><Relationship Id="rId628" Type="http://schemas.openxmlformats.org/officeDocument/2006/relationships/image" Target="../media/image3160.png"/><Relationship Id="rId649" Type="http://schemas.openxmlformats.org/officeDocument/2006/relationships/customXml" Target="../ink/ink694.xml"/><Relationship Id="rId190" Type="http://schemas.openxmlformats.org/officeDocument/2006/relationships/image" Target="../media/image9710.png"/><Relationship Id="rId204" Type="http://schemas.openxmlformats.org/officeDocument/2006/relationships/image" Target="../media/image10410.png"/><Relationship Id="rId225" Type="http://schemas.openxmlformats.org/officeDocument/2006/relationships/customXml" Target="../ink/ink482.xml"/><Relationship Id="rId246" Type="http://schemas.openxmlformats.org/officeDocument/2006/relationships/image" Target="../media/image12510.png"/><Relationship Id="rId267" Type="http://schemas.openxmlformats.org/officeDocument/2006/relationships/customXml" Target="../ink/ink503.xml"/><Relationship Id="rId288" Type="http://schemas.openxmlformats.org/officeDocument/2006/relationships/image" Target="../media/image1460.png"/><Relationship Id="rId411" Type="http://schemas.openxmlformats.org/officeDocument/2006/relationships/customXml" Target="../ink/ink575.xml"/><Relationship Id="rId432" Type="http://schemas.openxmlformats.org/officeDocument/2006/relationships/image" Target="../media/image2180.png"/><Relationship Id="rId453" Type="http://schemas.openxmlformats.org/officeDocument/2006/relationships/customXml" Target="../ink/ink596.xml"/><Relationship Id="rId474" Type="http://schemas.openxmlformats.org/officeDocument/2006/relationships/image" Target="../media/image2390.png"/><Relationship Id="rId509" Type="http://schemas.openxmlformats.org/officeDocument/2006/relationships/customXml" Target="../ink/ink624.xml"/><Relationship Id="rId660" Type="http://schemas.openxmlformats.org/officeDocument/2006/relationships/image" Target="../media/image3320.png"/><Relationship Id="rId106" Type="http://schemas.openxmlformats.org/officeDocument/2006/relationships/image" Target="../media/image5510.png"/><Relationship Id="rId127" Type="http://schemas.openxmlformats.org/officeDocument/2006/relationships/customXml" Target="../ink/ink433.xml"/><Relationship Id="rId313" Type="http://schemas.openxmlformats.org/officeDocument/2006/relationships/customXml" Target="../ink/ink526.xml"/><Relationship Id="rId495" Type="http://schemas.openxmlformats.org/officeDocument/2006/relationships/customXml" Target="../ink/ink617.xml"/><Relationship Id="rId681" Type="http://schemas.openxmlformats.org/officeDocument/2006/relationships/customXml" Target="../ink/ink710.xml"/><Relationship Id="rId716" Type="http://schemas.openxmlformats.org/officeDocument/2006/relationships/image" Target="../media/image3600.png"/><Relationship Id="rId10" Type="http://schemas.openxmlformats.org/officeDocument/2006/relationships/image" Target="../media/image7100.png"/><Relationship Id="rId31" Type="http://schemas.openxmlformats.org/officeDocument/2006/relationships/customXml" Target="../ink/ink385.xml"/><Relationship Id="rId52" Type="http://schemas.openxmlformats.org/officeDocument/2006/relationships/image" Target="../media/image2810.png"/><Relationship Id="rId73" Type="http://schemas.openxmlformats.org/officeDocument/2006/relationships/customXml" Target="../ink/ink406.xml"/><Relationship Id="rId94" Type="http://schemas.openxmlformats.org/officeDocument/2006/relationships/image" Target="../media/image4910.png"/><Relationship Id="rId148" Type="http://schemas.openxmlformats.org/officeDocument/2006/relationships/image" Target="../media/image7610.png"/><Relationship Id="rId169" Type="http://schemas.openxmlformats.org/officeDocument/2006/relationships/customXml" Target="../ink/ink454.xml"/><Relationship Id="rId334" Type="http://schemas.openxmlformats.org/officeDocument/2006/relationships/image" Target="../media/image1690.png"/><Relationship Id="rId355" Type="http://schemas.openxmlformats.org/officeDocument/2006/relationships/customXml" Target="../ink/ink547.xml"/><Relationship Id="rId376" Type="http://schemas.openxmlformats.org/officeDocument/2006/relationships/image" Target="../media/image1900.png"/><Relationship Id="rId397" Type="http://schemas.openxmlformats.org/officeDocument/2006/relationships/customXml" Target="../ink/ink568.xml"/><Relationship Id="rId520" Type="http://schemas.openxmlformats.org/officeDocument/2006/relationships/image" Target="../media/image2620.png"/><Relationship Id="rId541" Type="http://schemas.openxmlformats.org/officeDocument/2006/relationships/customXml" Target="../ink/ink640.xml"/><Relationship Id="rId562" Type="http://schemas.openxmlformats.org/officeDocument/2006/relationships/image" Target="../media/image2830.png"/><Relationship Id="rId583" Type="http://schemas.openxmlformats.org/officeDocument/2006/relationships/customXml" Target="../ink/ink661.xml"/><Relationship Id="rId618" Type="http://schemas.openxmlformats.org/officeDocument/2006/relationships/image" Target="../media/image3111.png"/><Relationship Id="rId639" Type="http://schemas.openxmlformats.org/officeDocument/2006/relationships/customXml" Target="../ink/ink689.xml"/><Relationship Id="rId4" Type="http://schemas.openxmlformats.org/officeDocument/2006/relationships/image" Target="../media/image4100.png"/><Relationship Id="rId180" Type="http://schemas.openxmlformats.org/officeDocument/2006/relationships/image" Target="../media/image9210.png"/><Relationship Id="rId215" Type="http://schemas.openxmlformats.org/officeDocument/2006/relationships/customXml" Target="../ink/ink477.xml"/><Relationship Id="rId236" Type="http://schemas.openxmlformats.org/officeDocument/2006/relationships/image" Target="../media/image12010.png"/><Relationship Id="rId257" Type="http://schemas.openxmlformats.org/officeDocument/2006/relationships/customXml" Target="../ink/ink498.xml"/><Relationship Id="rId278" Type="http://schemas.openxmlformats.org/officeDocument/2006/relationships/image" Target="../media/image14110.png"/><Relationship Id="rId401" Type="http://schemas.openxmlformats.org/officeDocument/2006/relationships/customXml" Target="../ink/ink570.xml"/><Relationship Id="rId422" Type="http://schemas.openxmlformats.org/officeDocument/2006/relationships/image" Target="../media/image2130.png"/><Relationship Id="rId443" Type="http://schemas.openxmlformats.org/officeDocument/2006/relationships/customXml" Target="../ink/ink591.xml"/><Relationship Id="rId464" Type="http://schemas.openxmlformats.org/officeDocument/2006/relationships/image" Target="../media/image2340.png"/><Relationship Id="rId650" Type="http://schemas.openxmlformats.org/officeDocument/2006/relationships/image" Target="../media/image3270.png"/><Relationship Id="rId303" Type="http://schemas.openxmlformats.org/officeDocument/2006/relationships/customXml" Target="../ink/ink521.xml"/><Relationship Id="rId485" Type="http://schemas.openxmlformats.org/officeDocument/2006/relationships/customXml" Target="../ink/ink612.xml"/><Relationship Id="rId692" Type="http://schemas.openxmlformats.org/officeDocument/2006/relationships/image" Target="../media/image3480.png"/><Relationship Id="rId706" Type="http://schemas.openxmlformats.org/officeDocument/2006/relationships/image" Target="../media/image3550.png"/><Relationship Id="rId42" Type="http://schemas.openxmlformats.org/officeDocument/2006/relationships/image" Target="../media/image2310.png"/><Relationship Id="rId84" Type="http://schemas.openxmlformats.org/officeDocument/2006/relationships/image" Target="../media/image4410.png"/><Relationship Id="rId138" Type="http://schemas.openxmlformats.org/officeDocument/2006/relationships/image" Target="../media/image7110.png"/><Relationship Id="rId345" Type="http://schemas.openxmlformats.org/officeDocument/2006/relationships/customXml" Target="../ink/ink542.xml"/><Relationship Id="rId387" Type="http://schemas.openxmlformats.org/officeDocument/2006/relationships/customXml" Target="../ink/ink563.xml"/><Relationship Id="rId510" Type="http://schemas.openxmlformats.org/officeDocument/2006/relationships/image" Target="../media/image2570.png"/><Relationship Id="rId552" Type="http://schemas.openxmlformats.org/officeDocument/2006/relationships/image" Target="../media/image2780.png"/><Relationship Id="rId594" Type="http://schemas.openxmlformats.org/officeDocument/2006/relationships/image" Target="../media/image2990.png"/><Relationship Id="rId608" Type="http://schemas.openxmlformats.org/officeDocument/2006/relationships/image" Target="../media/image3060.png"/><Relationship Id="rId191" Type="http://schemas.openxmlformats.org/officeDocument/2006/relationships/customXml" Target="../ink/ink465.xml"/><Relationship Id="rId205" Type="http://schemas.openxmlformats.org/officeDocument/2006/relationships/customXml" Target="../ink/ink472.xml"/><Relationship Id="rId247" Type="http://schemas.openxmlformats.org/officeDocument/2006/relationships/customXml" Target="../ink/ink493.xml"/><Relationship Id="rId412" Type="http://schemas.openxmlformats.org/officeDocument/2006/relationships/image" Target="../media/image2080.png"/><Relationship Id="rId107" Type="http://schemas.openxmlformats.org/officeDocument/2006/relationships/customXml" Target="../ink/ink423.xml"/><Relationship Id="rId289" Type="http://schemas.openxmlformats.org/officeDocument/2006/relationships/customXml" Target="../ink/ink514.xml"/><Relationship Id="rId454" Type="http://schemas.openxmlformats.org/officeDocument/2006/relationships/image" Target="../media/image2290.png"/><Relationship Id="rId496" Type="http://schemas.openxmlformats.org/officeDocument/2006/relationships/image" Target="../media/image2500.png"/><Relationship Id="rId661" Type="http://schemas.openxmlformats.org/officeDocument/2006/relationships/customXml" Target="../ink/ink700.xml"/><Relationship Id="rId717" Type="http://schemas.openxmlformats.org/officeDocument/2006/relationships/customXml" Target="../ink/ink728.xml"/><Relationship Id="rId11" Type="http://schemas.openxmlformats.org/officeDocument/2006/relationships/customXml" Target="../ink/ink375.xml"/><Relationship Id="rId53" Type="http://schemas.openxmlformats.org/officeDocument/2006/relationships/customXml" Target="../ink/ink396.xml"/><Relationship Id="rId149" Type="http://schemas.openxmlformats.org/officeDocument/2006/relationships/customXml" Target="../ink/ink444.xml"/><Relationship Id="rId314" Type="http://schemas.openxmlformats.org/officeDocument/2006/relationships/image" Target="../media/image1590.png"/><Relationship Id="rId356" Type="http://schemas.openxmlformats.org/officeDocument/2006/relationships/image" Target="../media/image1800.png"/><Relationship Id="rId398" Type="http://schemas.openxmlformats.org/officeDocument/2006/relationships/image" Target="../media/image2011.png"/><Relationship Id="rId521" Type="http://schemas.openxmlformats.org/officeDocument/2006/relationships/customXml" Target="../ink/ink630.xml"/><Relationship Id="rId563" Type="http://schemas.openxmlformats.org/officeDocument/2006/relationships/customXml" Target="../ink/ink651.xml"/><Relationship Id="rId619" Type="http://schemas.openxmlformats.org/officeDocument/2006/relationships/customXml" Target="../ink/ink679.xml"/><Relationship Id="rId95" Type="http://schemas.openxmlformats.org/officeDocument/2006/relationships/customXml" Target="../ink/ink417.xml"/><Relationship Id="rId160" Type="http://schemas.openxmlformats.org/officeDocument/2006/relationships/image" Target="../media/image8210.png"/><Relationship Id="rId216" Type="http://schemas.openxmlformats.org/officeDocument/2006/relationships/image" Target="../media/image11010.png"/><Relationship Id="rId423" Type="http://schemas.openxmlformats.org/officeDocument/2006/relationships/customXml" Target="../ink/ink581.xml"/><Relationship Id="rId258" Type="http://schemas.openxmlformats.org/officeDocument/2006/relationships/image" Target="../media/image13110.png"/><Relationship Id="rId465" Type="http://schemas.openxmlformats.org/officeDocument/2006/relationships/customXml" Target="../ink/ink602.xml"/><Relationship Id="rId630" Type="http://schemas.openxmlformats.org/officeDocument/2006/relationships/image" Target="../media/image3170.png"/><Relationship Id="rId672" Type="http://schemas.openxmlformats.org/officeDocument/2006/relationships/image" Target="../media/image3380.png"/><Relationship Id="rId22" Type="http://schemas.openxmlformats.org/officeDocument/2006/relationships/image" Target="../media/image13100.png"/><Relationship Id="rId64" Type="http://schemas.openxmlformats.org/officeDocument/2006/relationships/image" Target="../media/image3410.png"/><Relationship Id="rId118" Type="http://schemas.openxmlformats.org/officeDocument/2006/relationships/image" Target="../media/image6110.png"/><Relationship Id="rId325" Type="http://schemas.openxmlformats.org/officeDocument/2006/relationships/customXml" Target="../ink/ink532.xml"/><Relationship Id="rId367" Type="http://schemas.openxmlformats.org/officeDocument/2006/relationships/customXml" Target="../ink/ink553.xml"/><Relationship Id="rId532" Type="http://schemas.openxmlformats.org/officeDocument/2006/relationships/image" Target="../media/image2680.png"/><Relationship Id="rId574" Type="http://schemas.openxmlformats.org/officeDocument/2006/relationships/image" Target="../media/image2890.png"/><Relationship Id="rId171" Type="http://schemas.openxmlformats.org/officeDocument/2006/relationships/customXml" Target="../ink/ink455.xml"/><Relationship Id="rId227" Type="http://schemas.openxmlformats.org/officeDocument/2006/relationships/customXml" Target="../ink/ink483.xml"/><Relationship Id="rId269" Type="http://schemas.openxmlformats.org/officeDocument/2006/relationships/customXml" Target="../ink/ink504.xml"/><Relationship Id="rId434" Type="http://schemas.openxmlformats.org/officeDocument/2006/relationships/image" Target="../media/image2190.png"/><Relationship Id="rId476" Type="http://schemas.openxmlformats.org/officeDocument/2006/relationships/image" Target="../media/image2400.png"/><Relationship Id="rId641" Type="http://schemas.openxmlformats.org/officeDocument/2006/relationships/customXml" Target="../ink/ink690.xml"/><Relationship Id="rId683" Type="http://schemas.openxmlformats.org/officeDocument/2006/relationships/customXml" Target="../ink/ink711.xml"/><Relationship Id="rId33" Type="http://schemas.openxmlformats.org/officeDocument/2006/relationships/customXml" Target="../ink/ink386.xml"/><Relationship Id="rId129" Type="http://schemas.openxmlformats.org/officeDocument/2006/relationships/customXml" Target="../ink/ink434.xml"/><Relationship Id="rId280" Type="http://schemas.openxmlformats.org/officeDocument/2006/relationships/image" Target="../media/image14210.png"/><Relationship Id="rId336" Type="http://schemas.openxmlformats.org/officeDocument/2006/relationships/image" Target="../media/image1700.png"/><Relationship Id="rId501" Type="http://schemas.openxmlformats.org/officeDocument/2006/relationships/customXml" Target="../ink/ink620.xml"/><Relationship Id="rId543" Type="http://schemas.openxmlformats.org/officeDocument/2006/relationships/customXml" Target="../ink/ink641.xml"/><Relationship Id="rId75" Type="http://schemas.openxmlformats.org/officeDocument/2006/relationships/customXml" Target="../ink/ink407.xml"/><Relationship Id="rId140" Type="http://schemas.openxmlformats.org/officeDocument/2006/relationships/image" Target="../media/image7210.png"/><Relationship Id="rId182" Type="http://schemas.openxmlformats.org/officeDocument/2006/relationships/image" Target="../media/image9310.png"/><Relationship Id="rId378" Type="http://schemas.openxmlformats.org/officeDocument/2006/relationships/image" Target="../media/image1911.png"/><Relationship Id="rId403" Type="http://schemas.openxmlformats.org/officeDocument/2006/relationships/customXml" Target="../ink/ink571.xml"/><Relationship Id="rId585" Type="http://schemas.openxmlformats.org/officeDocument/2006/relationships/customXml" Target="../ink/ink662.xml"/><Relationship Id="rId6" Type="http://schemas.openxmlformats.org/officeDocument/2006/relationships/image" Target="../media/image5100.png"/><Relationship Id="rId238" Type="http://schemas.openxmlformats.org/officeDocument/2006/relationships/image" Target="../media/image12110.png"/><Relationship Id="rId445" Type="http://schemas.openxmlformats.org/officeDocument/2006/relationships/customXml" Target="../ink/ink592.xml"/><Relationship Id="rId487" Type="http://schemas.openxmlformats.org/officeDocument/2006/relationships/customXml" Target="../ink/ink613.xml"/><Relationship Id="rId610" Type="http://schemas.openxmlformats.org/officeDocument/2006/relationships/image" Target="../media/image3070.png"/><Relationship Id="rId652" Type="http://schemas.openxmlformats.org/officeDocument/2006/relationships/image" Target="../media/image3280.png"/><Relationship Id="rId694" Type="http://schemas.openxmlformats.org/officeDocument/2006/relationships/image" Target="../media/image3490.png"/><Relationship Id="rId708" Type="http://schemas.openxmlformats.org/officeDocument/2006/relationships/image" Target="../media/image3560.png"/><Relationship Id="rId291" Type="http://schemas.openxmlformats.org/officeDocument/2006/relationships/customXml" Target="../ink/ink515.xml"/><Relationship Id="rId305" Type="http://schemas.openxmlformats.org/officeDocument/2006/relationships/customXml" Target="../ink/ink522.xml"/><Relationship Id="rId347" Type="http://schemas.openxmlformats.org/officeDocument/2006/relationships/customXml" Target="../ink/ink543.xml"/><Relationship Id="rId512" Type="http://schemas.openxmlformats.org/officeDocument/2006/relationships/image" Target="../media/image2580.png"/><Relationship Id="rId44" Type="http://schemas.openxmlformats.org/officeDocument/2006/relationships/image" Target="../media/image2410.png"/><Relationship Id="rId86" Type="http://schemas.openxmlformats.org/officeDocument/2006/relationships/image" Target="../media/image4510.png"/><Relationship Id="rId151" Type="http://schemas.openxmlformats.org/officeDocument/2006/relationships/customXml" Target="../ink/ink445.xml"/><Relationship Id="rId389" Type="http://schemas.openxmlformats.org/officeDocument/2006/relationships/customXml" Target="../ink/ink564.xml"/><Relationship Id="rId554" Type="http://schemas.openxmlformats.org/officeDocument/2006/relationships/image" Target="../media/image2790.png"/><Relationship Id="rId596" Type="http://schemas.openxmlformats.org/officeDocument/2006/relationships/image" Target="../media/image3000.png"/><Relationship Id="rId193" Type="http://schemas.openxmlformats.org/officeDocument/2006/relationships/customXml" Target="../ink/ink466.xml"/><Relationship Id="rId207" Type="http://schemas.openxmlformats.org/officeDocument/2006/relationships/customXml" Target="../ink/ink473.xml"/><Relationship Id="rId249" Type="http://schemas.openxmlformats.org/officeDocument/2006/relationships/customXml" Target="../ink/ink494.xml"/><Relationship Id="rId414" Type="http://schemas.openxmlformats.org/officeDocument/2006/relationships/image" Target="../media/image2090.png"/><Relationship Id="rId456" Type="http://schemas.openxmlformats.org/officeDocument/2006/relationships/image" Target="../media/image2300.png"/><Relationship Id="rId498" Type="http://schemas.openxmlformats.org/officeDocument/2006/relationships/image" Target="../media/image2511.png"/><Relationship Id="rId621" Type="http://schemas.openxmlformats.org/officeDocument/2006/relationships/customXml" Target="../ink/ink680.xml"/><Relationship Id="rId663" Type="http://schemas.openxmlformats.org/officeDocument/2006/relationships/customXml" Target="../ink/ink701.xml"/><Relationship Id="rId13" Type="http://schemas.openxmlformats.org/officeDocument/2006/relationships/customXml" Target="../ink/ink376.xml"/><Relationship Id="rId109" Type="http://schemas.openxmlformats.org/officeDocument/2006/relationships/customXml" Target="../ink/ink424.xml"/><Relationship Id="rId260" Type="http://schemas.openxmlformats.org/officeDocument/2006/relationships/image" Target="../media/image13210.png"/><Relationship Id="rId316" Type="http://schemas.openxmlformats.org/officeDocument/2006/relationships/image" Target="../media/image1600.png"/><Relationship Id="rId523" Type="http://schemas.openxmlformats.org/officeDocument/2006/relationships/customXml" Target="../ink/ink631.xml"/><Relationship Id="rId55" Type="http://schemas.openxmlformats.org/officeDocument/2006/relationships/customXml" Target="../ink/ink397.xml"/><Relationship Id="rId97" Type="http://schemas.openxmlformats.org/officeDocument/2006/relationships/customXml" Target="../ink/ink418.xml"/><Relationship Id="rId120" Type="http://schemas.openxmlformats.org/officeDocument/2006/relationships/image" Target="../media/image6210.png"/><Relationship Id="rId358" Type="http://schemas.openxmlformats.org/officeDocument/2006/relationships/image" Target="../media/image1811.png"/><Relationship Id="rId565" Type="http://schemas.openxmlformats.org/officeDocument/2006/relationships/customXml" Target="../ink/ink652.xml"/><Relationship Id="rId162" Type="http://schemas.openxmlformats.org/officeDocument/2006/relationships/image" Target="../media/image8310.png"/><Relationship Id="rId218" Type="http://schemas.openxmlformats.org/officeDocument/2006/relationships/image" Target="../media/image11110.png"/><Relationship Id="rId425" Type="http://schemas.openxmlformats.org/officeDocument/2006/relationships/customXml" Target="../ink/ink582.xml"/><Relationship Id="rId467" Type="http://schemas.openxmlformats.org/officeDocument/2006/relationships/customXml" Target="../ink/ink603.xml"/><Relationship Id="rId632" Type="http://schemas.openxmlformats.org/officeDocument/2006/relationships/image" Target="../media/image3180.png"/><Relationship Id="rId271" Type="http://schemas.openxmlformats.org/officeDocument/2006/relationships/customXml" Target="../ink/ink505.xml"/><Relationship Id="rId674" Type="http://schemas.openxmlformats.org/officeDocument/2006/relationships/image" Target="../media/image3390.png"/><Relationship Id="rId24" Type="http://schemas.openxmlformats.org/officeDocument/2006/relationships/image" Target="../media/image1435.png"/><Relationship Id="rId66" Type="http://schemas.openxmlformats.org/officeDocument/2006/relationships/image" Target="../media/image3510.png"/><Relationship Id="rId131" Type="http://schemas.openxmlformats.org/officeDocument/2006/relationships/customXml" Target="../ink/ink435.xml"/><Relationship Id="rId327" Type="http://schemas.openxmlformats.org/officeDocument/2006/relationships/customXml" Target="../ink/ink533.xml"/><Relationship Id="rId369" Type="http://schemas.openxmlformats.org/officeDocument/2006/relationships/customXml" Target="../ink/ink554.xml"/><Relationship Id="rId534" Type="http://schemas.openxmlformats.org/officeDocument/2006/relationships/image" Target="../media/image2690.png"/><Relationship Id="rId576" Type="http://schemas.openxmlformats.org/officeDocument/2006/relationships/image" Target="../media/image2900.png"/><Relationship Id="rId173" Type="http://schemas.openxmlformats.org/officeDocument/2006/relationships/customXml" Target="../ink/ink456.xml"/><Relationship Id="rId229" Type="http://schemas.openxmlformats.org/officeDocument/2006/relationships/customXml" Target="../ink/ink484.xml"/><Relationship Id="rId380" Type="http://schemas.openxmlformats.org/officeDocument/2006/relationships/image" Target="../media/image1920.png"/><Relationship Id="rId436" Type="http://schemas.openxmlformats.org/officeDocument/2006/relationships/image" Target="../media/image2200.png"/><Relationship Id="rId601" Type="http://schemas.openxmlformats.org/officeDocument/2006/relationships/customXml" Target="../ink/ink670.xml"/><Relationship Id="rId643" Type="http://schemas.openxmlformats.org/officeDocument/2006/relationships/customXml" Target="../ink/ink691.xml"/><Relationship Id="rId240" Type="http://schemas.openxmlformats.org/officeDocument/2006/relationships/image" Target="../media/image12210.png"/><Relationship Id="rId478" Type="http://schemas.openxmlformats.org/officeDocument/2006/relationships/image" Target="../media/image2411.png"/><Relationship Id="rId685" Type="http://schemas.openxmlformats.org/officeDocument/2006/relationships/customXml" Target="../ink/ink712.xml"/><Relationship Id="rId35" Type="http://schemas.openxmlformats.org/officeDocument/2006/relationships/customXml" Target="../ink/ink387.xml"/><Relationship Id="rId77" Type="http://schemas.openxmlformats.org/officeDocument/2006/relationships/customXml" Target="../ink/ink408.xml"/><Relationship Id="rId100" Type="http://schemas.openxmlformats.org/officeDocument/2006/relationships/image" Target="../media/image5210.png"/><Relationship Id="rId282" Type="http://schemas.openxmlformats.org/officeDocument/2006/relationships/image" Target="../media/image1436.png"/><Relationship Id="rId338" Type="http://schemas.openxmlformats.org/officeDocument/2006/relationships/image" Target="../media/image1711.png"/><Relationship Id="rId503" Type="http://schemas.openxmlformats.org/officeDocument/2006/relationships/customXml" Target="../ink/ink621.xml"/><Relationship Id="rId545" Type="http://schemas.openxmlformats.org/officeDocument/2006/relationships/customXml" Target="../ink/ink642.xml"/><Relationship Id="rId587" Type="http://schemas.openxmlformats.org/officeDocument/2006/relationships/customXml" Target="../ink/ink663.xml"/><Relationship Id="rId710" Type="http://schemas.openxmlformats.org/officeDocument/2006/relationships/image" Target="../media/image3570.png"/><Relationship Id="rId8" Type="http://schemas.openxmlformats.org/officeDocument/2006/relationships/image" Target="../media/image6100.png"/><Relationship Id="rId142" Type="http://schemas.openxmlformats.org/officeDocument/2006/relationships/image" Target="../media/image7310.png"/><Relationship Id="rId184" Type="http://schemas.openxmlformats.org/officeDocument/2006/relationships/image" Target="../media/image9410.png"/><Relationship Id="rId391" Type="http://schemas.openxmlformats.org/officeDocument/2006/relationships/customXml" Target="../ink/ink565.xml"/><Relationship Id="rId405" Type="http://schemas.openxmlformats.org/officeDocument/2006/relationships/customXml" Target="../ink/ink572.xml"/><Relationship Id="rId447" Type="http://schemas.openxmlformats.org/officeDocument/2006/relationships/customXml" Target="../ink/ink593.xml"/><Relationship Id="rId612" Type="http://schemas.openxmlformats.org/officeDocument/2006/relationships/image" Target="../media/image3080.png"/><Relationship Id="rId251" Type="http://schemas.openxmlformats.org/officeDocument/2006/relationships/customXml" Target="../ink/ink495.xml"/><Relationship Id="rId489" Type="http://schemas.openxmlformats.org/officeDocument/2006/relationships/customXml" Target="../ink/ink614.xml"/><Relationship Id="rId654" Type="http://schemas.openxmlformats.org/officeDocument/2006/relationships/image" Target="../media/image3290.png"/><Relationship Id="rId696" Type="http://schemas.openxmlformats.org/officeDocument/2006/relationships/image" Target="../media/image3500.png"/><Relationship Id="rId46" Type="http://schemas.openxmlformats.org/officeDocument/2006/relationships/image" Target="../media/image2510.png"/><Relationship Id="rId293" Type="http://schemas.openxmlformats.org/officeDocument/2006/relationships/customXml" Target="../ink/ink516.xml"/><Relationship Id="rId307" Type="http://schemas.openxmlformats.org/officeDocument/2006/relationships/customXml" Target="../ink/ink523.xml"/><Relationship Id="rId349" Type="http://schemas.openxmlformats.org/officeDocument/2006/relationships/customXml" Target="../ink/ink544.xml"/><Relationship Id="rId514" Type="http://schemas.openxmlformats.org/officeDocument/2006/relationships/image" Target="../media/image2590.png"/><Relationship Id="rId556" Type="http://schemas.openxmlformats.org/officeDocument/2006/relationships/image" Target="../media/image2800.png"/><Relationship Id="rId88" Type="http://schemas.openxmlformats.org/officeDocument/2006/relationships/image" Target="../media/image4610.png"/><Relationship Id="rId111" Type="http://schemas.openxmlformats.org/officeDocument/2006/relationships/customXml" Target="../ink/ink425.xml"/><Relationship Id="rId153" Type="http://schemas.openxmlformats.org/officeDocument/2006/relationships/customXml" Target="../ink/ink446.xml"/><Relationship Id="rId195" Type="http://schemas.openxmlformats.org/officeDocument/2006/relationships/customXml" Target="../ink/ink467.xml"/><Relationship Id="rId209" Type="http://schemas.openxmlformats.org/officeDocument/2006/relationships/customXml" Target="../ink/ink474.xml"/><Relationship Id="rId360" Type="http://schemas.openxmlformats.org/officeDocument/2006/relationships/image" Target="../media/image1820.png"/><Relationship Id="rId416" Type="http://schemas.openxmlformats.org/officeDocument/2006/relationships/image" Target="../media/image2100.png"/><Relationship Id="rId598" Type="http://schemas.openxmlformats.org/officeDocument/2006/relationships/image" Target="../media/image3011.png"/><Relationship Id="rId220" Type="http://schemas.openxmlformats.org/officeDocument/2006/relationships/image" Target="../media/image11210.png"/><Relationship Id="rId458" Type="http://schemas.openxmlformats.org/officeDocument/2006/relationships/image" Target="../media/image2311.png"/><Relationship Id="rId623" Type="http://schemas.openxmlformats.org/officeDocument/2006/relationships/customXml" Target="../ink/ink681.xml"/><Relationship Id="rId665" Type="http://schemas.openxmlformats.org/officeDocument/2006/relationships/customXml" Target="../ink/ink702.xml"/><Relationship Id="rId15" Type="http://schemas.openxmlformats.org/officeDocument/2006/relationships/customXml" Target="../ink/ink377.xml"/><Relationship Id="rId57" Type="http://schemas.openxmlformats.org/officeDocument/2006/relationships/customXml" Target="../ink/ink398.xml"/><Relationship Id="rId262" Type="http://schemas.openxmlformats.org/officeDocument/2006/relationships/image" Target="../media/image13310.png"/><Relationship Id="rId318" Type="http://schemas.openxmlformats.org/officeDocument/2006/relationships/image" Target="../media/image1611.png"/><Relationship Id="rId525" Type="http://schemas.openxmlformats.org/officeDocument/2006/relationships/customXml" Target="../ink/ink632.xml"/><Relationship Id="rId567" Type="http://schemas.openxmlformats.org/officeDocument/2006/relationships/customXml" Target="../ink/ink653.xml"/><Relationship Id="rId99" Type="http://schemas.openxmlformats.org/officeDocument/2006/relationships/customXml" Target="../ink/ink419.xml"/><Relationship Id="rId122" Type="http://schemas.openxmlformats.org/officeDocument/2006/relationships/image" Target="../media/image6310.png"/><Relationship Id="rId164" Type="http://schemas.openxmlformats.org/officeDocument/2006/relationships/image" Target="../media/image8410.png"/><Relationship Id="rId371" Type="http://schemas.openxmlformats.org/officeDocument/2006/relationships/customXml" Target="../ink/ink555.xml"/><Relationship Id="rId427" Type="http://schemas.openxmlformats.org/officeDocument/2006/relationships/customXml" Target="../ink/ink583.xml"/><Relationship Id="rId469" Type="http://schemas.openxmlformats.org/officeDocument/2006/relationships/customXml" Target="../ink/ink604.xml"/><Relationship Id="rId634" Type="http://schemas.openxmlformats.org/officeDocument/2006/relationships/image" Target="../media/image3190.png"/><Relationship Id="rId676" Type="http://schemas.openxmlformats.org/officeDocument/2006/relationships/image" Target="../media/image3400.png"/><Relationship Id="rId26" Type="http://schemas.openxmlformats.org/officeDocument/2006/relationships/image" Target="../media/image1510.png"/><Relationship Id="rId231" Type="http://schemas.openxmlformats.org/officeDocument/2006/relationships/customXml" Target="../ink/ink485.xml"/><Relationship Id="rId273" Type="http://schemas.openxmlformats.org/officeDocument/2006/relationships/customXml" Target="../ink/ink506.xml"/><Relationship Id="rId329" Type="http://schemas.openxmlformats.org/officeDocument/2006/relationships/customXml" Target="../ink/ink534.xml"/><Relationship Id="rId480" Type="http://schemas.openxmlformats.org/officeDocument/2006/relationships/image" Target="../media/image2420.png"/><Relationship Id="rId536" Type="http://schemas.openxmlformats.org/officeDocument/2006/relationships/image" Target="../media/image2700.png"/><Relationship Id="rId701" Type="http://schemas.openxmlformats.org/officeDocument/2006/relationships/customXml" Target="../ink/ink720.xml"/><Relationship Id="rId68" Type="http://schemas.openxmlformats.org/officeDocument/2006/relationships/image" Target="../media/image3610.png"/><Relationship Id="rId133" Type="http://schemas.openxmlformats.org/officeDocument/2006/relationships/customXml" Target="../ink/ink436.xml"/><Relationship Id="rId175" Type="http://schemas.openxmlformats.org/officeDocument/2006/relationships/customXml" Target="../ink/ink457.xml"/><Relationship Id="rId340" Type="http://schemas.openxmlformats.org/officeDocument/2006/relationships/image" Target="../media/image1720.png"/><Relationship Id="rId578" Type="http://schemas.openxmlformats.org/officeDocument/2006/relationships/image" Target="../media/image2911.png"/><Relationship Id="rId200" Type="http://schemas.openxmlformats.org/officeDocument/2006/relationships/image" Target="../media/image10210.png"/><Relationship Id="rId382" Type="http://schemas.openxmlformats.org/officeDocument/2006/relationships/image" Target="../media/image1930.png"/><Relationship Id="rId438" Type="http://schemas.openxmlformats.org/officeDocument/2006/relationships/image" Target="../media/image2211.png"/><Relationship Id="rId603" Type="http://schemas.openxmlformats.org/officeDocument/2006/relationships/customXml" Target="../ink/ink671.xml"/><Relationship Id="rId645" Type="http://schemas.openxmlformats.org/officeDocument/2006/relationships/customXml" Target="../ink/ink692.xml"/><Relationship Id="rId687" Type="http://schemas.openxmlformats.org/officeDocument/2006/relationships/customXml" Target="../ink/ink713.xml"/><Relationship Id="rId242" Type="http://schemas.openxmlformats.org/officeDocument/2006/relationships/image" Target="../media/image12310.png"/><Relationship Id="rId284" Type="http://schemas.openxmlformats.org/officeDocument/2006/relationships/image" Target="../media/image1440.png"/><Relationship Id="rId491" Type="http://schemas.openxmlformats.org/officeDocument/2006/relationships/customXml" Target="../ink/ink615.xml"/><Relationship Id="rId505" Type="http://schemas.openxmlformats.org/officeDocument/2006/relationships/customXml" Target="../ink/ink622.xml"/><Relationship Id="rId712" Type="http://schemas.openxmlformats.org/officeDocument/2006/relationships/image" Target="../media/image3580.png"/><Relationship Id="rId37" Type="http://schemas.openxmlformats.org/officeDocument/2006/relationships/customXml" Target="../ink/ink388.xml"/><Relationship Id="rId79" Type="http://schemas.openxmlformats.org/officeDocument/2006/relationships/customXml" Target="../ink/ink409.xml"/><Relationship Id="rId102" Type="http://schemas.openxmlformats.org/officeDocument/2006/relationships/image" Target="../media/image5310.png"/><Relationship Id="rId144" Type="http://schemas.openxmlformats.org/officeDocument/2006/relationships/image" Target="../media/image7410.png"/><Relationship Id="rId547" Type="http://schemas.openxmlformats.org/officeDocument/2006/relationships/customXml" Target="../ink/ink643.xml"/><Relationship Id="rId589" Type="http://schemas.openxmlformats.org/officeDocument/2006/relationships/customXml" Target="../ink/ink664.xml"/><Relationship Id="rId90" Type="http://schemas.openxmlformats.org/officeDocument/2006/relationships/image" Target="../media/image4710.png"/><Relationship Id="rId186" Type="http://schemas.openxmlformats.org/officeDocument/2006/relationships/image" Target="../media/image9510.png"/><Relationship Id="rId351" Type="http://schemas.openxmlformats.org/officeDocument/2006/relationships/customXml" Target="../ink/ink545.xml"/><Relationship Id="rId393" Type="http://schemas.openxmlformats.org/officeDocument/2006/relationships/customXml" Target="../ink/ink566.xml"/><Relationship Id="rId407" Type="http://schemas.openxmlformats.org/officeDocument/2006/relationships/customXml" Target="../ink/ink573.xml"/><Relationship Id="rId449" Type="http://schemas.openxmlformats.org/officeDocument/2006/relationships/customXml" Target="../ink/ink594.xml"/><Relationship Id="rId614" Type="http://schemas.openxmlformats.org/officeDocument/2006/relationships/image" Target="../media/image3090.png"/><Relationship Id="rId656" Type="http://schemas.openxmlformats.org/officeDocument/2006/relationships/image" Target="../media/image3300.png"/><Relationship Id="rId211" Type="http://schemas.openxmlformats.org/officeDocument/2006/relationships/customXml" Target="../ink/ink475.xml"/><Relationship Id="rId253" Type="http://schemas.openxmlformats.org/officeDocument/2006/relationships/customXml" Target="../ink/ink496.xml"/><Relationship Id="rId295" Type="http://schemas.openxmlformats.org/officeDocument/2006/relationships/customXml" Target="../ink/ink517.xml"/><Relationship Id="rId309" Type="http://schemas.openxmlformats.org/officeDocument/2006/relationships/customXml" Target="../ink/ink524.xml"/><Relationship Id="rId460" Type="http://schemas.openxmlformats.org/officeDocument/2006/relationships/image" Target="../media/image2320.png"/><Relationship Id="rId516" Type="http://schemas.openxmlformats.org/officeDocument/2006/relationships/image" Target="../media/image2600.png"/><Relationship Id="rId698" Type="http://schemas.openxmlformats.org/officeDocument/2006/relationships/image" Target="../media/image3511.png"/><Relationship Id="rId48" Type="http://schemas.openxmlformats.org/officeDocument/2006/relationships/image" Target="../media/image2610.png"/><Relationship Id="rId113" Type="http://schemas.openxmlformats.org/officeDocument/2006/relationships/customXml" Target="../ink/ink426.xml"/><Relationship Id="rId320" Type="http://schemas.openxmlformats.org/officeDocument/2006/relationships/image" Target="../media/image1620.png"/><Relationship Id="rId558" Type="http://schemas.openxmlformats.org/officeDocument/2006/relationships/image" Target="../media/image2811.png"/><Relationship Id="rId155" Type="http://schemas.openxmlformats.org/officeDocument/2006/relationships/customXml" Target="../ink/ink447.xml"/><Relationship Id="rId197" Type="http://schemas.openxmlformats.org/officeDocument/2006/relationships/customXml" Target="../ink/ink468.xml"/><Relationship Id="rId362" Type="http://schemas.openxmlformats.org/officeDocument/2006/relationships/image" Target="../media/image1830.png"/><Relationship Id="rId418" Type="http://schemas.openxmlformats.org/officeDocument/2006/relationships/image" Target="../media/image2111.png"/><Relationship Id="rId625" Type="http://schemas.openxmlformats.org/officeDocument/2006/relationships/customXml" Target="../ink/ink682.xml"/><Relationship Id="rId222" Type="http://schemas.openxmlformats.org/officeDocument/2006/relationships/image" Target="../media/image11310.png"/><Relationship Id="rId264" Type="http://schemas.openxmlformats.org/officeDocument/2006/relationships/image" Target="../media/image13410.png"/><Relationship Id="rId471" Type="http://schemas.openxmlformats.org/officeDocument/2006/relationships/customXml" Target="../ink/ink605.xml"/><Relationship Id="rId667" Type="http://schemas.openxmlformats.org/officeDocument/2006/relationships/customXml" Target="../ink/ink703.xml"/><Relationship Id="rId17" Type="http://schemas.openxmlformats.org/officeDocument/2006/relationships/customXml" Target="../ink/ink378.xml"/><Relationship Id="rId59" Type="http://schemas.openxmlformats.org/officeDocument/2006/relationships/customXml" Target="../ink/ink399.xml"/><Relationship Id="rId124" Type="http://schemas.openxmlformats.org/officeDocument/2006/relationships/image" Target="../media/image6410.png"/><Relationship Id="rId527" Type="http://schemas.openxmlformats.org/officeDocument/2006/relationships/customXml" Target="../ink/ink633.xml"/><Relationship Id="rId569" Type="http://schemas.openxmlformats.org/officeDocument/2006/relationships/customXml" Target="../ink/ink654.xml"/><Relationship Id="rId70" Type="http://schemas.openxmlformats.org/officeDocument/2006/relationships/image" Target="../media/image3710.png"/><Relationship Id="rId166" Type="http://schemas.openxmlformats.org/officeDocument/2006/relationships/image" Target="../media/image8510.png"/><Relationship Id="rId331" Type="http://schemas.openxmlformats.org/officeDocument/2006/relationships/customXml" Target="../ink/ink535.xml"/><Relationship Id="rId373" Type="http://schemas.openxmlformats.org/officeDocument/2006/relationships/customXml" Target="../ink/ink556.xml"/><Relationship Id="rId429" Type="http://schemas.openxmlformats.org/officeDocument/2006/relationships/customXml" Target="../ink/ink584.xml"/><Relationship Id="rId580" Type="http://schemas.openxmlformats.org/officeDocument/2006/relationships/image" Target="../media/image2920.png"/><Relationship Id="rId636" Type="http://schemas.openxmlformats.org/officeDocument/2006/relationships/image" Target="../media/image3200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486.xml"/><Relationship Id="rId440" Type="http://schemas.openxmlformats.org/officeDocument/2006/relationships/image" Target="../media/image2220.png"/><Relationship Id="rId678" Type="http://schemas.openxmlformats.org/officeDocument/2006/relationships/image" Target="../media/image3411.png"/><Relationship Id="rId28" Type="http://schemas.openxmlformats.org/officeDocument/2006/relationships/image" Target="../media/image1610.png"/><Relationship Id="rId275" Type="http://schemas.openxmlformats.org/officeDocument/2006/relationships/customXml" Target="../ink/ink507.xml"/><Relationship Id="rId300" Type="http://schemas.openxmlformats.org/officeDocument/2006/relationships/image" Target="../media/image1520.png"/><Relationship Id="rId482" Type="http://schemas.openxmlformats.org/officeDocument/2006/relationships/image" Target="../media/image2430.png"/><Relationship Id="rId538" Type="http://schemas.openxmlformats.org/officeDocument/2006/relationships/image" Target="../media/image2711.png"/><Relationship Id="rId703" Type="http://schemas.openxmlformats.org/officeDocument/2006/relationships/customXml" Target="../ink/ink721.xml"/><Relationship Id="rId81" Type="http://schemas.openxmlformats.org/officeDocument/2006/relationships/customXml" Target="../ink/ink410.xml"/><Relationship Id="rId135" Type="http://schemas.openxmlformats.org/officeDocument/2006/relationships/customXml" Target="../ink/ink437.xml"/><Relationship Id="rId177" Type="http://schemas.openxmlformats.org/officeDocument/2006/relationships/customXml" Target="../ink/ink458.xml"/><Relationship Id="rId342" Type="http://schemas.openxmlformats.org/officeDocument/2006/relationships/image" Target="../media/image1730.png"/><Relationship Id="rId384" Type="http://schemas.openxmlformats.org/officeDocument/2006/relationships/image" Target="../media/image1940.png"/><Relationship Id="rId591" Type="http://schemas.openxmlformats.org/officeDocument/2006/relationships/customXml" Target="../ink/ink665.xml"/><Relationship Id="rId605" Type="http://schemas.openxmlformats.org/officeDocument/2006/relationships/customXml" Target="../ink/ink672.xml"/><Relationship Id="rId202" Type="http://schemas.openxmlformats.org/officeDocument/2006/relationships/image" Target="../media/image10310.png"/><Relationship Id="rId244" Type="http://schemas.openxmlformats.org/officeDocument/2006/relationships/image" Target="../media/image12410.png"/><Relationship Id="rId647" Type="http://schemas.openxmlformats.org/officeDocument/2006/relationships/customXml" Target="../ink/ink693.xml"/><Relationship Id="rId689" Type="http://schemas.openxmlformats.org/officeDocument/2006/relationships/customXml" Target="../ink/ink714.xml"/><Relationship Id="rId39" Type="http://schemas.openxmlformats.org/officeDocument/2006/relationships/customXml" Target="../ink/ink389.xml"/><Relationship Id="rId286" Type="http://schemas.openxmlformats.org/officeDocument/2006/relationships/image" Target="../media/image1450.png"/><Relationship Id="rId451" Type="http://schemas.openxmlformats.org/officeDocument/2006/relationships/customXml" Target="../ink/ink595.xml"/><Relationship Id="rId493" Type="http://schemas.openxmlformats.org/officeDocument/2006/relationships/customXml" Target="../ink/ink616.xml"/><Relationship Id="rId507" Type="http://schemas.openxmlformats.org/officeDocument/2006/relationships/customXml" Target="../ink/ink623.xml"/><Relationship Id="rId549" Type="http://schemas.openxmlformats.org/officeDocument/2006/relationships/customXml" Target="../ink/ink644.xml"/><Relationship Id="rId714" Type="http://schemas.openxmlformats.org/officeDocument/2006/relationships/image" Target="../media/image3590.png"/><Relationship Id="rId50" Type="http://schemas.openxmlformats.org/officeDocument/2006/relationships/image" Target="../media/image2710.png"/><Relationship Id="rId104" Type="http://schemas.openxmlformats.org/officeDocument/2006/relationships/image" Target="../media/image5410.png"/><Relationship Id="rId146" Type="http://schemas.openxmlformats.org/officeDocument/2006/relationships/image" Target="../media/image7510.png"/><Relationship Id="rId188" Type="http://schemas.openxmlformats.org/officeDocument/2006/relationships/image" Target="../media/image9610.png"/><Relationship Id="rId311" Type="http://schemas.openxmlformats.org/officeDocument/2006/relationships/customXml" Target="../ink/ink525.xml"/><Relationship Id="rId353" Type="http://schemas.openxmlformats.org/officeDocument/2006/relationships/customXml" Target="../ink/ink546.xml"/><Relationship Id="rId395" Type="http://schemas.openxmlformats.org/officeDocument/2006/relationships/customXml" Target="../ink/ink567.xml"/><Relationship Id="rId409" Type="http://schemas.openxmlformats.org/officeDocument/2006/relationships/customXml" Target="../ink/ink574.xml"/><Relationship Id="rId560" Type="http://schemas.openxmlformats.org/officeDocument/2006/relationships/image" Target="../media/image2820.png"/><Relationship Id="rId92" Type="http://schemas.openxmlformats.org/officeDocument/2006/relationships/image" Target="../media/image4810.png"/><Relationship Id="rId213" Type="http://schemas.openxmlformats.org/officeDocument/2006/relationships/customXml" Target="../ink/ink476.xml"/><Relationship Id="rId420" Type="http://schemas.openxmlformats.org/officeDocument/2006/relationships/image" Target="../media/image2120.png"/><Relationship Id="rId616" Type="http://schemas.openxmlformats.org/officeDocument/2006/relationships/image" Target="../media/image3100.png"/><Relationship Id="rId658" Type="http://schemas.openxmlformats.org/officeDocument/2006/relationships/image" Target="../media/image3311.png"/><Relationship Id="rId255" Type="http://schemas.openxmlformats.org/officeDocument/2006/relationships/customXml" Target="../ink/ink497.xml"/><Relationship Id="rId297" Type="http://schemas.openxmlformats.org/officeDocument/2006/relationships/customXml" Target="../ink/ink518.xml"/><Relationship Id="rId462" Type="http://schemas.openxmlformats.org/officeDocument/2006/relationships/image" Target="../media/image2330.png"/><Relationship Id="rId518" Type="http://schemas.openxmlformats.org/officeDocument/2006/relationships/image" Target="../media/image2611.png"/><Relationship Id="rId115" Type="http://schemas.openxmlformats.org/officeDocument/2006/relationships/customXml" Target="../ink/ink427.xml"/><Relationship Id="rId157" Type="http://schemas.openxmlformats.org/officeDocument/2006/relationships/customXml" Target="../ink/ink448.xml"/><Relationship Id="rId322" Type="http://schemas.openxmlformats.org/officeDocument/2006/relationships/image" Target="../media/image1630.png"/><Relationship Id="rId364" Type="http://schemas.openxmlformats.org/officeDocument/2006/relationships/image" Target="../media/image1840.png"/><Relationship Id="rId61" Type="http://schemas.openxmlformats.org/officeDocument/2006/relationships/customXml" Target="../ink/ink400.xml"/><Relationship Id="rId199" Type="http://schemas.openxmlformats.org/officeDocument/2006/relationships/customXml" Target="../ink/ink469.xml"/><Relationship Id="rId571" Type="http://schemas.openxmlformats.org/officeDocument/2006/relationships/customXml" Target="../ink/ink655.xml"/><Relationship Id="rId627" Type="http://schemas.openxmlformats.org/officeDocument/2006/relationships/customXml" Target="../ink/ink683.xml"/><Relationship Id="rId669" Type="http://schemas.openxmlformats.org/officeDocument/2006/relationships/customXml" Target="../ink/ink704.xml"/><Relationship Id="rId19" Type="http://schemas.openxmlformats.org/officeDocument/2006/relationships/customXml" Target="../ink/ink379.xml"/><Relationship Id="rId224" Type="http://schemas.openxmlformats.org/officeDocument/2006/relationships/image" Target="../media/image11410.png"/><Relationship Id="rId266" Type="http://schemas.openxmlformats.org/officeDocument/2006/relationships/image" Target="../media/image13510.png"/><Relationship Id="rId431" Type="http://schemas.openxmlformats.org/officeDocument/2006/relationships/customXml" Target="../ink/ink585.xml"/><Relationship Id="rId473" Type="http://schemas.openxmlformats.org/officeDocument/2006/relationships/customXml" Target="../ink/ink606.xml"/><Relationship Id="rId529" Type="http://schemas.openxmlformats.org/officeDocument/2006/relationships/customXml" Target="../ink/ink634.xml"/><Relationship Id="rId680" Type="http://schemas.openxmlformats.org/officeDocument/2006/relationships/image" Target="../media/image3420.png"/><Relationship Id="rId30" Type="http://schemas.openxmlformats.org/officeDocument/2006/relationships/image" Target="../media/image1710.png"/><Relationship Id="rId126" Type="http://schemas.openxmlformats.org/officeDocument/2006/relationships/image" Target="../media/image6510.png"/><Relationship Id="rId168" Type="http://schemas.openxmlformats.org/officeDocument/2006/relationships/image" Target="../media/image8610.png"/><Relationship Id="rId333" Type="http://schemas.openxmlformats.org/officeDocument/2006/relationships/customXml" Target="../ink/ink536.xml"/><Relationship Id="rId540" Type="http://schemas.openxmlformats.org/officeDocument/2006/relationships/image" Target="../media/image272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6.xml"/><Relationship Id="rId299" Type="http://schemas.openxmlformats.org/officeDocument/2006/relationships/customXml" Target="../ink/ink877.xml"/><Relationship Id="rId21" Type="http://schemas.openxmlformats.org/officeDocument/2006/relationships/customXml" Target="../ink/ink738.xml"/><Relationship Id="rId63" Type="http://schemas.openxmlformats.org/officeDocument/2006/relationships/customXml" Target="../ink/ink759.xml"/><Relationship Id="rId159" Type="http://schemas.openxmlformats.org/officeDocument/2006/relationships/customXml" Target="../ink/ink807.xml"/><Relationship Id="rId324" Type="http://schemas.openxmlformats.org/officeDocument/2006/relationships/image" Target="../media/image523.png"/><Relationship Id="rId366" Type="http://schemas.openxmlformats.org/officeDocument/2006/relationships/image" Target="../media/image544.png"/><Relationship Id="rId170" Type="http://schemas.openxmlformats.org/officeDocument/2006/relationships/image" Target="../media/image446.png"/><Relationship Id="rId226" Type="http://schemas.openxmlformats.org/officeDocument/2006/relationships/image" Target="../media/image474.png"/><Relationship Id="rId433" Type="http://schemas.openxmlformats.org/officeDocument/2006/relationships/customXml" Target="../ink/ink944.xml"/><Relationship Id="rId268" Type="http://schemas.openxmlformats.org/officeDocument/2006/relationships/image" Target="../media/image495.png"/><Relationship Id="rId475" Type="http://schemas.openxmlformats.org/officeDocument/2006/relationships/customXml" Target="../ink/ink965.xml"/><Relationship Id="rId32" Type="http://schemas.openxmlformats.org/officeDocument/2006/relationships/image" Target="../media/image377.png"/><Relationship Id="rId74" Type="http://schemas.openxmlformats.org/officeDocument/2006/relationships/image" Target="../media/image398.png"/><Relationship Id="rId128" Type="http://schemas.openxmlformats.org/officeDocument/2006/relationships/image" Target="../media/image425.png"/><Relationship Id="rId335" Type="http://schemas.openxmlformats.org/officeDocument/2006/relationships/customXml" Target="../ink/ink895.xml"/><Relationship Id="rId377" Type="http://schemas.openxmlformats.org/officeDocument/2006/relationships/customXml" Target="../ink/ink916.xml"/><Relationship Id="rId500" Type="http://schemas.openxmlformats.org/officeDocument/2006/relationships/image" Target="../media/image611.png"/><Relationship Id="rId5" Type="http://schemas.openxmlformats.org/officeDocument/2006/relationships/customXml" Target="../ink/ink730.xml"/><Relationship Id="rId181" Type="http://schemas.openxmlformats.org/officeDocument/2006/relationships/customXml" Target="../ink/ink818.xml"/><Relationship Id="rId237" Type="http://schemas.openxmlformats.org/officeDocument/2006/relationships/customXml" Target="../ink/ink846.xml"/><Relationship Id="rId402" Type="http://schemas.openxmlformats.org/officeDocument/2006/relationships/image" Target="../media/image562.png"/><Relationship Id="rId279" Type="http://schemas.openxmlformats.org/officeDocument/2006/relationships/customXml" Target="../ink/ink867.xml"/><Relationship Id="rId444" Type="http://schemas.openxmlformats.org/officeDocument/2006/relationships/image" Target="../media/image583.png"/><Relationship Id="rId486" Type="http://schemas.openxmlformats.org/officeDocument/2006/relationships/image" Target="../media/image604.png"/><Relationship Id="rId43" Type="http://schemas.openxmlformats.org/officeDocument/2006/relationships/customXml" Target="../ink/ink749.xml"/><Relationship Id="rId139" Type="http://schemas.openxmlformats.org/officeDocument/2006/relationships/customXml" Target="../ink/ink797.xml"/><Relationship Id="rId290" Type="http://schemas.openxmlformats.org/officeDocument/2006/relationships/image" Target="../media/image506.png"/><Relationship Id="rId304" Type="http://schemas.openxmlformats.org/officeDocument/2006/relationships/image" Target="../media/image513.png"/><Relationship Id="rId346" Type="http://schemas.openxmlformats.org/officeDocument/2006/relationships/image" Target="../media/image534.png"/><Relationship Id="rId388" Type="http://schemas.openxmlformats.org/officeDocument/2006/relationships/image" Target="../media/image555.png"/><Relationship Id="rId85" Type="http://schemas.openxmlformats.org/officeDocument/2006/relationships/customXml" Target="../ink/ink770.xml"/><Relationship Id="rId150" Type="http://schemas.openxmlformats.org/officeDocument/2006/relationships/image" Target="../media/image436.png"/><Relationship Id="rId192" Type="http://schemas.openxmlformats.org/officeDocument/2006/relationships/image" Target="../media/image457.png"/><Relationship Id="rId206" Type="http://schemas.openxmlformats.org/officeDocument/2006/relationships/image" Target="../media/image464.png"/><Relationship Id="rId413" Type="http://schemas.openxmlformats.org/officeDocument/2006/relationships/customXml" Target="../ink/ink934.xml"/><Relationship Id="rId248" Type="http://schemas.openxmlformats.org/officeDocument/2006/relationships/image" Target="../media/image485.png"/><Relationship Id="rId455" Type="http://schemas.openxmlformats.org/officeDocument/2006/relationships/customXml" Target="../ink/ink955.xml"/><Relationship Id="rId497" Type="http://schemas.openxmlformats.org/officeDocument/2006/relationships/customXml" Target="../ink/ink976.xml"/><Relationship Id="rId12" Type="http://schemas.openxmlformats.org/officeDocument/2006/relationships/image" Target="../media/image3670.png"/><Relationship Id="rId108" Type="http://schemas.openxmlformats.org/officeDocument/2006/relationships/image" Target="../media/image415.png"/><Relationship Id="rId315" Type="http://schemas.openxmlformats.org/officeDocument/2006/relationships/customXml" Target="../ink/ink885.xml"/><Relationship Id="rId357" Type="http://schemas.openxmlformats.org/officeDocument/2006/relationships/customXml" Target="../ink/ink906.xml"/><Relationship Id="rId54" Type="http://schemas.openxmlformats.org/officeDocument/2006/relationships/image" Target="../media/image388.png"/><Relationship Id="rId96" Type="http://schemas.openxmlformats.org/officeDocument/2006/relationships/image" Target="../media/image409.png"/><Relationship Id="rId161" Type="http://schemas.openxmlformats.org/officeDocument/2006/relationships/customXml" Target="../ink/ink808.xml"/><Relationship Id="rId217" Type="http://schemas.openxmlformats.org/officeDocument/2006/relationships/customXml" Target="../ink/ink836.xml"/><Relationship Id="rId399" Type="http://schemas.openxmlformats.org/officeDocument/2006/relationships/customXml" Target="../ink/ink927.xml"/><Relationship Id="rId259" Type="http://schemas.openxmlformats.org/officeDocument/2006/relationships/customXml" Target="../ink/ink857.xml"/><Relationship Id="rId424" Type="http://schemas.openxmlformats.org/officeDocument/2006/relationships/image" Target="../media/image573.png"/><Relationship Id="rId466" Type="http://schemas.openxmlformats.org/officeDocument/2006/relationships/image" Target="../media/image594.png"/><Relationship Id="rId23" Type="http://schemas.openxmlformats.org/officeDocument/2006/relationships/customXml" Target="../ink/ink739.xml"/><Relationship Id="rId119" Type="http://schemas.openxmlformats.org/officeDocument/2006/relationships/customXml" Target="../ink/ink787.xml"/><Relationship Id="rId270" Type="http://schemas.openxmlformats.org/officeDocument/2006/relationships/image" Target="../media/image496.png"/><Relationship Id="rId326" Type="http://schemas.openxmlformats.org/officeDocument/2006/relationships/image" Target="../media/image524.png"/><Relationship Id="rId65" Type="http://schemas.openxmlformats.org/officeDocument/2006/relationships/customXml" Target="../ink/ink760.xml"/><Relationship Id="rId130" Type="http://schemas.openxmlformats.org/officeDocument/2006/relationships/image" Target="../media/image426.png"/><Relationship Id="rId368" Type="http://schemas.openxmlformats.org/officeDocument/2006/relationships/image" Target="../media/image545.png"/><Relationship Id="rId172" Type="http://schemas.openxmlformats.org/officeDocument/2006/relationships/image" Target="../media/image447.png"/><Relationship Id="rId228" Type="http://schemas.openxmlformats.org/officeDocument/2006/relationships/image" Target="../media/image475.png"/><Relationship Id="rId435" Type="http://schemas.openxmlformats.org/officeDocument/2006/relationships/customXml" Target="../ink/ink945.xml"/><Relationship Id="rId477" Type="http://schemas.openxmlformats.org/officeDocument/2006/relationships/customXml" Target="../ink/ink966.xml"/><Relationship Id="rId281" Type="http://schemas.openxmlformats.org/officeDocument/2006/relationships/customXml" Target="../ink/ink868.xml"/><Relationship Id="rId337" Type="http://schemas.openxmlformats.org/officeDocument/2006/relationships/customXml" Target="../ink/ink896.xml"/><Relationship Id="rId502" Type="http://schemas.openxmlformats.org/officeDocument/2006/relationships/image" Target="../media/image612.png"/><Relationship Id="rId34" Type="http://schemas.openxmlformats.org/officeDocument/2006/relationships/image" Target="../media/image378.png"/><Relationship Id="rId76" Type="http://schemas.openxmlformats.org/officeDocument/2006/relationships/image" Target="../media/image399.png"/><Relationship Id="rId141" Type="http://schemas.openxmlformats.org/officeDocument/2006/relationships/customXml" Target="../ink/ink798.xml"/><Relationship Id="rId379" Type="http://schemas.openxmlformats.org/officeDocument/2006/relationships/customXml" Target="../ink/ink917.xml"/><Relationship Id="rId7" Type="http://schemas.openxmlformats.org/officeDocument/2006/relationships/customXml" Target="../ink/ink731.xml"/><Relationship Id="rId183" Type="http://schemas.openxmlformats.org/officeDocument/2006/relationships/customXml" Target="../ink/ink819.xml"/><Relationship Id="rId239" Type="http://schemas.openxmlformats.org/officeDocument/2006/relationships/customXml" Target="../ink/ink847.xml"/><Relationship Id="rId390" Type="http://schemas.openxmlformats.org/officeDocument/2006/relationships/image" Target="../media/image556.png"/><Relationship Id="rId404" Type="http://schemas.openxmlformats.org/officeDocument/2006/relationships/image" Target="../media/image563.png"/><Relationship Id="rId446" Type="http://schemas.openxmlformats.org/officeDocument/2006/relationships/image" Target="../media/image584.png"/><Relationship Id="rId250" Type="http://schemas.openxmlformats.org/officeDocument/2006/relationships/image" Target="../media/image486.png"/><Relationship Id="rId292" Type="http://schemas.openxmlformats.org/officeDocument/2006/relationships/image" Target="../media/image507.png"/><Relationship Id="rId306" Type="http://schemas.openxmlformats.org/officeDocument/2006/relationships/image" Target="../media/image514.png"/><Relationship Id="rId488" Type="http://schemas.openxmlformats.org/officeDocument/2006/relationships/image" Target="../media/image605.png"/><Relationship Id="rId24" Type="http://schemas.openxmlformats.org/officeDocument/2006/relationships/image" Target="../media/image3730.png"/><Relationship Id="rId45" Type="http://schemas.openxmlformats.org/officeDocument/2006/relationships/customXml" Target="../ink/ink750.xml"/><Relationship Id="rId66" Type="http://schemas.openxmlformats.org/officeDocument/2006/relationships/image" Target="../media/image394.png"/><Relationship Id="rId87" Type="http://schemas.openxmlformats.org/officeDocument/2006/relationships/customXml" Target="../ink/ink771.xml"/><Relationship Id="rId110" Type="http://schemas.openxmlformats.org/officeDocument/2006/relationships/image" Target="../media/image416.png"/><Relationship Id="rId131" Type="http://schemas.openxmlformats.org/officeDocument/2006/relationships/customXml" Target="../ink/ink793.xml"/><Relationship Id="rId327" Type="http://schemas.openxmlformats.org/officeDocument/2006/relationships/customXml" Target="../ink/ink891.xml"/><Relationship Id="rId348" Type="http://schemas.openxmlformats.org/officeDocument/2006/relationships/image" Target="../media/image535.png"/><Relationship Id="rId369" Type="http://schemas.openxmlformats.org/officeDocument/2006/relationships/customXml" Target="../ink/ink912.xml"/><Relationship Id="rId152" Type="http://schemas.openxmlformats.org/officeDocument/2006/relationships/image" Target="../media/image437.png"/><Relationship Id="rId173" Type="http://schemas.openxmlformats.org/officeDocument/2006/relationships/customXml" Target="../ink/ink814.xml"/><Relationship Id="rId194" Type="http://schemas.openxmlformats.org/officeDocument/2006/relationships/image" Target="../media/image458.png"/><Relationship Id="rId208" Type="http://schemas.openxmlformats.org/officeDocument/2006/relationships/image" Target="../media/image465.png"/><Relationship Id="rId229" Type="http://schemas.openxmlformats.org/officeDocument/2006/relationships/customXml" Target="../ink/ink842.xml"/><Relationship Id="rId380" Type="http://schemas.openxmlformats.org/officeDocument/2006/relationships/image" Target="../media/image551.png"/><Relationship Id="rId415" Type="http://schemas.openxmlformats.org/officeDocument/2006/relationships/customXml" Target="../ink/ink935.xml"/><Relationship Id="rId436" Type="http://schemas.openxmlformats.org/officeDocument/2006/relationships/image" Target="../media/image579.png"/><Relationship Id="rId457" Type="http://schemas.openxmlformats.org/officeDocument/2006/relationships/customXml" Target="../ink/ink956.xml"/><Relationship Id="rId240" Type="http://schemas.openxmlformats.org/officeDocument/2006/relationships/image" Target="../media/image481.png"/><Relationship Id="rId261" Type="http://schemas.openxmlformats.org/officeDocument/2006/relationships/customXml" Target="../ink/ink858.xml"/><Relationship Id="rId478" Type="http://schemas.openxmlformats.org/officeDocument/2006/relationships/image" Target="../media/image600.png"/><Relationship Id="rId499" Type="http://schemas.openxmlformats.org/officeDocument/2006/relationships/customXml" Target="../ink/ink977.xml"/><Relationship Id="rId14" Type="http://schemas.openxmlformats.org/officeDocument/2006/relationships/image" Target="../media/image3680.png"/><Relationship Id="rId35" Type="http://schemas.openxmlformats.org/officeDocument/2006/relationships/customXml" Target="../ink/ink745.xml"/><Relationship Id="rId56" Type="http://schemas.openxmlformats.org/officeDocument/2006/relationships/image" Target="../media/image389.png"/><Relationship Id="rId77" Type="http://schemas.openxmlformats.org/officeDocument/2006/relationships/customXml" Target="../ink/ink766.xml"/><Relationship Id="rId100" Type="http://schemas.openxmlformats.org/officeDocument/2006/relationships/image" Target="../media/image411.png"/><Relationship Id="rId282" Type="http://schemas.openxmlformats.org/officeDocument/2006/relationships/image" Target="../media/image502.png"/><Relationship Id="rId317" Type="http://schemas.openxmlformats.org/officeDocument/2006/relationships/customXml" Target="../ink/ink886.xml"/><Relationship Id="rId338" Type="http://schemas.openxmlformats.org/officeDocument/2006/relationships/image" Target="../media/image530.png"/><Relationship Id="rId359" Type="http://schemas.openxmlformats.org/officeDocument/2006/relationships/customXml" Target="../ink/ink907.xml"/><Relationship Id="rId8" Type="http://schemas.openxmlformats.org/officeDocument/2006/relationships/image" Target="../media/image3650.png"/><Relationship Id="rId98" Type="http://schemas.openxmlformats.org/officeDocument/2006/relationships/image" Target="../media/image410.png"/><Relationship Id="rId121" Type="http://schemas.openxmlformats.org/officeDocument/2006/relationships/customXml" Target="../ink/ink788.xml"/><Relationship Id="rId142" Type="http://schemas.openxmlformats.org/officeDocument/2006/relationships/image" Target="../media/image432.png"/><Relationship Id="rId163" Type="http://schemas.openxmlformats.org/officeDocument/2006/relationships/customXml" Target="../ink/ink809.xml"/><Relationship Id="rId184" Type="http://schemas.openxmlformats.org/officeDocument/2006/relationships/image" Target="../media/image453.png"/><Relationship Id="rId219" Type="http://schemas.openxmlformats.org/officeDocument/2006/relationships/customXml" Target="../ink/ink837.xml"/><Relationship Id="rId370" Type="http://schemas.openxmlformats.org/officeDocument/2006/relationships/image" Target="../media/image546.png"/><Relationship Id="rId391" Type="http://schemas.openxmlformats.org/officeDocument/2006/relationships/customXml" Target="../ink/ink923.xml"/><Relationship Id="rId405" Type="http://schemas.openxmlformats.org/officeDocument/2006/relationships/customXml" Target="../ink/ink930.xml"/><Relationship Id="rId426" Type="http://schemas.openxmlformats.org/officeDocument/2006/relationships/image" Target="../media/image574.png"/><Relationship Id="rId447" Type="http://schemas.openxmlformats.org/officeDocument/2006/relationships/customXml" Target="../ink/ink951.xml"/><Relationship Id="rId230" Type="http://schemas.openxmlformats.org/officeDocument/2006/relationships/image" Target="../media/image476.png"/><Relationship Id="rId251" Type="http://schemas.openxmlformats.org/officeDocument/2006/relationships/customXml" Target="../ink/ink853.xml"/><Relationship Id="rId468" Type="http://schemas.openxmlformats.org/officeDocument/2006/relationships/image" Target="../media/image595.png"/><Relationship Id="rId489" Type="http://schemas.openxmlformats.org/officeDocument/2006/relationships/customXml" Target="../ink/ink972.xml"/><Relationship Id="rId25" Type="http://schemas.openxmlformats.org/officeDocument/2006/relationships/customXml" Target="../ink/ink740.xml"/><Relationship Id="rId46" Type="http://schemas.openxmlformats.org/officeDocument/2006/relationships/image" Target="../media/image384.png"/><Relationship Id="rId67" Type="http://schemas.openxmlformats.org/officeDocument/2006/relationships/customXml" Target="../ink/ink761.xml"/><Relationship Id="rId272" Type="http://schemas.openxmlformats.org/officeDocument/2006/relationships/image" Target="../media/image497.png"/><Relationship Id="rId293" Type="http://schemas.openxmlformats.org/officeDocument/2006/relationships/customXml" Target="../ink/ink874.xml"/><Relationship Id="rId307" Type="http://schemas.openxmlformats.org/officeDocument/2006/relationships/customXml" Target="../ink/ink881.xml"/><Relationship Id="rId328" Type="http://schemas.openxmlformats.org/officeDocument/2006/relationships/image" Target="../media/image525.png"/><Relationship Id="rId349" Type="http://schemas.openxmlformats.org/officeDocument/2006/relationships/customXml" Target="../ink/ink902.xml"/><Relationship Id="rId88" Type="http://schemas.openxmlformats.org/officeDocument/2006/relationships/image" Target="../media/image405.png"/><Relationship Id="rId111" Type="http://schemas.openxmlformats.org/officeDocument/2006/relationships/customXml" Target="../ink/ink783.xml"/><Relationship Id="rId132" Type="http://schemas.openxmlformats.org/officeDocument/2006/relationships/image" Target="../media/image427.png"/><Relationship Id="rId153" Type="http://schemas.openxmlformats.org/officeDocument/2006/relationships/customXml" Target="../ink/ink804.xml"/><Relationship Id="rId174" Type="http://schemas.openxmlformats.org/officeDocument/2006/relationships/image" Target="../media/image448.png"/><Relationship Id="rId195" Type="http://schemas.openxmlformats.org/officeDocument/2006/relationships/customXml" Target="../ink/ink825.xml"/><Relationship Id="rId209" Type="http://schemas.openxmlformats.org/officeDocument/2006/relationships/customXml" Target="../ink/ink832.xml"/><Relationship Id="rId360" Type="http://schemas.openxmlformats.org/officeDocument/2006/relationships/image" Target="../media/image541.png"/><Relationship Id="rId381" Type="http://schemas.openxmlformats.org/officeDocument/2006/relationships/customXml" Target="../ink/ink918.xml"/><Relationship Id="rId416" Type="http://schemas.openxmlformats.org/officeDocument/2006/relationships/image" Target="../media/image569.png"/><Relationship Id="rId220" Type="http://schemas.openxmlformats.org/officeDocument/2006/relationships/image" Target="../media/image471.png"/><Relationship Id="rId241" Type="http://schemas.openxmlformats.org/officeDocument/2006/relationships/customXml" Target="../ink/ink848.xml"/><Relationship Id="rId437" Type="http://schemas.openxmlformats.org/officeDocument/2006/relationships/customXml" Target="../ink/ink946.xml"/><Relationship Id="rId458" Type="http://schemas.openxmlformats.org/officeDocument/2006/relationships/image" Target="../media/image590.png"/><Relationship Id="rId479" Type="http://schemas.openxmlformats.org/officeDocument/2006/relationships/customXml" Target="../ink/ink967.xml"/><Relationship Id="rId15" Type="http://schemas.openxmlformats.org/officeDocument/2006/relationships/customXml" Target="../ink/ink735.xml"/><Relationship Id="rId36" Type="http://schemas.openxmlformats.org/officeDocument/2006/relationships/image" Target="../media/image379.png"/><Relationship Id="rId57" Type="http://schemas.openxmlformats.org/officeDocument/2006/relationships/customXml" Target="../ink/ink756.xml"/><Relationship Id="rId262" Type="http://schemas.openxmlformats.org/officeDocument/2006/relationships/image" Target="../media/image492.png"/><Relationship Id="rId283" Type="http://schemas.openxmlformats.org/officeDocument/2006/relationships/customXml" Target="../ink/ink869.xml"/><Relationship Id="rId318" Type="http://schemas.openxmlformats.org/officeDocument/2006/relationships/image" Target="../media/image520.png"/><Relationship Id="rId339" Type="http://schemas.openxmlformats.org/officeDocument/2006/relationships/customXml" Target="../ink/ink897.xml"/><Relationship Id="rId490" Type="http://schemas.openxmlformats.org/officeDocument/2006/relationships/image" Target="../media/image606.png"/><Relationship Id="rId78" Type="http://schemas.openxmlformats.org/officeDocument/2006/relationships/image" Target="../media/image400.png"/><Relationship Id="rId99" Type="http://schemas.openxmlformats.org/officeDocument/2006/relationships/customXml" Target="../ink/ink777.xml"/><Relationship Id="rId101" Type="http://schemas.openxmlformats.org/officeDocument/2006/relationships/customXml" Target="../ink/ink778.xml"/><Relationship Id="rId122" Type="http://schemas.openxmlformats.org/officeDocument/2006/relationships/image" Target="../media/image422.png"/><Relationship Id="rId143" Type="http://schemas.openxmlformats.org/officeDocument/2006/relationships/customXml" Target="../ink/ink799.xml"/><Relationship Id="rId164" Type="http://schemas.openxmlformats.org/officeDocument/2006/relationships/image" Target="../media/image443.png"/><Relationship Id="rId185" Type="http://schemas.openxmlformats.org/officeDocument/2006/relationships/customXml" Target="../ink/ink820.xml"/><Relationship Id="rId350" Type="http://schemas.openxmlformats.org/officeDocument/2006/relationships/image" Target="../media/image536.png"/><Relationship Id="rId371" Type="http://schemas.openxmlformats.org/officeDocument/2006/relationships/customXml" Target="../ink/ink913.xml"/><Relationship Id="rId406" Type="http://schemas.openxmlformats.org/officeDocument/2006/relationships/image" Target="../media/image564.png"/><Relationship Id="rId9" Type="http://schemas.openxmlformats.org/officeDocument/2006/relationships/customXml" Target="../ink/ink732.xml"/><Relationship Id="rId210" Type="http://schemas.openxmlformats.org/officeDocument/2006/relationships/image" Target="../media/image466.png"/><Relationship Id="rId392" Type="http://schemas.openxmlformats.org/officeDocument/2006/relationships/image" Target="../media/image557.png"/><Relationship Id="rId427" Type="http://schemas.openxmlformats.org/officeDocument/2006/relationships/customXml" Target="../ink/ink941.xml"/><Relationship Id="rId448" Type="http://schemas.openxmlformats.org/officeDocument/2006/relationships/image" Target="../media/image585.png"/><Relationship Id="rId469" Type="http://schemas.openxmlformats.org/officeDocument/2006/relationships/customXml" Target="../ink/ink962.xml"/><Relationship Id="rId26" Type="http://schemas.openxmlformats.org/officeDocument/2006/relationships/image" Target="../media/image3740.png"/><Relationship Id="rId231" Type="http://schemas.openxmlformats.org/officeDocument/2006/relationships/customXml" Target="../ink/ink843.xml"/><Relationship Id="rId252" Type="http://schemas.openxmlformats.org/officeDocument/2006/relationships/image" Target="../media/image487.png"/><Relationship Id="rId273" Type="http://schemas.openxmlformats.org/officeDocument/2006/relationships/customXml" Target="../ink/ink864.xml"/><Relationship Id="rId294" Type="http://schemas.openxmlformats.org/officeDocument/2006/relationships/image" Target="../media/image508.png"/><Relationship Id="rId308" Type="http://schemas.openxmlformats.org/officeDocument/2006/relationships/image" Target="../media/image515.png"/><Relationship Id="rId329" Type="http://schemas.openxmlformats.org/officeDocument/2006/relationships/customXml" Target="../ink/ink892.xml"/><Relationship Id="rId480" Type="http://schemas.openxmlformats.org/officeDocument/2006/relationships/image" Target="../media/image601.png"/><Relationship Id="rId47" Type="http://schemas.openxmlformats.org/officeDocument/2006/relationships/customXml" Target="../ink/ink751.xml"/><Relationship Id="rId68" Type="http://schemas.openxmlformats.org/officeDocument/2006/relationships/image" Target="../media/image395.png"/><Relationship Id="rId89" Type="http://schemas.openxmlformats.org/officeDocument/2006/relationships/customXml" Target="../ink/ink772.xml"/><Relationship Id="rId112" Type="http://schemas.openxmlformats.org/officeDocument/2006/relationships/image" Target="../media/image417.png"/><Relationship Id="rId133" Type="http://schemas.openxmlformats.org/officeDocument/2006/relationships/customXml" Target="../ink/ink794.xml"/><Relationship Id="rId154" Type="http://schemas.openxmlformats.org/officeDocument/2006/relationships/image" Target="../media/image438.png"/><Relationship Id="rId175" Type="http://schemas.openxmlformats.org/officeDocument/2006/relationships/customXml" Target="../ink/ink815.xml"/><Relationship Id="rId340" Type="http://schemas.openxmlformats.org/officeDocument/2006/relationships/image" Target="../media/image531.png"/><Relationship Id="rId361" Type="http://schemas.openxmlformats.org/officeDocument/2006/relationships/customXml" Target="../ink/ink908.xml"/><Relationship Id="rId196" Type="http://schemas.openxmlformats.org/officeDocument/2006/relationships/image" Target="../media/image459.png"/><Relationship Id="rId200" Type="http://schemas.openxmlformats.org/officeDocument/2006/relationships/image" Target="../media/image461.png"/><Relationship Id="rId382" Type="http://schemas.openxmlformats.org/officeDocument/2006/relationships/image" Target="../media/image552.png"/><Relationship Id="rId417" Type="http://schemas.openxmlformats.org/officeDocument/2006/relationships/customXml" Target="../ink/ink936.xml"/><Relationship Id="rId438" Type="http://schemas.openxmlformats.org/officeDocument/2006/relationships/image" Target="../media/image580.png"/><Relationship Id="rId459" Type="http://schemas.openxmlformats.org/officeDocument/2006/relationships/customXml" Target="../ink/ink957.xml"/><Relationship Id="rId16" Type="http://schemas.openxmlformats.org/officeDocument/2006/relationships/image" Target="../media/image3690.png"/><Relationship Id="rId221" Type="http://schemas.openxmlformats.org/officeDocument/2006/relationships/customXml" Target="../ink/ink838.xml"/><Relationship Id="rId242" Type="http://schemas.openxmlformats.org/officeDocument/2006/relationships/image" Target="../media/image482.png"/><Relationship Id="rId263" Type="http://schemas.openxmlformats.org/officeDocument/2006/relationships/customXml" Target="../ink/ink859.xml"/><Relationship Id="rId284" Type="http://schemas.openxmlformats.org/officeDocument/2006/relationships/image" Target="../media/image503.png"/><Relationship Id="rId319" Type="http://schemas.openxmlformats.org/officeDocument/2006/relationships/customXml" Target="../ink/ink887.xml"/><Relationship Id="rId470" Type="http://schemas.openxmlformats.org/officeDocument/2006/relationships/image" Target="../media/image596.png"/><Relationship Id="rId491" Type="http://schemas.openxmlformats.org/officeDocument/2006/relationships/customXml" Target="../ink/ink973.xml"/><Relationship Id="rId37" Type="http://schemas.openxmlformats.org/officeDocument/2006/relationships/customXml" Target="../ink/ink746.xml"/><Relationship Id="rId58" Type="http://schemas.openxmlformats.org/officeDocument/2006/relationships/image" Target="../media/image390.png"/><Relationship Id="rId79" Type="http://schemas.openxmlformats.org/officeDocument/2006/relationships/customXml" Target="../ink/ink767.xml"/><Relationship Id="rId102" Type="http://schemas.openxmlformats.org/officeDocument/2006/relationships/image" Target="../media/image412.png"/><Relationship Id="rId123" Type="http://schemas.openxmlformats.org/officeDocument/2006/relationships/customXml" Target="../ink/ink789.xml"/><Relationship Id="rId144" Type="http://schemas.openxmlformats.org/officeDocument/2006/relationships/image" Target="../media/image433.png"/><Relationship Id="rId330" Type="http://schemas.openxmlformats.org/officeDocument/2006/relationships/image" Target="../media/image526.png"/><Relationship Id="rId90" Type="http://schemas.openxmlformats.org/officeDocument/2006/relationships/image" Target="../media/image406.png"/><Relationship Id="rId165" Type="http://schemas.openxmlformats.org/officeDocument/2006/relationships/customXml" Target="../ink/ink810.xml"/><Relationship Id="rId186" Type="http://schemas.openxmlformats.org/officeDocument/2006/relationships/image" Target="../media/image454.png"/><Relationship Id="rId351" Type="http://schemas.openxmlformats.org/officeDocument/2006/relationships/customXml" Target="../ink/ink903.xml"/><Relationship Id="rId372" Type="http://schemas.openxmlformats.org/officeDocument/2006/relationships/image" Target="../media/image547.png"/><Relationship Id="rId393" Type="http://schemas.openxmlformats.org/officeDocument/2006/relationships/customXml" Target="../ink/ink924.xml"/><Relationship Id="rId407" Type="http://schemas.openxmlformats.org/officeDocument/2006/relationships/customXml" Target="../ink/ink931.xml"/><Relationship Id="rId428" Type="http://schemas.openxmlformats.org/officeDocument/2006/relationships/image" Target="../media/image575.png"/><Relationship Id="rId449" Type="http://schemas.openxmlformats.org/officeDocument/2006/relationships/customXml" Target="../ink/ink952.xml"/><Relationship Id="rId211" Type="http://schemas.openxmlformats.org/officeDocument/2006/relationships/customXml" Target="../ink/ink833.xml"/><Relationship Id="rId232" Type="http://schemas.openxmlformats.org/officeDocument/2006/relationships/image" Target="../media/image477.png"/><Relationship Id="rId253" Type="http://schemas.openxmlformats.org/officeDocument/2006/relationships/customXml" Target="../ink/ink854.xml"/><Relationship Id="rId274" Type="http://schemas.openxmlformats.org/officeDocument/2006/relationships/image" Target="../media/image498.png"/><Relationship Id="rId295" Type="http://schemas.openxmlformats.org/officeDocument/2006/relationships/customXml" Target="../ink/ink875.xml"/><Relationship Id="rId309" Type="http://schemas.openxmlformats.org/officeDocument/2006/relationships/customXml" Target="../ink/ink882.xml"/><Relationship Id="rId460" Type="http://schemas.openxmlformats.org/officeDocument/2006/relationships/image" Target="../media/image591.png"/><Relationship Id="rId481" Type="http://schemas.openxmlformats.org/officeDocument/2006/relationships/customXml" Target="../ink/ink968.xml"/><Relationship Id="rId27" Type="http://schemas.openxmlformats.org/officeDocument/2006/relationships/customXml" Target="../ink/ink741.xml"/><Relationship Id="rId48" Type="http://schemas.openxmlformats.org/officeDocument/2006/relationships/image" Target="../media/image385.png"/><Relationship Id="rId69" Type="http://schemas.openxmlformats.org/officeDocument/2006/relationships/customXml" Target="../ink/ink762.xml"/><Relationship Id="rId113" Type="http://schemas.openxmlformats.org/officeDocument/2006/relationships/customXml" Target="../ink/ink784.xml"/><Relationship Id="rId134" Type="http://schemas.openxmlformats.org/officeDocument/2006/relationships/image" Target="../media/image428.png"/><Relationship Id="rId320" Type="http://schemas.openxmlformats.org/officeDocument/2006/relationships/image" Target="../media/image521.png"/><Relationship Id="rId80" Type="http://schemas.openxmlformats.org/officeDocument/2006/relationships/image" Target="../media/image401.png"/><Relationship Id="rId155" Type="http://schemas.openxmlformats.org/officeDocument/2006/relationships/customXml" Target="../ink/ink805.xml"/><Relationship Id="rId176" Type="http://schemas.openxmlformats.org/officeDocument/2006/relationships/image" Target="../media/image449.png"/><Relationship Id="rId197" Type="http://schemas.openxmlformats.org/officeDocument/2006/relationships/customXml" Target="../ink/ink826.xml"/><Relationship Id="rId341" Type="http://schemas.openxmlformats.org/officeDocument/2006/relationships/customXml" Target="../ink/ink898.xml"/><Relationship Id="rId362" Type="http://schemas.openxmlformats.org/officeDocument/2006/relationships/image" Target="../media/image542.png"/><Relationship Id="rId383" Type="http://schemas.openxmlformats.org/officeDocument/2006/relationships/customXml" Target="../ink/ink919.xml"/><Relationship Id="rId418" Type="http://schemas.openxmlformats.org/officeDocument/2006/relationships/image" Target="../media/image570.png"/><Relationship Id="rId439" Type="http://schemas.openxmlformats.org/officeDocument/2006/relationships/customXml" Target="../ink/ink947.xml"/><Relationship Id="rId201" Type="http://schemas.openxmlformats.org/officeDocument/2006/relationships/customXml" Target="../ink/ink828.xml"/><Relationship Id="rId222" Type="http://schemas.openxmlformats.org/officeDocument/2006/relationships/image" Target="../media/image472.png"/><Relationship Id="rId243" Type="http://schemas.openxmlformats.org/officeDocument/2006/relationships/customXml" Target="../ink/ink849.xml"/><Relationship Id="rId264" Type="http://schemas.openxmlformats.org/officeDocument/2006/relationships/image" Target="../media/image493.png"/><Relationship Id="rId285" Type="http://schemas.openxmlformats.org/officeDocument/2006/relationships/customXml" Target="../ink/ink870.xml"/><Relationship Id="rId450" Type="http://schemas.openxmlformats.org/officeDocument/2006/relationships/image" Target="../media/image586.png"/><Relationship Id="rId471" Type="http://schemas.openxmlformats.org/officeDocument/2006/relationships/customXml" Target="../ink/ink963.xml"/><Relationship Id="rId17" Type="http://schemas.openxmlformats.org/officeDocument/2006/relationships/customXml" Target="../ink/ink736.xml"/><Relationship Id="rId38" Type="http://schemas.openxmlformats.org/officeDocument/2006/relationships/image" Target="../media/image380.png"/><Relationship Id="rId59" Type="http://schemas.openxmlformats.org/officeDocument/2006/relationships/customXml" Target="../ink/ink757.xml"/><Relationship Id="rId103" Type="http://schemas.openxmlformats.org/officeDocument/2006/relationships/customXml" Target="../ink/ink779.xml"/><Relationship Id="rId124" Type="http://schemas.openxmlformats.org/officeDocument/2006/relationships/image" Target="../media/image423.png"/><Relationship Id="rId310" Type="http://schemas.openxmlformats.org/officeDocument/2006/relationships/image" Target="../media/image516.png"/><Relationship Id="rId492" Type="http://schemas.openxmlformats.org/officeDocument/2006/relationships/image" Target="../media/image607.png"/><Relationship Id="rId70" Type="http://schemas.openxmlformats.org/officeDocument/2006/relationships/image" Target="../media/image396.png"/><Relationship Id="rId91" Type="http://schemas.openxmlformats.org/officeDocument/2006/relationships/customXml" Target="../ink/ink773.xml"/><Relationship Id="rId145" Type="http://schemas.openxmlformats.org/officeDocument/2006/relationships/customXml" Target="../ink/ink800.xml"/><Relationship Id="rId166" Type="http://schemas.openxmlformats.org/officeDocument/2006/relationships/image" Target="../media/image444.png"/><Relationship Id="rId187" Type="http://schemas.openxmlformats.org/officeDocument/2006/relationships/customXml" Target="../ink/ink821.xml"/><Relationship Id="rId331" Type="http://schemas.openxmlformats.org/officeDocument/2006/relationships/customXml" Target="../ink/ink893.xml"/><Relationship Id="rId352" Type="http://schemas.openxmlformats.org/officeDocument/2006/relationships/image" Target="../media/image537.png"/><Relationship Id="rId373" Type="http://schemas.openxmlformats.org/officeDocument/2006/relationships/customXml" Target="../ink/ink914.xml"/><Relationship Id="rId394" Type="http://schemas.openxmlformats.org/officeDocument/2006/relationships/image" Target="../media/image558.png"/><Relationship Id="rId408" Type="http://schemas.openxmlformats.org/officeDocument/2006/relationships/image" Target="../media/image565.png"/><Relationship Id="rId429" Type="http://schemas.openxmlformats.org/officeDocument/2006/relationships/customXml" Target="../ink/ink94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67.png"/><Relationship Id="rId233" Type="http://schemas.openxmlformats.org/officeDocument/2006/relationships/customXml" Target="../ink/ink844.xml"/><Relationship Id="rId254" Type="http://schemas.openxmlformats.org/officeDocument/2006/relationships/image" Target="../media/image488.png"/><Relationship Id="rId440" Type="http://schemas.openxmlformats.org/officeDocument/2006/relationships/image" Target="../media/image581.png"/><Relationship Id="rId28" Type="http://schemas.openxmlformats.org/officeDocument/2006/relationships/image" Target="../media/image3750.png"/><Relationship Id="rId49" Type="http://schemas.openxmlformats.org/officeDocument/2006/relationships/customXml" Target="../ink/ink752.xml"/><Relationship Id="rId114" Type="http://schemas.openxmlformats.org/officeDocument/2006/relationships/image" Target="../media/image418.png"/><Relationship Id="rId275" Type="http://schemas.openxmlformats.org/officeDocument/2006/relationships/customXml" Target="../ink/ink865.xml"/><Relationship Id="rId296" Type="http://schemas.openxmlformats.org/officeDocument/2006/relationships/image" Target="../media/image509.png"/><Relationship Id="rId300" Type="http://schemas.openxmlformats.org/officeDocument/2006/relationships/image" Target="../media/image511.png"/><Relationship Id="rId461" Type="http://schemas.openxmlformats.org/officeDocument/2006/relationships/customXml" Target="../ink/ink958.xml"/><Relationship Id="rId482" Type="http://schemas.openxmlformats.org/officeDocument/2006/relationships/image" Target="../media/image602.png"/><Relationship Id="rId60" Type="http://schemas.openxmlformats.org/officeDocument/2006/relationships/image" Target="../media/image391.png"/><Relationship Id="rId81" Type="http://schemas.openxmlformats.org/officeDocument/2006/relationships/customXml" Target="../ink/ink768.xml"/><Relationship Id="rId135" Type="http://schemas.openxmlformats.org/officeDocument/2006/relationships/customXml" Target="../ink/ink795.xml"/><Relationship Id="rId156" Type="http://schemas.openxmlformats.org/officeDocument/2006/relationships/image" Target="../media/image439.png"/><Relationship Id="rId177" Type="http://schemas.openxmlformats.org/officeDocument/2006/relationships/customXml" Target="../ink/ink816.xml"/><Relationship Id="rId198" Type="http://schemas.openxmlformats.org/officeDocument/2006/relationships/image" Target="../media/image460.png"/><Relationship Id="rId321" Type="http://schemas.openxmlformats.org/officeDocument/2006/relationships/customXml" Target="../ink/ink888.xml"/><Relationship Id="rId342" Type="http://schemas.openxmlformats.org/officeDocument/2006/relationships/image" Target="../media/image532.png"/><Relationship Id="rId363" Type="http://schemas.openxmlformats.org/officeDocument/2006/relationships/customXml" Target="../ink/ink909.xml"/><Relationship Id="rId384" Type="http://schemas.openxmlformats.org/officeDocument/2006/relationships/image" Target="../media/image553.png"/><Relationship Id="rId419" Type="http://schemas.openxmlformats.org/officeDocument/2006/relationships/customXml" Target="../ink/ink937.xml"/><Relationship Id="rId202" Type="http://schemas.openxmlformats.org/officeDocument/2006/relationships/image" Target="../media/image462.png"/><Relationship Id="rId223" Type="http://schemas.openxmlformats.org/officeDocument/2006/relationships/customXml" Target="../ink/ink839.xml"/><Relationship Id="rId244" Type="http://schemas.openxmlformats.org/officeDocument/2006/relationships/image" Target="../media/image483.png"/><Relationship Id="rId430" Type="http://schemas.openxmlformats.org/officeDocument/2006/relationships/image" Target="../media/image576.png"/><Relationship Id="rId18" Type="http://schemas.openxmlformats.org/officeDocument/2006/relationships/image" Target="../media/image3700.png"/><Relationship Id="rId39" Type="http://schemas.openxmlformats.org/officeDocument/2006/relationships/customXml" Target="../ink/ink747.xml"/><Relationship Id="rId265" Type="http://schemas.openxmlformats.org/officeDocument/2006/relationships/customXml" Target="../ink/ink860.xml"/><Relationship Id="rId286" Type="http://schemas.openxmlformats.org/officeDocument/2006/relationships/image" Target="../media/image504.png"/><Relationship Id="rId451" Type="http://schemas.openxmlformats.org/officeDocument/2006/relationships/customXml" Target="../ink/ink953.xml"/><Relationship Id="rId472" Type="http://schemas.openxmlformats.org/officeDocument/2006/relationships/image" Target="../media/image597.png"/><Relationship Id="rId493" Type="http://schemas.openxmlformats.org/officeDocument/2006/relationships/customXml" Target="../ink/ink974.xml"/><Relationship Id="rId50" Type="http://schemas.openxmlformats.org/officeDocument/2006/relationships/image" Target="../media/image386.png"/><Relationship Id="rId104" Type="http://schemas.openxmlformats.org/officeDocument/2006/relationships/image" Target="../media/image413.png"/><Relationship Id="rId125" Type="http://schemas.openxmlformats.org/officeDocument/2006/relationships/customXml" Target="../ink/ink790.xml"/><Relationship Id="rId146" Type="http://schemas.openxmlformats.org/officeDocument/2006/relationships/image" Target="../media/image434.png"/><Relationship Id="rId167" Type="http://schemas.openxmlformats.org/officeDocument/2006/relationships/customXml" Target="../ink/ink811.xml"/><Relationship Id="rId188" Type="http://schemas.openxmlformats.org/officeDocument/2006/relationships/image" Target="../media/image455.png"/><Relationship Id="rId311" Type="http://schemas.openxmlformats.org/officeDocument/2006/relationships/customXml" Target="../ink/ink883.xml"/><Relationship Id="rId332" Type="http://schemas.openxmlformats.org/officeDocument/2006/relationships/image" Target="../media/image527.png"/><Relationship Id="rId353" Type="http://schemas.openxmlformats.org/officeDocument/2006/relationships/customXml" Target="../ink/ink904.xml"/><Relationship Id="rId374" Type="http://schemas.openxmlformats.org/officeDocument/2006/relationships/image" Target="../media/image548.png"/><Relationship Id="rId395" Type="http://schemas.openxmlformats.org/officeDocument/2006/relationships/customXml" Target="../ink/ink925.xml"/><Relationship Id="rId409" Type="http://schemas.openxmlformats.org/officeDocument/2006/relationships/customXml" Target="../ink/ink932.xml"/><Relationship Id="rId71" Type="http://schemas.openxmlformats.org/officeDocument/2006/relationships/customXml" Target="../ink/ink763.xml"/><Relationship Id="rId92" Type="http://schemas.openxmlformats.org/officeDocument/2006/relationships/image" Target="../media/image407.png"/><Relationship Id="rId213" Type="http://schemas.openxmlformats.org/officeDocument/2006/relationships/customXml" Target="../ink/ink834.xml"/><Relationship Id="rId234" Type="http://schemas.openxmlformats.org/officeDocument/2006/relationships/image" Target="../media/image478.png"/><Relationship Id="rId420" Type="http://schemas.openxmlformats.org/officeDocument/2006/relationships/image" Target="../media/image571.png"/><Relationship Id="rId2" Type="http://schemas.openxmlformats.org/officeDocument/2006/relationships/image" Target="../media/image375.png"/><Relationship Id="rId29" Type="http://schemas.openxmlformats.org/officeDocument/2006/relationships/customXml" Target="../ink/ink742.xml"/><Relationship Id="rId255" Type="http://schemas.openxmlformats.org/officeDocument/2006/relationships/customXml" Target="../ink/ink855.xml"/><Relationship Id="rId276" Type="http://schemas.openxmlformats.org/officeDocument/2006/relationships/image" Target="../media/image499.png"/><Relationship Id="rId297" Type="http://schemas.openxmlformats.org/officeDocument/2006/relationships/customXml" Target="../ink/ink876.xml"/><Relationship Id="rId441" Type="http://schemas.openxmlformats.org/officeDocument/2006/relationships/customXml" Target="../ink/ink948.xml"/><Relationship Id="rId462" Type="http://schemas.openxmlformats.org/officeDocument/2006/relationships/image" Target="../media/image592.png"/><Relationship Id="rId483" Type="http://schemas.openxmlformats.org/officeDocument/2006/relationships/customXml" Target="../ink/ink969.xml"/><Relationship Id="rId40" Type="http://schemas.openxmlformats.org/officeDocument/2006/relationships/image" Target="../media/image381.png"/><Relationship Id="rId115" Type="http://schemas.openxmlformats.org/officeDocument/2006/relationships/customXml" Target="../ink/ink785.xml"/><Relationship Id="rId136" Type="http://schemas.openxmlformats.org/officeDocument/2006/relationships/image" Target="../media/image429.png"/><Relationship Id="rId157" Type="http://schemas.openxmlformats.org/officeDocument/2006/relationships/customXml" Target="../ink/ink806.xml"/><Relationship Id="rId178" Type="http://schemas.openxmlformats.org/officeDocument/2006/relationships/image" Target="../media/image450.png"/><Relationship Id="rId301" Type="http://schemas.openxmlformats.org/officeDocument/2006/relationships/customXml" Target="../ink/ink878.xml"/><Relationship Id="rId322" Type="http://schemas.openxmlformats.org/officeDocument/2006/relationships/image" Target="../media/image522.png"/><Relationship Id="rId343" Type="http://schemas.openxmlformats.org/officeDocument/2006/relationships/customXml" Target="../ink/ink899.xml"/><Relationship Id="rId364" Type="http://schemas.openxmlformats.org/officeDocument/2006/relationships/image" Target="../media/image543.png"/><Relationship Id="rId61" Type="http://schemas.openxmlformats.org/officeDocument/2006/relationships/customXml" Target="../ink/ink758.xml"/><Relationship Id="rId82" Type="http://schemas.openxmlformats.org/officeDocument/2006/relationships/image" Target="../media/image402.png"/><Relationship Id="rId199" Type="http://schemas.openxmlformats.org/officeDocument/2006/relationships/customXml" Target="../ink/ink827.xml"/><Relationship Id="rId203" Type="http://schemas.openxmlformats.org/officeDocument/2006/relationships/customXml" Target="../ink/ink829.xml"/><Relationship Id="rId385" Type="http://schemas.openxmlformats.org/officeDocument/2006/relationships/customXml" Target="../ink/ink920.xml"/><Relationship Id="rId19" Type="http://schemas.openxmlformats.org/officeDocument/2006/relationships/customXml" Target="../ink/ink737.xml"/><Relationship Id="rId224" Type="http://schemas.openxmlformats.org/officeDocument/2006/relationships/image" Target="../media/image473.png"/><Relationship Id="rId245" Type="http://schemas.openxmlformats.org/officeDocument/2006/relationships/customXml" Target="../ink/ink850.xml"/><Relationship Id="rId266" Type="http://schemas.openxmlformats.org/officeDocument/2006/relationships/image" Target="../media/image494.png"/><Relationship Id="rId287" Type="http://schemas.openxmlformats.org/officeDocument/2006/relationships/customXml" Target="../ink/ink871.xml"/><Relationship Id="rId410" Type="http://schemas.openxmlformats.org/officeDocument/2006/relationships/image" Target="../media/image566.png"/><Relationship Id="rId431" Type="http://schemas.openxmlformats.org/officeDocument/2006/relationships/customXml" Target="../ink/ink943.xml"/><Relationship Id="rId452" Type="http://schemas.openxmlformats.org/officeDocument/2006/relationships/image" Target="../media/image587.png"/><Relationship Id="rId473" Type="http://schemas.openxmlformats.org/officeDocument/2006/relationships/customXml" Target="../ink/ink964.xml"/><Relationship Id="rId494" Type="http://schemas.openxmlformats.org/officeDocument/2006/relationships/image" Target="../media/image608.png"/><Relationship Id="rId30" Type="http://schemas.openxmlformats.org/officeDocument/2006/relationships/image" Target="../media/image376.png"/><Relationship Id="rId105" Type="http://schemas.openxmlformats.org/officeDocument/2006/relationships/customXml" Target="../ink/ink780.xml"/><Relationship Id="rId126" Type="http://schemas.openxmlformats.org/officeDocument/2006/relationships/image" Target="../media/image424.png"/><Relationship Id="rId147" Type="http://schemas.openxmlformats.org/officeDocument/2006/relationships/customXml" Target="../ink/ink801.xml"/><Relationship Id="rId168" Type="http://schemas.openxmlformats.org/officeDocument/2006/relationships/image" Target="../media/image445.png"/><Relationship Id="rId312" Type="http://schemas.openxmlformats.org/officeDocument/2006/relationships/image" Target="../media/image517.png"/><Relationship Id="rId333" Type="http://schemas.openxmlformats.org/officeDocument/2006/relationships/customXml" Target="../ink/ink894.xml"/><Relationship Id="rId354" Type="http://schemas.openxmlformats.org/officeDocument/2006/relationships/image" Target="../media/image538.png"/><Relationship Id="rId51" Type="http://schemas.openxmlformats.org/officeDocument/2006/relationships/customXml" Target="../ink/ink753.xml"/><Relationship Id="rId72" Type="http://schemas.openxmlformats.org/officeDocument/2006/relationships/image" Target="../media/image397.png"/><Relationship Id="rId93" Type="http://schemas.openxmlformats.org/officeDocument/2006/relationships/customXml" Target="../ink/ink774.xml"/><Relationship Id="rId189" Type="http://schemas.openxmlformats.org/officeDocument/2006/relationships/customXml" Target="../ink/ink822.xml"/><Relationship Id="rId375" Type="http://schemas.openxmlformats.org/officeDocument/2006/relationships/customXml" Target="../ink/ink915.xml"/><Relationship Id="rId396" Type="http://schemas.openxmlformats.org/officeDocument/2006/relationships/image" Target="../media/image559.png"/><Relationship Id="rId3" Type="http://schemas.openxmlformats.org/officeDocument/2006/relationships/customXml" Target="../ink/ink729.xml"/><Relationship Id="rId214" Type="http://schemas.openxmlformats.org/officeDocument/2006/relationships/image" Target="../media/image468.png"/><Relationship Id="rId235" Type="http://schemas.openxmlformats.org/officeDocument/2006/relationships/customXml" Target="../ink/ink845.xml"/><Relationship Id="rId256" Type="http://schemas.openxmlformats.org/officeDocument/2006/relationships/image" Target="../media/image489.png"/><Relationship Id="rId277" Type="http://schemas.openxmlformats.org/officeDocument/2006/relationships/customXml" Target="../ink/ink866.xml"/><Relationship Id="rId298" Type="http://schemas.openxmlformats.org/officeDocument/2006/relationships/image" Target="../media/image510.png"/><Relationship Id="rId400" Type="http://schemas.openxmlformats.org/officeDocument/2006/relationships/image" Target="../media/image561.png"/><Relationship Id="rId421" Type="http://schemas.openxmlformats.org/officeDocument/2006/relationships/customXml" Target="../ink/ink938.xml"/><Relationship Id="rId442" Type="http://schemas.openxmlformats.org/officeDocument/2006/relationships/image" Target="../media/image582.png"/><Relationship Id="rId463" Type="http://schemas.openxmlformats.org/officeDocument/2006/relationships/customXml" Target="../ink/ink959.xml"/><Relationship Id="rId484" Type="http://schemas.openxmlformats.org/officeDocument/2006/relationships/image" Target="../media/image603.png"/><Relationship Id="rId116" Type="http://schemas.openxmlformats.org/officeDocument/2006/relationships/image" Target="../media/image419.png"/><Relationship Id="rId137" Type="http://schemas.openxmlformats.org/officeDocument/2006/relationships/customXml" Target="../ink/ink796.xml"/><Relationship Id="rId158" Type="http://schemas.openxmlformats.org/officeDocument/2006/relationships/image" Target="../media/image440.png"/><Relationship Id="rId302" Type="http://schemas.openxmlformats.org/officeDocument/2006/relationships/image" Target="../media/image512.png"/><Relationship Id="rId323" Type="http://schemas.openxmlformats.org/officeDocument/2006/relationships/customXml" Target="../ink/ink889.xml"/><Relationship Id="rId344" Type="http://schemas.openxmlformats.org/officeDocument/2006/relationships/image" Target="../media/image533.png"/><Relationship Id="rId20" Type="http://schemas.openxmlformats.org/officeDocument/2006/relationships/image" Target="../media/image3711.png"/><Relationship Id="rId41" Type="http://schemas.openxmlformats.org/officeDocument/2006/relationships/customXml" Target="../ink/ink748.xml"/><Relationship Id="rId62" Type="http://schemas.openxmlformats.org/officeDocument/2006/relationships/image" Target="../media/image392.png"/><Relationship Id="rId83" Type="http://schemas.openxmlformats.org/officeDocument/2006/relationships/customXml" Target="../ink/ink769.xml"/><Relationship Id="rId179" Type="http://schemas.openxmlformats.org/officeDocument/2006/relationships/customXml" Target="../ink/ink817.xml"/><Relationship Id="rId365" Type="http://schemas.openxmlformats.org/officeDocument/2006/relationships/customXml" Target="../ink/ink910.xml"/><Relationship Id="rId386" Type="http://schemas.openxmlformats.org/officeDocument/2006/relationships/image" Target="../media/image554.png"/><Relationship Id="rId190" Type="http://schemas.openxmlformats.org/officeDocument/2006/relationships/image" Target="../media/image456.png"/><Relationship Id="rId204" Type="http://schemas.openxmlformats.org/officeDocument/2006/relationships/image" Target="../media/image463.png"/><Relationship Id="rId225" Type="http://schemas.openxmlformats.org/officeDocument/2006/relationships/customXml" Target="../ink/ink840.xml"/><Relationship Id="rId246" Type="http://schemas.openxmlformats.org/officeDocument/2006/relationships/image" Target="../media/image484.png"/><Relationship Id="rId267" Type="http://schemas.openxmlformats.org/officeDocument/2006/relationships/customXml" Target="../ink/ink861.xml"/><Relationship Id="rId288" Type="http://schemas.openxmlformats.org/officeDocument/2006/relationships/image" Target="../media/image505.png"/><Relationship Id="rId411" Type="http://schemas.openxmlformats.org/officeDocument/2006/relationships/customXml" Target="../ink/ink933.xml"/><Relationship Id="rId432" Type="http://schemas.openxmlformats.org/officeDocument/2006/relationships/image" Target="../media/image577.png"/><Relationship Id="rId453" Type="http://schemas.openxmlformats.org/officeDocument/2006/relationships/customXml" Target="../ink/ink954.xml"/><Relationship Id="rId474" Type="http://schemas.openxmlformats.org/officeDocument/2006/relationships/image" Target="../media/image598.png"/><Relationship Id="rId106" Type="http://schemas.openxmlformats.org/officeDocument/2006/relationships/image" Target="../media/image414.png"/><Relationship Id="rId127" Type="http://schemas.openxmlformats.org/officeDocument/2006/relationships/customXml" Target="../ink/ink791.xml"/><Relationship Id="rId313" Type="http://schemas.openxmlformats.org/officeDocument/2006/relationships/customXml" Target="../ink/ink884.xml"/><Relationship Id="rId495" Type="http://schemas.openxmlformats.org/officeDocument/2006/relationships/customXml" Target="../ink/ink975.xml"/><Relationship Id="rId10" Type="http://schemas.openxmlformats.org/officeDocument/2006/relationships/image" Target="../media/image3660.png"/><Relationship Id="rId31" Type="http://schemas.openxmlformats.org/officeDocument/2006/relationships/customXml" Target="../ink/ink743.xml"/><Relationship Id="rId52" Type="http://schemas.openxmlformats.org/officeDocument/2006/relationships/image" Target="../media/image387.png"/><Relationship Id="rId73" Type="http://schemas.openxmlformats.org/officeDocument/2006/relationships/customXml" Target="../ink/ink764.xml"/><Relationship Id="rId94" Type="http://schemas.openxmlformats.org/officeDocument/2006/relationships/image" Target="../media/image408.png"/><Relationship Id="rId148" Type="http://schemas.openxmlformats.org/officeDocument/2006/relationships/image" Target="../media/image435.png"/><Relationship Id="rId169" Type="http://schemas.openxmlformats.org/officeDocument/2006/relationships/customXml" Target="../ink/ink812.xml"/><Relationship Id="rId334" Type="http://schemas.openxmlformats.org/officeDocument/2006/relationships/image" Target="../media/image528.png"/><Relationship Id="rId355" Type="http://schemas.openxmlformats.org/officeDocument/2006/relationships/customXml" Target="../ink/ink905.xml"/><Relationship Id="rId376" Type="http://schemas.openxmlformats.org/officeDocument/2006/relationships/image" Target="../media/image549.png"/><Relationship Id="rId397" Type="http://schemas.openxmlformats.org/officeDocument/2006/relationships/customXml" Target="../ink/ink926.xml"/><Relationship Id="rId4" Type="http://schemas.openxmlformats.org/officeDocument/2006/relationships/image" Target="../media/image3630.png"/><Relationship Id="rId180" Type="http://schemas.openxmlformats.org/officeDocument/2006/relationships/image" Target="../media/image451.png"/><Relationship Id="rId215" Type="http://schemas.openxmlformats.org/officeDocument/2006/relationships/customXml" Target="../ink/ink835.xml"/><Relationship Id="rId236" Type="http://schemas.openxmlformats.org/officeDocument/2006/relationships/image" Target="../media/image479.png"/><Relationship Id="rId257" Type="http://schemas.openxmlformats.org/officeDocument/2006/relationships/customXml" Target="../ink/ink856.xml"/><Relationship Id="rId278" Type="http://schemas.openxmlformats.org/officeDocument/2006/relationships/image" Target="../media/image500.png"/><Relationship Id="rId401" Type="http://schemas.openxmlformats.org/officeDocument/2006/relationships/customXml" Target="../ink/ink928.xml"/><Relationship Id="rId422" Type="http://schemas.openxmlformats.org/officeDocument/2006/relationships/image" Target="../media/image572.png"/><Relationship Id="rId443" Type="http://schemas.openxmlformats.org/officeDocument/2006/relationships/customXml" Target="../ink/ink949.xml"/><Relationship Id="rId464" Type="http://schemas.openxmlformats.org/officeDocument/2006/relationships/image" Target="../media/image593.png"/><Relationship Id="rId303" Type="http://schemas.openxmlformats.org/officeDocument/2006/relationships/customXml" Target="../ink/ink879.xml"/><Relationship Id="rId485" Type="http://schemas.openxmlformats.org/officeDocument/2006/relationships/customXml" Target="../ink/ink970.xml"/><Relationship Id="rId42" Type="http://schemas.openxmlformats.org/officeDocument/2006/relationships/image" Target="../media/image382.png"/><Relationship Id="rId84" Type="http://schemas.openxmlformats.org/officeDocument/2006/relationships/image" Target="../media/image403.png"/><Relationship Id="rId138" Type="http://schemas.openxmlformats.org/officeDocument/2006/relationships/image" Target="../media/image430.png"/><Relationship Id="rId345" Type="http://schemas.openxmlformats.org/officeDocument/2006/relationships/customXml" Target="../ink/ink900.xml"/><Relationship Id="rId387" Type="http://schemas.openxmlformats.org/officeDocument/2006/relationships/customXml" Target="../ink/ink921.xml"/><Relationship Id="rId191" Type="http://schemas.openxmlformats.org/officeDocument/2006/relationships/customXml" Target="../ink/ink823.xml"/><Relationship Id="rId205" Type="http://schemas.openxmlformats.org/officeDocument/2006/relationships/customXml" Target="../ink/ink830.xml"/><Relationship Id="rId247" Type="http://schemas.openxmlformats.org/officeDocument/2006/relationships/customXml" Target="../ink/ink851.xml"/><Relationship Id="rId412" Type="http://schemas.openxmlformats.org/officeDocument/2006/relationships/image" Target="../media/image567.png"/><Relationship Id="rId107" Type="http://schemas.openxmlformats.org/officeDocument/2006/relationships/customXml" Target="../ink/ink781.xml"/><Relationship Id="rId289" Type="http://schemas.openxmlformats.org/officeDocument/2006/relationships/customXml" Target="../ink/ink872.xml"/><Relationship Id="rId454" Type="http://schemas.openxmlformats.org/officeDocument/2006/relationships/image" Target="../media/image588.png"/><Relationship Id="rId496" Type="http://schemas.openxmlformats.org/officeDocument/2006/relationships/image" Target="../media/image609.png"/><Relationship Id="rId11" Type="http://schemas.openxmlformats.org/officeDocument/2006/relationships/customXml" Target="../ink/ink733.xml"/><Relationship Id="rId53" Type="http://schemas.openxmlformats.org/officeDocument/2006/relationships/customXml" Target="../ink/ink754.xml"/><Relationship Id="rId149" Type="http://schemas.openxmlformats.org/officeDocument/2006/relationships/customXml" Target="../ink/ink802.xml"/><Relationship Id="rId314" Type="http://schemas.openxmlformats.org/officeDocument/2006/relationships/image" Target="../media/image518.png"/><Relationship Id="rId356" Type="http://schemas.openxmlformats.org/officeDocument/2006/relationships/image" Target="../media/image539.png"/><Relationship Id="rId398" Type="http://schemas.openxmlformats.org/officeDocument/2006/relationships/image" Target="../media/image560.png"/><Relationship Id="rId95" Type="http://schemas.openxmlformats.org/officeDocument/2006/relationships/customXml" Target="../ink/ink775.xml"/><Relationship Id="rId160" Type="http://schemas.openxmlformats.org/officeDocument/2006/relationships/image" Target="../media/image441.png"/><Relationship Id="rId216" Type="http://schemas.openxmlformats.org/officeDocument/2006/relationships/image" Target="../media/image469.png"/><Relationship Id="rId423" Type="http://schemas.openxmlformats.org/officeDocument/2006/relationships/customXml" Target="../ink/ink939.xml"/><Relationship Id="rId258" Type="http://schemas.openxmlformats.org/officeDocument/2006/relationships/image" Target="../media/image490.png"/><Relationship Id="rId465" Type="http://schemas.openxmlformats.org/officeDocument/2006/relationships/customXml" Target="../ink/ink960.xml"/><Relationship Id="rId22" Type="http://schemas.openxmlformats.org/officeDocument/2006/relationships/image" Target="../media/image3720.png"/><Relationship Id="rId64" Type="http://schemas.openxmlformats.org/officeDocument/2006/relationships/image" Target="../media/image393.png"/><Relationship Id="rId118" Type="http://schemas.openxmlformats.org/officeDocument/2006/relationships/image" Target="../media/image420.png"/><Relationship Id="rId325" Type="http://schemas.openxmlformats.org/officeDocument/2006/relationships/customXml" Target="../ink/ink890.xml"/><Relationship Id="rId367" Type="http://schemas.openxmlformats.org/officeDocument/2006/relationships/customXml" Target="../ink/ink911.xml"/><Relationship Id="rId171" Type="http://schemas.openxmlformats.org/officeDocument/2006/relationships/customXml" Target="../ink/ink813.xml"/><Relationship Id="rId227" Type="http://schemas.openxmlformats.org/officeDocument/2006/relationships/customXml" Target="../ink/ink841.xml"/><Relationship Id="rId269" Type="http://schemas.openxmlformats.org/officeDocument/2006/relationships/customXml" Target="../ink/ink862.xml"/><Relationship Id="rId434" Type="http://schemas.openxmlformats.org/officeDocument/2006/relationships/image" Target="../media/image578.png"/><Relationship Id="rId476" Type="http://schemas.openxmlformats.org/officeDocument/2006/relationships/image" Target="../media/image599.png"/><Relationship Id="rId33" Type="http://schemas.openxmlformats.org/officeDocument/2006/relationships/customXml" Target="../ink/ink744.xml"/><Relationship Id="rId129" Type="http://schemas.openxmlformats.org/officeDocument/2006/relationships/customXml" Target="../ink/ink792.xml"/><Relationship Id="rId280" Type="http://schemas.openxmlformats.org/officeDocument/2006/relationships/image" Target="../media/image501.png"/><Relationship Id="rId336" Type="http://schemas.openxmlformats.org/officeDocument/2006/relationships/image" Target="../media/image529.png"/><Relationship Id="rId501" Type="http://schemas.openxmlformats.org/officeDocument/2006/relationships/customXml" Target="../ink/ink978.xml"/><Relationship Id="rId75" Type="http://schemas.openxmlformats.org/officeDocument/2006/relationships/customXml" Target="../ink/ink765.xml"/><Relationship Id="rId140" Type="http://schemas.openxmlformats.org/officeDocument/2006/relationships/image" Target="../media/image431.png"/><Relationship Id="rId182" Type="http://schemas.openxmlformats.org/officeDocument/2006/relationships/image" Target="../media/image452.png"/><Relationship Id="rId378" Type="http://schemas.openxmlformats.org/officeDocument/2006/relationships/image" Target="../media/image550.png"/><Relationship Id="rId403" Type="http://schemas.openxmlformats.org/officeDocument/2006/relationships/customXml" Target="../ink/ink929.xml"/><Relationship Id="rId6" Type="http://schemas.openxmlformats.org/officeDocument/2006/relationships/image" Target="../media/image3640.png"/><Relationship Id="rId238" Type="http://schemas.openxmlformats.org/officeDocument/2006/relationships/image" Target="../media/image480.png"/><Relationship Id="rId445" Type="http://schemas.openxmlformats.org/officeDocument/2006/relationships/customXml" Target="../ink/ink950.xml"/><Relationship Id="rId487" Type="http://schemas.openxmlformats.org/officeDocument/2006/relationships/customXml" Target="../ink/ink971.xml"/><Relationship Id="rId291" Type="http://schemas.openxmlformats.org/officeDocument/2006/relationships/customXml" Target="../ink/ink873.xml"/><Relationship Id="rId305" Type="http://schemas.openxmlformats.org/officeDocument/2006/relationships/customXml" Target="../ink/ink880.xml"/><Relationship Id="rId347" Type="http://schemas.openxmlformats.org/officeDocument/2006/relationships/customXml" Target="../ink/ink901.xml"/><Relationship Id="rId44" Type="http://schemas.openxmlformats.org/officeDocument/2006/relationships/image" Target="../media/image383.png"/><Relationship Id="rId86" Type="http://schemas.openxmlformats.org/officeDocument/2006/relationships/image" Target="../media/image404.png"/><Relationship Id="rId151" Type="http://schemas.openxmlformats.org/officeDocument/2006/relationships/customXml" Target="../ink/ink803.xml"/><Relationship Id="rId389" Type="http://schemas.openxmlformats.org/officeDocument/2006/relationships/customXml" Target="../ink/ink922.xml"/><Relationship Id="rId193" Type="http://schemas.openxmlformats.org/officeDocument/2006/relationships/customXml" Target="../ink/ink824.xml"/><Relationship Id="rId207" Type="http://schemas.openxmlformats.org/officeDocument/2006/relationships/customXml" Target="../ink/ink831.xml"/><Relationship Id="rId249" Type="http://schemas.openxmlformats.org/officeDocument/2006/relationships/customXml" Target="../ink/ink852.xml"/><Relationship Id="rId414" Type="http://schemas.openxmlformats.org/officeDocument/2006/relationships/image" Target="../media/image568.png"/><Relationship Id="rId456" Type="http://schemas.openxmlformats.org/officeDocument/2006/relationships/image" Target="../media/image589.png"/><Relationship Id="rId498" Type="http://schemas.openxmlformats.org/officeDocument/2006/relationships/image" Target="../media/image610.png"/><Relationship Id="rId13" Type="http://schemas.openxmlformats.org/officeDocument/2006/relationships/customXml" Target="../ink/ink734.xml"/><Relationship Id="rId109" Type="http://schemas.openxmlformats.org/officeDocument/2006/relationships/customXml" Target="../ink/ink782.xml"/><Relationship Id="rId260" Type="http://schemas.openxmlformats.org/officeDocument/2006/relationships/image" Target="../media/image491.png"/><Relationship Id="rId316" Type="http://schemas.openxmlformats.org/officeDocument/2006/relationships/image" Target="../media/image519.png"/><Relationship Id="rId55" Type="http://schemas.openxmlformats.org/officeDocument/2006/relationships/customXml" Target="../ink/ink755.xml"/><Relationship Id="rId97" Type="http://schemas.openxmlformats.org/officeDocument/2006/relationships/customXml" Target="../ink/ink776.xml"/><Relationship Id="rId120" Type="http://schemas.openxmlformats.org/officeDocument/2006/relationships/image" Target="../media/image421.png"/><Relationship Id="rId358" Type="http://schemas.openxmlformats.org/officeDocument/2006/relationships/image" Target="../media/image540.png"/><Relationship Id="rId162" Type="http://schemas.openxmlformats.org/officeDocument/2006/relationships/image" Target="../media/image442.png"/><Relationship Id="rId218" Type="http://schemas.openxmlformats.org/officeDocument/2006/relationships/image" Target="../media/image470.png"/><Relationship Id="rId425" Type="http://schemas.openxmlformats.org/officeDocument/2006/relationships/customXml" Target="../ink/ink940.xml"/><Relationship Id="rId467" Type="http://schemas.openxmlformats.org/officeDocument/2006/relationships/customXml" Target="../ink/ink961.xml"/><Relationship Id="rId271" Type="http://schemas.openxmlformats.org/officeDocument/2006/relationships/customXml" Target="../ink/ink86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36.xml"/><Relationship Id="rId671" Type="http://schemas.openxmlformats.org/officeDocument/2006/relationships/customXml" Target="../ink/ink1313.xml"/><Relationship Id="rId769" Type="http://schemas.openxmlformats.org/officeDocument/2006/relationships/customXml" Target="../ink/ink1362.xml"/><Relationship Id="rId21" Type="http://schemas.openxmlformats.org/officeDocument/2006/relationships/customXml" Target="../ink/ink988.xml"/><Relationship Id="rId324" Type="http://schemas.openxmlformats.org/officeDocument/2006/relationships/image" Target="../media/image774.png"/><Relationship Id="rId531" Type="http://schemas.openxmlformats.org/officeDocument/2006/relationships/customXml" Target="../ink/ink1243.xml"/><Relationship Id="rId629" Type="http://schemas.openxmlformats.org/officeDocument/2006/relationships/customXml" Target="../ink/ink1292.xml"/><Relationship Id="rId170" Type="http://schemas.openxmlformats.org/officeDocument/2006/relationships/image" Target="../media/image697.png"/><Relationship Id="rId268" Type="http://schemas.openxmlformats.org/officeDocument/2006/relationships/image" Target="../media/image746.png"/><Relationship Id="rId475" Type="http://schemas.openxmlformats.org/officeDocument/2006/relationships/customXml" Target="../ink/ink1215.xml"/><Relationship Id="rId682" Type="http://schemas.openxmlformats.org/officeDocument/2006/relationships/image" Target="../media/image953.png"/><Relationship Id="rId32" Type="http://schemas.openxmlformats.org/officeDocument/2006/relationships/image" Target="../media/image628.png"/><Relationship Id="rId128" Type="http://schemas.openxmlformats.org/officeDocument/2006/relationships/image" Target="../media/image676.png"/><Relationship Id="rId335" Type="http://schemas.openxmlformats.org/officeDocument/2006/relationships/customXml" Target="../ink/ink1145.xml"/><Relationship Id="rId542" Type="http://schemas.openxmlformats.org/officeDocument/2006/relationships/image" Target="../media/image883.png"/><Relationship Id="rId181" Type="http://schemas.openxmlformats.org/officeDocument/2006/relationships/customXml" Target="../ink/ink1068.xml"/><Relationship Id="rId402" Type="http://schemas.openxmlformats.org/officeDocument/2006/relationships/image" Target="../media/image813.png"/><Relationship Id="rId279" Type="http://schemas.openxmlformats.org/officeDocument/2006/relationships/customXml" Target="../ink/ink1117.xml"/><Relationship Id="rId444" Type="http://schemas.openxmlformats.org/officeDocument/2006/relationships/image" Target="../media/image834.png"/><Relationship Id="rId486" Type="http://schemas.openxmlformats.org/officeDocument/2006/relationships/image" Target="../media/image855.png"/><Relationship Id="rId651" Type="http://schemas.openxmlformats.org/officeDocument/2006/relationships/customXml" Target="../ink/ink1303.xml"/><Relationship Id="rId693" Type="http://schemas.openxmlformats.org/officeDocument/2006/relationships/customXml" Target="../ink/ink1324.xml"/><Relationship Id="rId707" Type="http://schemas.openxmlformats.org/officeDocument/2006/relationships/customXml" Target="../ink/ink1331.xml"/><Relationship Id="rId749" Type="http://schemas.openxmlformats.org/officeDocument/2006/relationships/customXml" Target="../ink/ink1352.xml"/><Relationship Id="rId43" Type="http://schemas.openxmlformats.org/officeDocument/2006/relationships/customXml" Target="../ink/ink999.xml"/><Relationship Id="rId139" Type="http://schemas.openxmlformats.org/officeDocument/2006/relationships/customXml" Target="../ink/ink1047.xml"/><Relationship Id="rId290" Type="http://schemas.openxmlformats.org/officeDocument/2006/relationships/image" Target="../media/image757.png"/><Relationship Id="rId304" Type="http://schemas.openxmlformats.org/officeDocument/2006/relationships/image" Target="../media/image764.png"/><Relationship Id="rId346" Type="http://schemas.openxmlformats.org/officeDocument/2006/relationships/image" Target="../media/image785.png"/><Relationship Id="rId388" Type="http://schemas.openxmlformats.org/officeDocument/2006/relationships/image" Target="../media/image806.png"/><Relationship Id="rId511" Type="http://schemas.openxmlformats.org/officeDocument/2006/relationships/customXml" Target="../ink/ink1233.xml"/><Relationship Id="rId553" Type="http://schemas.openxmlformats.org/officeDocument/2006/relationships/customXml" Target="../ink/ink1254.xml"/><Relationship Id="rId609" Type="http://schemas.openxmlformats.org/officeDocument/2006/relationships/customXml" Target="../ink/ink1282.xml"/><Relationship Id="rId760" Type="http://schemas.openxmlformats.org/officeDocument/2006/relationships/image" Target="../media/image992.png"/><Relationship Id="rId85" Type="http://schemas.openxmlformats.org/officeDocument/2006/relationships/customXml" Target="../ink/ink1020.xml"/><Relationship Id="rId150" Type="http://schemas.openxmlformats.org/officeDocument/2006/relationships/image" Target="../media/image687.png"/><Relationship Id="rId192" Type="http://schemas.openxmlformats.org/officeDocument/2006/relationships/image" Target="../media/image708.png"/><Relationship Id="rId206" Type="http://schemas.openxmlformats.org/officeDocument/2006/relationships/image" Target="../media/image715.png"/><Relationship Id="rId413" Type="http://schemas.openxmlformats.org/officeDocument/2006/relationships/customXml" Target="../ink/ink1184.xml"/><Relationship Id="rId595" Type="http://schemas.openxmlformats.org/officeDocument/2006/relationships/customXml" Target="../ink/ink1275.xml"/><Relationship Id="rId248" Type="http://schemas.openxmlformats.org/officeDocument/2006/relationships/image" Target="../media/image736.png"/><Relationship Id="rId455" Type="http://schemas.openxmlformats.org/officeDocument/2006/relationships/customXml" Target="../ink/ink1205.xml"/><Relationship Id="rId497" Type="http://schemas.openxmlformats.org/officeDocument/2006/relationships/customXml" Target="../ink/ink1226.xml"/><Relationship Id="rId620" Type="http://schemas.openxmlformats.org/officeDocument/2006/relationships/image" Target="../media/image922.png"/><Relationship Id="rId662" Type="http://schemas.openxmlformats.org/officeDocument/2006/relationships/image" Target="../media/image943.png"/><Relationship Id="rId718" Type="http://schemas.openxmlformats.org/officeDocument/2006/relationships/image" Target="../media/image971.png"/><Relationship Id="rId12" Type="http://schemas.openxmlformats.org/officeDocument/2006/relationships/image" Target="../media/image618.png"/><Relationship Id="rId108" Type="http://schemas.openxmlformats.org/officeDocument/2006/relationships/image" Target="../media/image666.png"/><Relationship Id="rId315" Type="http://schemas.openxmlformats.org/officeDocument/2006/relationships/customXml" Target="../ink/ink1135.xml"/><Relationship Id="rId357" Type="http://schemas.openxmlformats.org/officeDocument/2006/relationships/customXml" Target="../ink/ink1156.xml"/><Relationship Id="rId522" Type="http://schemas.openxmlformats.org/officeDocument/2006/relationships/image" Target="../media/image873.png"/><Relationship Id="rId54" Type="http://schemas.openxmlformats.org/officeDocument/2006/relationships/image" Target="../media/image639.png"/><Relationship Id="rId96" Type="http://schemas.openxmlformats.org/officeDocument/2006/relationships/image" Target="../media/image660.png"/><Relationship Id="rId161" Type="http://schemas.openxmlformats.org/officeDocument/2006/relationships/customXml" Target="../ink/ink1058.xml"/><Relationship Id="rId217" Type="http://schemas.openxmlformats.org/officeDocument/2006/relationships/customXml" Target="../ink/ink1086.xml"/><Relationship Id="rId399" Type="http://schemas.openxmlformats.org/officeDocument/2006/relationships/customXml" Target="../ink/ink1177.xml"/><Relationship Id="rId564" Type="http://schemas.openxmlformats.org/officeDocument/2006/relationships/image" Target="../media/image894.png"/><Relationship Id="rId771" Type="http://schemas.openxmlformats.org/officeDocument/2006/relationships/customXml" Target="../ink/ink1363.xml"/><Relationship Id="rId259" Type="http://schemas.openxmlformats.org/officeDocument/2006/relationships/customXml" Target="../ink/ink1107.xml"/><Relationship Id="rId424" Type="http://schemas.openxmlformats.org/officeDocument/2006/relationships/image" Target="../media/image824.png"/><Relationship Id="rId466" Type="http://schemas.openxmlformats.org/officeDocument/2006/relationships/image" Target="../media/image845.png"/><Relationship Id="rId631" Type="http://schemas.openxmlformats.org/officeDocument/2006/relationships/customXml" Target="../ink/ink1293.xml"/><Relationship Id="rId673" Type="http://schemas.openxmlformats.org/officeDocument/2006/relationships/customXml" Target="../ink/ink1314.xml"/><Relationship Id="rId729" Type="http://schemas.openxmlformats.org/officeDocument/2006/relationships/customXml" Target="../ink/ink1342.xml"/><Relationship Id="rId23" Type="http://schemas.openxmlformats.org/officeDocument/2006/relationships/customXml" Target="../ink/ink989.xml"/><Relationship Id="rId119" Type="http://schemas.openxmlformats.org/officeDocument/2006/relationships/customXml" Target="../ink/ink1037.xml"/><Relationship Id="rId270" Type="http://schemas.openxmlformats.org/officeDocument/2006/relationships/image" Target="../media/image747.png"/><Relationship Id="rId326" Type="http://schemas.openxmlformats.org/officeDocument/2006/relationships/image" Target="../media/image775.png"/><Relationship Id="rId533" Type="http://schemas.openxmlformats.org/officeDocument/2006/relationships/customXml" Target="../ink/ink1244.xml"/><Relationship Id="rId65" Type="http://schemas.openxmlformats.org/officeDocument/2006/relationships/customXml" Target="../ink/ink1010.xml"/><Relationship Id="rId130" Type="http://schemas.openxmlformats.org/officeDocument/2006/relationships/image" Target="../media/image677.png"/><Relationship Id="rId368" Type="http://schemas.openxmlformats.org/officeDocument/2006/relationships/image" Target="../media/image796.png"/><Relationship Id="rId575" Type="http://schemas.openxmlformats.org/officeDocument/2006/relationships/customXml" Target="../ink/ink1265.xml"/><Relationship Id="rId740" Type="http://schemas.openxmlformats.org/officeDocument/2006/relationships/image" Target="../media/image982.png"/><Relationship Id="rId782" Type="http://schemas.openxmlformats.org/officeDocument/2006/relationships/image" Target="../media/image1003.png"/><Relationship Id="rId172" Type="http://schemas.openxmlformats.org/officeDocument/2006/relationships/image" Target="../media/image698.png"/><Relationship Id="rId228" Type="http://schemas.openxmlformats.org/officeDocument/2006/relationships/image" Target="../media/image726.png"/><Relationship Id="rId435" Type="http://schemas.openxmlformats.org/officeDocument/2006/relationships/customXml" Target="../ink/ink1195.xml"/><Relationship Id="rId477" Type="http://schemas.openxmlformats.org/officeDocument/2006/relationships/customXml" Target="../ink/ink1216.xml"/><Relationship Id="rId600" Type="http://schemas.openxmlformats.org/officeDocument/2006/relationships/image" Target="../media/image912.png"/><Relationship Id="rId642" Type="http://schemas.openxmlformats.org/officeDocument/2006/relationships/image" Target="../media/image933.png"/><Relationship Id="rId684" Type="http://schemas.openxmlformats.org/officeDocument/2006/relationships/image" Target="../media/image954.png"/><Relationship Id="rId281" Type="http://schemas.openxmlformats.org/officeDocument/2006/relationships/customXml" Target="../ink/ink1118.xml"/><Relationship Id="rId337" Type="http://schemas.openxmlformats.org/officeDocument/2006/relationships/customXml" Target="../ink/ink1146.xml"/><Relationship Id="rId502" Type="http://schemas.openxmlformats.org/officeDocument/2006/relationships/image" Target="../media/image863.png"/><Relationship Id="rId34" Type="http://schemas.openxmlformats.org/officeDocument/2006/relationships/image" Target="../media/image629.png"/><Relationship Id="rId76" Type="http://schemas.openxmlformats.org/officeDocument/2006/relationships/image" Target="../media/image650.png"/><Relationship Id="rId141" Type="http://schemas.openxmlformats.org/officeDocument/2006/relationships/customXml" Target="../ink/ink1048.xml"/><Relationship Id="rId379" Type="http://schemas.openxmlformats.org/officeDocument/2006/relationships/customXml" Target="../ink/ink1167.xml"/><Relationship Id="rId544" Type="http://schemas.openxmlformats.org/officeDocument/2006/relationships/image" Target="../media/image884.png"/><Relationship Id="rId586" Type="http://schemas.openxmlformats.org/officeDocument/2006/relationships/image" Target="../media/image905.png"/><Relationship Id="rId751" Type="http://schemas.openxmlformats.org/officeDocument/2006/relationships/customXml" Target="../ink/ink1353.xml"/><Relationship Id="rId793" Type="http://schemas.openxmlformats.org/officeDocument/2006/relationships/customXml" Target="../ink/ink1374.xml"/><Relationship Id="rId7" Type="http://schemas.openxmlformats.org/officeDocument/2006/relationships/customXml" Target="../ink/ink981.xml"/><Relationship Id="rId183" Type="http://schemas.openxmlformats.org/officeDocument/2006/relationships/customXml" Target="../ink/ink1069.xml"/><Relationship Id="rId239" Type="http://schemas.openxmlformats.org/officeDocument/2006/relationships/customXml" Target="../ink/ink1097.xml"/><Relationship Id="rId390" Type="http://schemas.openxmlformats.org/officeDocument/2006/relationships/image" Target="../media/image807.png"/><Relationship Id="rId404" Type="http://schemas.openxmlformats.org/officeDocument/2006/relationships/image" Target="../media/image814.png"/><Relationship Id="rId446" Type="http://schemas.openxmlformats.org/officeDocument/2006/relationships/image" Target="../media/image835.png"/><Relationship Id="rId611" Type="http://schemas.openxmlformats.org/officeDocument/2006/relationships/customXml" Target="../ink/ink1283.xml"/><Relationship Id="rId653" Type="http://schemas.openxmlformats.org/officeDocument/2006/relationships/customXml" Target="../ink/ink1304.xml"/><Relationship Id="rId250" Type="http://schemas.openxmlformats.org/officeDocument/2006/relationships/image" Target="../media/image737.png"/><Relationship Id="rId292" Type="http://schemas.openxmlformats.org/officeDocument/2006/relationships/image" Target="../media/image758.png"/><Relationship Id="rId306" Type="http://schemas.openxmlformats.org/officeDocument/2006/relationships/image" Target="../media/image765.png"/><Relationship Id="rId488" Type="http://schemas.openxmlformats.org/officeDocument/2006/relationships/image" Target="../media/image856.png"/><Relationship Id="rId695" Type="http://schemas.openxmlformats.org/officeDocument/2006/relationships/customXml" Target="../ink/ink1325.xml"/><Relationship Id="rId709" Type="http://schemas.openxmlformats.org/officeDocument/2006/relationships/customXml" Target="../ink/ink1332.xml"/><Relationship Id="rId45" Type="http://schemas.openxmlformats.org/officeDocument/2006/relationships/customXml" Target="../ink/ink1000.xml"/><Relationship Id="rId87" Type="http://schemas.openxmlformats.org/officeDocument/2006/relationships/customXml" Target="../ink/ink1021.xml"/><Relationship Id="rId110" Type="http://schemas.openxmlformats.org/officeDocument/2006/relationships/image" Target="../media/image667.png"/><Relationship Id="rId348" Type="http://schemas.openxmlformats.org/officeDocument/2006/relationships/image" Target="../media/image786.png"/><Relationship Id="rId513" Type="http://schemas.openxmlformats.org/officeDocument/2006/relationships/customXml" Target="../ink/ink1234.xml"/><Relationship Id="rId555" Type="http://schemas.openxmlformats.org/officeDocument/2006/relationships/customXml" Target="../ink/ink1255.xml"/><Relationship Id="rId597" Type="http://schemas.openxmlformats.org/officeDocument/2006/relationships/customXml" Target="../ink/ink1276.xml"/><Relationship Id="rId720" Type="http://schemas.openxmlformats.org/officeDocument/2006/relationships/image" Target="../media/image972.png"/><Relationship Id="rId762" Type="http://schemas.openxmlformats.org/officeDocument/2006/relationships/image" Target="../media/image993.png"/><Relationship Id="rId152" Type="http://schemas.openxmlformats.org/officeDocument/2006/relationships/image" Target="../media/image688.png"/><Relationship Id="rId194" Type="http://schemas.openxmlformats.org/officeDocument/2006/relationships/image" Target="../media/image709.png"/><Relationship Id="rId208" Type="http://schemas.openxmlformats.org/officeDocument/2006/relationships/image" Target="../media/image716.png"/><Relationship Id="rId415" Type="http://schemas.openxmlformats.org/officeDocument/2006/relationships/customXml" Target="../ink/ink1185.xml"/><Relationship Id="rId457" Type="http://schemas.openxmlformats.org/officeDocument/2006/relationships/customXml" Target="../ink/ink1206.xml"/><Relationship Id="rId622" Type="http://schemas.openxmlformats.org/officeDocument/2006/relationships/image" Target="../media/image923.png"/><Relationship Id="rId261" Type="http://schemas.openxmlformats.org/officeDocument/2006/relationships/customXml" Target="../ink/ink1108.xml"/><Relationship Id="rId499" Type="http://schemas.openxmlformats.org/officeDocument/2006/relationships/customXml" Target="../ink/ink1227.xml"/><Relationship Id="rId664" Type="http://schemas.openxmlformats.org/officeDocument/2006/relationships/image" Target="../media/image944.png"/><Relationship Id="rId14" Type="http://schemas.openxmlformats.org/officeDocument/2006/relationships/image" Target="../media/image619.png"/><Relationship Id="rId56" Type="http://schemas.openxmlformats.org/officeDocument/2006/relationships/image" Target="../media/image640.png"/><Relationship Id="rId317" Type="http://schemas.openxmlformats.org/officeDocument/2006/relationships/customXml" Target="../ink/ink1136.xml"/><Relationship Id="rId359" Type="http://schemas.openxmlformats.org/officeDocument/2006/relationships/customXml" Target="../ink/ink1157.xml"/><Relationship Id="rId524" Type="http://schemas.openxmlformats.org/officeDocument/2006/relationships/image" Target="../media/image874.png"/><Relationship Id="rId566" Type="http://schemas.openxmlformats.org/officeDocument/2006/relationships/image" Target="../media/image895.png"/><Relationship Id="rId731" Type="http://schemas.openxmlformats.org/officeDocument/2006/relationships/customXml" Target="../ink/ink1343.xml"/><Relationship Id="rId773" Type="http://schemas.openxmlformats.org/officeDocument/2006/relationships/customXml" Target="../ink/ink1364.xml"/><Relationship Id="rId98" Type="http://schemas.openxmlformats.org/officeDocument/2006/relationships/image" Target="../media/image661.png"/><Relationship Id="rId121" Type="http://schemas.openxmlformats.org/officeDocument/2006/relationships/customXml" Target="../ink/ink1038.xml"/><Relationship Id="rId163" Type="http://schemas.openxmlformats.org/officeDocument/2006/relationships/customXml" Target="../ink/ink1059.xml"/><Relationship Id="rId219" Type="http://schemas.openxmlformats.org/officeDocument/2006/relationships/customXml" Target="../ink/ink1087.xml"/><Relationship Id="rId370" Type="http://schemas.openxmlformats.org/officeDocument/2006/relationships/image" Target="../media/image797.png"/><Relationship Id="rId426" Type="http://schemas.openxmlformats.org/officeDocument/2006/relationships/image" Target="../media/image825.png"/><Relationship Id="rId633" Type="http://schemas.openxmlformats.org/officeDocument/2006/relationships/customXml" Target="../ink/ink1294.xml"/><Relationship Id="rId230" Type="http://schemas.openxmlformats.org/officeDocument/2006/relationships/image" Target="../media/image727.png"/><Relationship Id="rId468" Type="http://schemas.openxmlformats.org/officeDocument/2006/relationships/image" Target="../media/image846.png"/><Relationship Id="rId675" Type="http://schemas.openxmlformats.org/officeDocument/2006/relationships/customXml" Target="../ink/ink1315.xml"/><Relationship Id="rId25" Type="http://schemas.openxmlformats.org/officeDocument/2006/relationships/customXml" Target="../ink/ink990.xml"/><Relationship Id="rId67" Type="http://schemas.openxmlformats.org/officeDocument/2006/relationships/customXml" Target="../ink/ink1011.xml"/><Relationship Id="rId272" Type="http://schemas.openxmlformats.org/officeDocument/2006/relationships/image" Target="../media/image748.png"/><Relationship Id="rId328" Type="http://schemas.openxmlformats.org/officeDocument/2006/relationships/image" Target="../media/image776.png"/><Relationship Id="rId535" Type="http://schemas.openxmlformats.org/officeDocument/2006/relationships/customXml" Target="../ink/ink1245.xml"/><Relationship Id="rId577" Type="http://schemas.openxmlformats.org/officeDocument/2006/relationships/customXml" Target="../ink/ink1266.xml"/><Relationship Id="rId700" Type="http://schemas.openxmlformats.org/officeDocument/2006/relationships/image" Target="../media/image962.png"/><Relationship Id="rId742" Type="http://schemas.openxmlformats.org/officeDocument/2006/relationships/image" Target="../media/image983.png"/><Relationship Id="rId132" Type="http://schemas.openxmlformats.org/officeDocument/2006/relationships/image" Target="../media/image678.png"/><Relationship Id="rId174" Type="http://schemas.openxmlformats.org/officeDocument/2006/relationships/image" Target="../media/image699.png"/><Relationship Id="rId381" Type="http://schemas.openxmlformats.org/officeDocument/2006/relationships/customXml" Target="../ink/ink1168.xml"/><Relationship Id="rId602" Type="http://schemas.openxmlformats.org/officeDocument/2006/relationships/image" Target="../media/image913.png"/><Relationship Id="rId784" Type="http://schemas.openxmlformats.org/officeDocument/2006/relationships/image" Target="../media/image1004.png"/><Relationship Id="rId241" Type="http://schemas.openxmlformats.org/officeDocument/2006/relationships/customXml" Target="../ink/ink1098.xml"/><Relationship Id="rId437" Type="http://schemas.openxmlformats.org/officeDocument/2006/relationships/customXml" Target="../ink/ink1196.xml"/><Relationship Id="rId479" Type="http://schemas.openxmlformats.org/officeDocument/2006/relationships/customXml" Target="../ink/ink1217.xml"/><Relationship Id="rId644" Type="http://schemas.openxmlformats.org/officeDocument/2006/relationships/image" Target="../media/image934.png"/><Relationship Id="rId686" Type="http://schemas.openxmlformats.org/officeDocument/2006/relationships/image" Target="../media/image955.png"/><Relationship Id="rId36" Type="http://schemas.openxmlformats.org/officeDocument/2006/relationships/image" Target="../media/image630.png"/><Relationship Id="rId283" Type="http://schemas.openxmlformats.org/officeDocument/2006/relationships/customXml" Target="../ink/ink1119.xml"/><Relationship Id="rId339" Type="http://schemas.openxmlformats.org/officeDocument/2006/relationships/customXml" Target="../ink/ink1147.xml"/><Relationship Id="rId490" Type="http://schemas.openxmlformats.org/officeDocument/2006/relationships/image" Target="../media/image857.png"/><Relationship Id="rId504" Type="http://schemas.openxmlformats.org/officeDocument/2006/relationships/image" Target="../media/image864.png"/><Relationship Id="rId546" Type="http://schemas.openxmlformats.org/officeDocument/2006/relationships/image" Target="../media/image885.png"/><Relationship Id="rId711" Type="http://schemas.openxmlformats.org/officeDocument/2006/relationships/customXml" Target="../ink/ink1333.xml"/><Relationship Id="rId753" Type="http://schemas.openxmlformats.org/officeDocument/2006/relationships/customXml" Target="../ink/ink1354.xml"/><Relationship Id="rId78" Type="http://schemas.openxmlformats.org/officeDocument/2006/relationships/image" Target="../media/image651.png"/><Relationship Id="rId101" Type="http://schemas.openxmlformats.org/officeDocument/2006/relationships/customXml" Target="../ink/ink1028.xml"/><Relationship Id="rId143" Type="http://schemas.openxmlformats.org/officeDocument/2006/relationships/customXml" Target="../ink/ink1049.xml"/><Relationship Id="rId185" Type="http://schemas.openxmlformats.org/officeDocument/2006/relationships/customXml" Target="../ink/ink1070.xml"/><Relationship Id="rId350" Type="http://schemas.openxmlformats.org/officeDocument/2006/relationships/image" Target="../media/image787.png"/><Relationship Id="rId406" Type="http://schemas.openxmlformats.org/officeDocument/2006/relationships/image" Target="../media/image815.png"/><Relationship Id="rId588" Type="http://schemas.openxmlformats.org/officeDocument/2006/relationships/image" Target="../media/image906.png"/><Relationship Id="rId795" Type="http://schemas.openxmlformats.org/officeDocument/2006/relationships/customXml" Target="../ink/ink1375.xml"/><Relationship Id="rId9" Type="http://schemas.openxmlformats.org/officeDocument/2006/relationships/customXml" Target="../ink/ink982.xml"/><Relationship Id="rId210" Type="http://schemas.openxmlformats.org/officeDocument/2006/relationships/image" Target="../media/image717.png"/><Relationship Id="rId392" Type="http://schemas.openxmlformats.org/officeDocument/2006/relationships/image" Target="../media/image808.png"/><Relationship Id="rId448" Type="http://schemas.openxmlformats.org/officeDocument/2006/relationships/image" Target="../media/image836.png"/><Relationship Id="rId613" Type="http://schemas.openxmlformats.org/officeDocument/2006/relationships/customXml" Target="../ink/ink1284.xml"/><Relationship Id="rId655" Type="http://schemas.openxmlformats.org/officeDocument/2006/relationships/customXml" Target="../ink/ink1305.xml"/><Relationship Id="rId697" Type="http://schemas.openxmlformats.org/officeDocument/2006/relationships/customXml" Target="../ink/ink1326.xml"/><Relationship Id="rId252" Type="http://schemas.openxmlformats.org/officeDocument/2006/relationships/image" Target="../media/image738.png"/><Relationship Id="rId294" Type="http://schemas.openxmlformats.org/officeDocument/2006/relationships/image" Target="../media/image759.png"/><Relationship Id="rId308" Type="http://schemas.openxmlformats.org/officeDocument/2006/relationships/image" Target="../media/image766.png"/><Relationship Id="rId515" Type="http://schemas.openxmlformats.org/officeDocument/2006/relationships/customXml" Target="../ink/ink1235.xml"/><Relationship Id="rId722" Type="http://schemas.openxmlformats.org/officeDocument/2006/relationships/image" Target="../media/image973.png"/><Relationship Id="rId47" Type="http://schemas.openxmlformats.org/officeDocument/2006/relationships/customXml" Target="../ink/ink1001.xml"/><Relationship Id="rId89" Type="http://schemas.openxmlformats.org/officeDocument/2006/relationships/customXml" Target="../ink/ink1022.xml"/><Relationship Id="rId112" Type="http://schemas.openxmlformats.org/officeDocument/2006/relationships/image" Target="../media/image668.png"/><Relationship Id="rId154" Type="http://schemas.openxmlformats.org/officeDocument/2006/relationships/image" Target="../media/image689.png"/><Relationship Id="rId361" Type="http://schemas.openxmlformats.org/officeDocument/2006/relationships/customXml" Target="../ink/ink1158.xml"/><Relationship Id="rId557" Type="http://schemas.openxmlformats.org/officeDocument/2006/relationships/customXml" Target="../ink/ink1256.xml"/><Relationship Id="rId599" Type="http://schemas.openxmlformats.org/officeDocument/2006/relationships/customXml" Target="../ink/ink1277.xml"/><Relationship Id="rId764" Type="http://schemas.openxmlformats.org/officeDocument/2006/relationships/image" Target="../media/image994.png"/><Relationship Id="rId196" Type="http://schemas.openxmlformats.org/officeDocument/2006/relationships/image" Target="../media/image710.png"/><Relationship Id="rId417" Type="http://schemas.openxmlformats.org/officeDocument/2006/relationships/customXml" Target="../ink/ink1186.xml"/><Relationship Id="rId459" Type="http://schemas.openxmlformats.org/officeDocument/2006/relationships/customXml" Target="../ink/ink1207.xml"/><Relationship Id="rId624" Type="http://schemas.openxmlformats.org/officeDocument/2006/relationships/image" Target="../media/image924.png"/><Relationship Id="rId666" Type="http://schemas.openxmlformats.org/officeDocument/2006/relationships/image" Target="../media/image945.png"/><Relationship Id="rId16" Type="http://schemas.openxmlformats.org/officeDocument/2006/relationships/image" Target="../media/image620.png"/><Relationship Id="rId221" Type="http://schemas.openxmlformats.org/officeDocument/2006/relationships/customXml" Target="../ink/ink1088.xml"/><Relationship Id="rId263" Type="http://schemas.openxmlformats.org/officeDocument/2006/relationships/customXml" Target="../ink/ink1109.xml"/><Relationship Id="rId319" Type="http://schemas.openxmlformats.org/officeDocument/2006/relationships/customXml" Target="../ink/ink1137.xml"/><Relationship Id="rId470" Type="http://schemas.openxmlformats.org/officeDocument/2006/relationships/image" Target="../media/image847.png"/><Relationship Id="rId526" Type="http://schemas.openxmlformats.org/officeDocument/2006/relationships/image" Target="../media/image875.png"/><Relationship Id="rId58" Type="http://schemas.openxmlformats.org/officeDocument/2006/relationships/image" Target="../media/image641.png"/><Relationship Id="rId123" Type="http://schemas.openxmlformats.org/officeDocument/2006/relationships/customXml" Target="../ink/ink1039.xml"/><Relationship Id="rId330" Type="http://schemas.openxmlformats.org/officeDocument/2006/relationships/image" Target="../media/image777.png"/><Relationship Id="rId568" Type="http://schemas.openxmlformats.org/officeDocument/2006/relationships/image" Target="../media/image896.png"/><Relationship Id="rId733" Type="http://schemas.openxmlformats.org/officeDocument/2006/relationships/customXml" Target="../ink/ink1344.xml"/><Relationship Id="rId775" Type="http://schemas.openxmlformats.org/officeDocument/2006/relationships/customXml" Target="../ink/ink1365.xml"/><Relationship Id="rId165" Type="http://schemas.openxmlformats.org/officeDocument/2006/relationships/customXml" Target="../ink/ink1060.xml"/><Relationship Id="rId372" Type="http://schemas.openxmlformats.org/officeDocument/2006/relationships/image" Target="../media/image798.png"/><Relationship Id="rId428" Type="http://schemas.openxmlformats.org/officeDocument/2006/relationships/image" Target="../media/image826.png"/><Relationship Id="rId635" Type="http://schemas.openxmlformats.org/officeDocument/2006/relationships/customXml" Target="../ink/ink1295.xml"/><Relationship Id="rId677" Type="http://schemas.openxmlformats.org/officeDocument/2006/relationships/customXml" Target="../ink/ink1316.xml"/><Relationship Id="rId800" Type="http://schemas.openxmlformats.org/officeDocument/2006/relationships/image" Target="../media/image1012.png"/><Relationship Id="rId232" Type="http://schemas.openxmlformats.org/officeDocument/2006/relationships/image" Target="../media/image728.png"/><Relationship Id="rId274" Type="http://schemas.openxmlformats.org/officeDocument/2006/relationships/image" Target="../media/image749.png"/><Relationship Id="rId481" Type="http://schemas.openxmlformats.org/officeDocument/2006/relationships/customXml" Target="../ink/ink1218.xml"/><Relationship Id="rId702" Type="http://schemas.openxmlformats.org/officeDocument/2006/relationships/image" Target="../media/image963.png"/><Relationship Id="rId27" Type="http://schemas.openxmlformats.org/officeDocument/2006/relationships/customXml" Target="../ink/ink991.xml"/><Relationship Id="rId69" Type="http://schemas.openxmlformats.org/officeDocument/2006/relationships/customXml" Target="../ink/ink1012.xml"/><Relationship Id="rId134" Type="http://schemas.openxmlformats.org/officeDocument/2006/relationships/image" Target="../media/image679.png"/><Relationship Id="rId537" Type="http://schemas.openxmlformats.org/officeDocument/2006/relationships/customXml" Target="../ink/ink1246.xml"/><Relationship Id="rId579" Type="http://schemas.openxmlformats.org/officeDocument/2006/relationships/customXml" Target="../ink/ink1267.xml"/><Relationship Id="rId744" Type="http://schemas.openxmlformats.org/officeDocument/2006/relationships/image" Target="../media/image984.png"/><Relationship Id="rId786" Type="http://schemas.openxmlformats.org/officeDocument/2006/relationships/image" Target="../media/image1005.png"/><Relationship Id="rId80" Type="http://schemas.openxmlformats.org/officeDocument/2006/relationships/image" Target="../media/image652.png"/><Relationship Id="rId176" Type="http://schemas.openxmlformats.org/officeDocument/2006/relationships/image" Target="../media/image700.png"/><Relationship Id="rId341" Type="http://schemas.openxmlformats.org/officeDocument/2006/relationships/customXml" Target="../ink/ink1148.xml"/><Relationship Id="rId383" Type="http://schemas.openxmlformats.org/officeDocument/2006/relationships/customXml" Target="../ink/ink1169.xml"/><Relationship Id="rId439" Type="http://schemas.openxmlformats.org/officeDocument/2006/relationships/customXml" Target="../ink/ink1197.xml"/><Relationship Id="rId590" Type="http://schemas.openxmlformats.org/officeDocument/2006/relationships/image" Target="../media/image907.png"/><Relationship Id="rId604" Type="http://schemas.openxmlformats.org/officeDocument/2006/relationships/image" Target="../media/image914.png"/><Relationship Id="rId646" Type="http://schemas.openxmlformats.org/officeDocument/2006/relationships/image" Target="../media/image935.png"/><Relationship Id="rId201" Type="http://schemas.openxmlformats.org/officeDocument/2006/relationships/customXml" Target="../ink/ink1078.xml"/><Relationship Id="rId243" Type="http://schemas.openxmlformats.org/officeDocument/2006/relationships/customXml" Target="../ink/ink1099.xml"/><Relationship Id="rId285" Type="http://schemas.openxmlformats.org/officeDocument/2006/relationships/customXml" Target="../ink/ink1120.xml"/><Relationship Id="rId450" Type="http://schemas.openxmlformats.org/officeDocument/2006/relationships/image" Target="../media/image837.png"/><Relationship Id="rId506" Type="http://schemas.openxmlformats.org/officeDocument/2006/relationships/image" Target="../media/image865.png"/><Relationship Id="rId688" Type="http://schemas.openxmlformats.org/officeDocument/2006/relationships/image" Target="../media/image956.png"/><Relationship Id="rId38" Type="http://schemas.openxmlformats.org/officeDocument/2006/relationships/image" Target="../media/image631.png"/><Relationship Id="rId103" Type="http://schemas.openxmlformats.org/officeDocument/2006/relationships/customXml" Target="../ink/ink1029.xml"/><Relationship Id="rId310" Type="http://schemas.openxmlformats.org/officeDocument/2006/relationships/image" Target="../media/image767.png"/><Relationship Id="rId492" Type="http://schemas.openxmlformats.org/officeDocument/2006/relationships/image" Target="../media/image858.png"/><Relationship Id="rId548" Type="http://schemas.openxmlformats.org/officeDocument/2006/relationships/image" Target="../media/image886.png"/><Relationship Id="rId713" Type="http://schemas.openxmlformats.org/officeDocument/2006/relationships/customXml" Target="../ink/ink1334.xml"/><Relationship Id="rId755" Type="http://schemas.openxmlformats.org/officeDocument/2006/relationships/customXml" Target="../ink/ink1355.xml"/><Relationship Id="rId797" Type="http://schemas.openxmlformats.org/officeDocument/2006/relationships/customXml" Target="../ink/ink1376.xml"/><Relationship Id="rId91" Type="http://schemas.openxmlformats.org/officeDocument/2006/relationships/customXml" Target="../ink/ink1023.xml"/><Relationship Id="rId145" Type="http://schemas.openxmlformats.org/officeDocument/2006/relationships/customXml" Target="../ink/ink1050.xml"/><Relationship Id="rId187" Type="http://schemas.openxmlformats.org/officeDocument/2006/relationships/customXml" Target="../ink/ink1071.xml"/><Relationship Id="rId352" Type="http://schemas.openxmlformats.org/officeDocument/2006/relationships/image" Target="../media/image788.png"/><Relationship Id="rId394" Type="http://schemas.openxmlformats.org/officeDocument/2006/relationships/image" Target="../media/image809.png"/><Relationship Id="rId408" Type="http://schemas.openxmlformats.org/officeDocument/2006/relationships/image" Target="../media/image816.png"/><Relationship Id="rId615" Type="http://schemas.openxmlformats.org/officeDocument/2006/relationships/customXml" Target="../ink/ink1285.xml"/><Relationship Id="rId212" Type="http://schemas.openxmlformats.org/officeDocument/2006/relationships/image" Target="../media/image718.png"/><Relationship Id="rId254" Type="http://schemas.openxmlformats.org/officeDocument/2006/relationships/image" Target="../media/image739.png"/><Relationship Id="rId657" Type="http://schemas.openxmlformats.org/officeDocument/2006/relationships/customXml" Target="../ink/ink1306.xml"/><Relationship Id="rId699" Type="http://schemas.openxmlformats.org/officeDocument/2006/relationships/customXml" Target="../ink/ink1327.xml"/><Relationship Id="rId49" Type="http://schemas.openxmlformats.org/officeDocument/2006/relationships/customXml" Target="../ink/ink1002.xml"/><Relationship Id="rId114" Type="http://schemas.openxmlformats.org/officeDocument/2006/relationships/image" Target="../media/image669.png"/><Relationship Id="rId296" Type="http://schemas.openxmlformats.org/officeDocument/2006/relationships/image" Target="../media/image760.png"/><Relationship Id="rId461" Type="http://schemas.openxmlformats.org/officeDocument/2006/relationships/customXml" Target="../ink/ink1208.xml"/><Relationship Id="rId517" Type="http://schemas.openxmlformats.org/officeDocument/2006/relationships/customXml" Target="../ink/ink1236.xml"/><Relationship Id="rId559" Type="http://schemas.openxmlformats.org/officeDocument/2006/relationships/customXml" Target="../ink/ink1257.xml"/><Relationship Id="rId724" Type="http://schemas.openxmlformats.org/officeDocument/2006/relationships/image" Target="../media/image974.png"/><Relationship Id="rId766" Type="http://schemas.openxmlformats.org/officeDocument/2006/relationships/image" Target="../media/image995.png"/><Relationship Id="rId60" Type="http://schemas.openxmlformats.org/officeDocument/2006/relationships/image" Target="../media/image642.png"/><Relationship Id="rId156" Type="http://schemas.openxmlformats.org/officeDocument/2006/relationships/image" Target="../media/image690.png"/><Relationship Id="rId198" Type="http://schemas.openxmlformats.org/officeDocument/2006/relationships/image" Target="../media/image711.png"/><Relationship Id="rId321" Type="http://schemas.openxmlformats.org/officeDocument/2006/relationships/customXml" Target="../ink/ink1138.xml"/><Relationship Id="rId363" Type="http://schemas.openxmlformats.org/officeDocument/2006/relationships/customXml" Target="../ink/ink1159.xml"/><Relationship Id="rId419" Type="http://schemas.openxmlformats.org/officeDocument/2006/relationships/customXml" Target="../ink/ink1187.xml"/><Relationship Id="rId570" Type="http://schemas.openxmlformats.org/officeDocument/2006/relationships/image" Target="../media/image897.png"/><Relationship Id="rId626" Type="http://schemas.openxmlformats.org/officeDocument/2006/relationships/image" Target="../media/image925.png"/><Relationship Id="rId223" Type="http://schemas.openxmlformats.org/officeDocument/2006/relationships/customXml" Target="../ink/ink1089.xml"/><Relationship Id="rId430" Type="http://schemas.openxmlformats.org/officeDocument/2006/relationships/image" Target="../media/image827.png"/><Relationship Id="rId668" Type="http://schemas.openxmlformats.org/officeDocument/2006/relationships/image" Target="../media/image946.png"/><Relationship Id="rId18" Type="http://schemas.openxmlformats.org/officeDocument/2006/relationships/image" Target="../media/image621.png"/><Relationship Id="rId265" Type="http://schemas.openxmlformats.org/officeDocument/2006/relationships/customXml" Target="../ink/ink1110.xml"/><Relationship Id="rId472" Type="http://schemas.openxmlformats.org/officeDocument/2006/relationships/image" Target="../media/image848.png"/><Relationship Id="rId528" Type="http://schemas.openxmlformats.org/officeDocument/2006/relationships/image" Target="../media/image876.png"/><Relationship Id="rId735" Type="http://schemas.openxmlformats.org/officeDocument/2006/relationships/customXml" Target="../ink/ink1345.xml"/><Relationship Id="rId125" Type="http://schemas.openxmlformats.org/officeDocument/2006/relationships/customXml" Target="../ink/ink1040.xml"/><Relationship Id="rId167" Type="http://schemas.openxmlformats.org/officeDocument/2006/relationships/customXml" Target="../ink/ink1061.xml"/><Relationship Id="rId332" Type="http://schemas.openxmlformats.org/officeDocument/2006/relationships/image" Target="../media/image778.png"/><Relationship Id="rId374" Type="http://schemas.openxmlformats.org/officeDocument/2006/relationships/image" Target="../media/image799.png"/><Relationship Id="rId581" Type="http://schemas.openxmlformats.org/officeDocument/2006/relationships/customXml" Target="../ink/ink1268.xml"/><Relationship Id="rId777" Type="http://schemas.openxmlformats.org/officeDocument/2006/relationships/customXml" Target="../ink/ink1366.xml"/><Relationship Id="rId71" Type="http://schemas.openxmlformats.org/officeDocument/2006/relationships/customXml" Target="../ink/ink1013.xml"/><Relationship Id="rId234" Type="http://schemas.openxmlformats.org/officeDocument/2006/relationships/image" Target="../media/image729.png"/><Relationship Id="rId637" Type="http://schemas.openxmlformats.org/officeDocument/2006/relationships/customXml" Target="../ink/ink1296.xml"/><Relationship Id="rId679" Type="http://schemas.openxmlformats.org/officeDocument/2006/relationships/customXml" Target="../ink/ink1317.xml"/><Relationship Id="rId802" Type="http://schemas.openxmlformats.org/officeDocument/2006/relationships/image" Target="../media/image1013.png"/><Relationship Id="rId2" Type="http://schemas.openxmlformats.org/officeDocument/2006/relationships/image" Target="../media/image613.png"/><Relationship Id="rId29" Type="http://schemas.openxmlformats.org/officeDocument/2006/relationships/customXml" Target="../ink/ink992.xml"/><Relationship Id="rId276" Type="http://schemas.openxmlformats.org/officeDocument/2006/relationships/image" Target="../media/image750.png"/><Relationship Id="rId441" Type="http://schemas.openxmlformats.org/officeDocument/2006/relationships/customXml" Target="../ink/ink1198.xml"/><Relationship Id="rId483" Type="http://schemas.openxmlformats.org/officeDocument/2006/relationships/customXml" Target="../ink/ink1219.xml"/><Relationship Id="rId539" Type="http://schemas.openxmlformats.org/officeDocument/2006/relationships/customXml" Target="../ink/ink1247.xml"/><Relationship Id="rId690" Type="http://schemas.openxmlformats.org/officeDocument/2006/relationships/image" Target="../media/image957.png"/><Relationship Id="rId704" Type="http://schemas.openxmlformats.org/officeDocument/2006/relationships/image" Target="../media/image964.png"/><Relationship Id="rId746" Type="http://schemas.openxmlformats.org/officeDocument/2006/relationships/image" Target="../media/image985.png"/><Relationship Id="rId40" Type="http://schemas.openxmlformats.org/officeDocument/2006/relationships/image" Target="../media/image632.png"/><Relationship Id="rId136" Type="http://schemas.openxmlformats.org/officeDocument/2006/relationships/image" Target="../media/image680.png"/><Relationship Id="rId178" Type="http://schemas.openxmlformats.org/officeDocument/2006/relationships/image" Target="../media/image701.png"/><Relationship Id="rId301" Type="http://schemas.openxmlformats.org/officeDocument/2006/relationships/customXml" Target="../ink/ink1128.xml"/><Relationship Id="rId343" Type="http://schemas.openxmlformats.org/officeDocument/2006/relationships/customXml" Target="../ink/ink1149.xml"/><Relationship Id="rId550" Type="http://schemas.openxmlformats.org/officeDocument/2006/relationships/image" Target="../media/image887.png"/><Relationship Id="rId788" Type="http://schemas.openxmlformats.org/officeDocument/2006/relationships/image" Target="../media/image1006.png"/><Relationship Id="rId82" Type="http://schemas.openxmlformats.org/officeDocument/2006/relationships/image" Target="../media/image653.png"/><Relationship Id="rId203" Type="http://schemas.openxmlformats.org/officeDocument/2006/relationships/customXml" Target="../ink/ink1079.xml"/><Relationship Id="rId385" Type="http://schemas.openxmlformats.org/officeDocument/2006/relationships/customXml" Target="../ink/ink1170.xml"/><Relationship Id="rId592" Type="http://schemas.openxmlformats.org/officeDocument/2006/relationships/image" Target="../media/image908.png"/><Relationship Id="rId606" Type="http://schemas.openxmlformats.org/officeDocument/2006/relationships/image" Target="../media/image915.png"/><Relationship Id="rId648" Type="http://schemas.openxmlformats.org/officeDocument/2006/relationships/image" Target="../media/image936.png"/><Relationship Id="rId245" Type="http://schemas.openxmlformats.org/officeDocument/2006/relationships/customXml" Target="../ink/ink1100.xml"/><Relationship Id="rId287" Type="http://schemas.openxmlformats.org/officeDocument/2006/relationships/customXml" Target="../ink/ink1121.xml"/><Relationship Id="rId410" Type="http://schemas.openxmlformats.org/officeDocument/2006/relationships/image" Target="../media/image817.png"/><Relationship Id="rId452" Type="http://schemas.openxmlformats.org/officeDocument/2006/relationships/image" Target="../media/image838.png"/><Relationship Id="rId494" Type="http://schemas.openxmlformats.org/officeDocument/2006/relationships/image" Target="../media/image859.png"/><Relationship Id="rId508" Type="http://schemas.openxmlformats.org/officeDocument/2006/relationships/image" Target="../media/image866.png"/><Relationship Id="rId715" Type="http://schemas.openxmlformats.org/officeDocument/2006/relationships/customXml" Target="../ink/ink1335.xml"/><Relationship Id="rId105" Type="http://schemas.openxmlformats.org/officeDocument/2006/relationships/customXml" Target="../ink/ink1030.xml"/><Relationship Id="rId147" Type="http://schemas.openxmlformats.org/officeDocument/2006/relationships/customXml" Target="../ink/ink1051.xml"/><Relationship Id="rId312" Type="http://schemas.openxmlformats.org/officeDocument/2006/relationships/image" Target="../media/image768.png"/><Relationship Id="rId354" Type="http://schemas.openxmlformats.org/officeDocument/2006/relationships/image" Target="../media/image789.png"/><Relationship Id="rId757" Type="http://schemas.openxmlformats.org/officeDocument/2006/relationships/customXml" Target="../ink/ink1356.xml"/><Relationship Id="rId799" Type="http://schemas.openxmlformats.org/officeDocument/2006/relationships/customXml" Target="../ink/ink1377.xml"/><Relationship Id="rId51" Type="http://schemas.openxmlformats.org/officeDocument/2006/relationships/customXml" Target="../ink/ink1003.xml"/><Relationship Id="rId93" Type="http://schemas.openxmlformats.org/officeDocument/2006/relationships/customXml" Target="../ink/ink1024.xml"/><Relationship Id="rId189" Type="http://schemas.openxmlformats.org/officeDocument/2006/relationships/customXml" Target="../ink/ink1072.xml"/><Relationship Id="rId396" Type="http://schemas.openxmlformats.org/officeDocument/2006/relationships/image" Target="../media/image810.png"/><Relationship Id="rId561" Type="http://schemas.openxmlformats.org/officeDocument/2006/relationships/customXml" Target="../ink/ink1258.xml"/><Relationship Id="rId617" Type="http://schemas.openxmlformats.org/officeDocument/2006/relationships/customXml" Target="../ink/ink1286.xml"/><Relationship Id="rId659" Type="http://schemas.openxmlformats.org/officeDocument/2006/relationships/customXml" Target="../ink/ink1307.xml"/><Relationship Id="rId214" Type="http://schemas.openxmlformats.org/officeDocument/2006/relationships/image" Target="../media/image719.png"/><Relationship Id="rId256" Type="http://schemas.openxmlformats.org/officeDocument/2006/relationships/image" Target="../media/image740.png"/><Relationship Id="rId298" Type="http://schemas.openxmlformats.org/officeDocument/2006/relationships/image" Target="../media/image761.png"/><Relationship Id="rId421" Type="http://schemas.openxmlformats.org/officeDocument/2006/relationships/customXml" Target="../ink/ink1188.xml"/><Relationship Id="rId463" Type="http://schemas.openxmlformats.org/officeDocument/2006/relationships/customXml" Target="../ink/ink1209.xml"/><Relationship Id="rId519" Type="http://schemas.openxmlformats.org/officeDocument/2006/relationships/customXml" Target="../ink/ink1237.xml"/><Relationship Id="rId670" Type="http://schemas.openxmlformats.org/officeDocument/2006/relationships/image" Target="../media/image947.png"/><Relationship Id="rId116" Type="http://schemas.openxmlformats.org/officeDocument/2006/relationships/image" Target="../media/image670.png"/><Relationship Id="rId158" Type="http://schemas.openxmlformats.org/officeDocument/2006/relationships/image" Target="../media/image691.png"/><Relationship Id="rId323" Type="http://schemas.openxmlformats.org/officeDocument/2006/relationships/customXml" Target="../ink/ink1139.xml"/><Relationship Id="rId530" Type="http://schemas.openxmlformats.org/officeDocument/2006/relationships/image" Target="../media/image877.png"/><Relationship Id="rId726" Type="http://schemas.openxmlformats.org/officeDocument/2006/relationships/image" Target="../media/image975.png"/><Relationship Id="rId768" Type="http://schemas.openxmlformats.org/officeDocument/2006/relationships/image" Target="../media/image996.png"/><Relationship Id="rId20" Type="http://schemas.openxmlformats.org/officeDocument/2006/relationships/image" Target="../media/image622.png"/><Relationship Id="rId62" Type="http://schemas.openxmlformats.org/officeDocument/2006/relationships/image" Target="../media/image643.png"/><Relationship Id="rId365" Type="http://schemas.openxmlformats.org/officeDocument/2006/relationships/customXml" Target="../ink/ink1160.xml"/><Relationship Id="rId572" Type="http://schemas.openxmlformats.org/officeDocument/2006/relationships/image" Target="../media/image898.png"/><Relationship Id="rId628" Type="http://schemas.openxmlformats.org/officeDocument/2006/relationships/image" Target="../media/image926.png"/><Relationship Id="rId225" Type="http://schemas.openxmlformats.org/officeDocument/2006/relationships/customXml" Target="../ink/ink1090.xml"/><Relationship Id="rId267" Type="http://schemas.openxmlformats.org/officeDocument/2006/relationships/customXml" Target="../ink/ink1111.xml"/><Relationship Id="rId432" Type="http://schemas.openxmlformats.org/officeDocument/2006/relationships/image" Target="../media/image828.png"/><Relationship Id="rId474" Type="http://schemas.openxmlformats.org/officeDocument/2006/relationships/image" Target="../media/image849.png"/><Relationship Id="rId127" Type="http://schemas.openxmlformats.org/officeDocument/2006/relationships/customXml" Target="../ink/ink1041.xml"/><Relationship Id="rId681" Type="http://schemas.openxmlformats.org/officeDocument/2006/relationships/customXml" Target="../ink/ink1318.xml"/><Relationship Id="rId737" Type="http://schemas.openxmlformats.org/officeDocument/2006/relationships/customXml" Target="../ink/ink1346.xml"/><Relationship Id="rId779" Type="http://schemas.openxmlformats.org/officeDocument/2006/relationships/customXml" Target="../ink/ink1367.xml"/><Relationship Id="rId31" Type="http://schemas.openxmlformats.org/officeDocument/2006/relationships/customXml" Target="../ink/ink993.xml"/><Relationship Id="rId73" Type="http://schemas.openxmlformats.org/officeDocument/2006/relationships/customXml" Target="../ink/ink1014.xml"/><Relationship Id="rId169" Type="http://schemas.openxmlformats.org/officeDocument/2006/relationships/customXml" Target="../ink/ink1062.xml"/><Relationship Id="rId334" Type="http://schemas.openxmlformats.org/officeDocument/2006/relationships/image" Target="../media/image779.png"/><Relationship Id="rId376" Type="http://schemas.openxmlformats.org/officeDocument/2006/relationships/image" Target="../media/image800.png"/><Relationship Id="rId541" Type="http://schemas.openxmlformats.org/officeDocument/2006/relationships/customXml" Target="../ink/ink1248.xml"/><Relationship Id="rId583" Type="http://schemas.openxmlformats.org/officeDocument/2006/relationships/customXml" Target="../ink/ink1269.xml"/><Relationship Id="rId639" Type="http://schemas.openxmlformats.org/officeDocument/2006/relationships/customXml" Target="../ink/ink1297.xml"/><Relationship Id="rId790" Type="http://schemas.openxmlformats.org/officeDocument/2006/relationships/image" Target="../media/image1007.png"/><Relationship Id="rId4" Type="http://schemas.openxmlformats.org/officeDocument/2006/relationships/image" Target="../media/image614.png"/><Relationship Id="rId180" Type="http://schemas.openxmlformats.org/officeDocument/2006/relationships/image" Target="../media/image702.png"/><Relationship Id="rId236" Type="http://schemas.openxmlformats.org/officeDocument/2006/relationships/image" Target="../media/image730.png"/><Relationship Id="rId278" Type="http://schemas.openxmlformats.org/officeDocument/2006/relationships/image" Target="../media/image751.png"/><Relationship Id="rId401" Type="http://schemas.openxmlformats.org/officeDocument/2006/relationships/customXml" Target="../ink/ink1178.xml"/><Relationship Id="rId443" Type="http://schemas.openxmlformats.org/officeDocument/2006/relationships/customXml" Target="../ink/ink1199.xml"/><Relationship Id="rId650" Type="http://schemas.openxmlformats.org/officeDocument/2006/relationships/image" Target="../media/image937.png"/><Relationship Id="rId303" Type="http://schemas.openxmlformats.org/officeDocument/2006/relationships/customXml" Target="../ink/ink1129.xml"/><Relationship Id="rId485" Type="http://schemas.openxmlformats.org/officeDocument/2006/relationships/customXml" Target="../ink/ink1220.xml"/><Relationship Id="rId692" Type="http://schemas.openxmlformats.org/officeDocument/2006/relationships/image" Target="../media/image958.png"/><Relationship Id="rId706" Type="http://schemas.openxmlformats.org/officeDocument/2006/relationships/image" Target="../media/image965.png"/><Relationship Id="rId748" Type="http://schemas.openxmlformats.org/officeDocument/2006/relationships/image" Target="../media/image986.png"/><Relationship Id="rId42" Type="http://schemas.openxmlformats.org/officeDocument/2006/relationships/image" Target="../media/image633.png"/><Relationship Id="rId84" Type="http://schemas.openxmlformats.org/officeDocument/2006/relationships/image" Target="../media/image654.png"/><Relationship Id="rId138" Type="http://schemas.openxmlformats.org/officeDocument/2006/relationships/image" Target="../media/image681.png"/><Relationship Id="rId345" Type="http://schemas.openxmlformats.org/officeDocument/2006/relationships/customXml" Target="../ink/ink1150.xml"/><Relationship Id="rId387" Type="http://schemas.openxmlformats.org/officeDocument/2006/relationships/customXml" Target="../ink/ink1171.xml"/><Relationship Id="rId510" Type="http://schemas.openxmlformats.org/officeDocument/2006/relationships/image" Target="../media/image867.png"/><Relationship Id="rId552" Type="http://schemas.openxmlformats.org/officeDocument/2006/relationships/image" Target="../media/image888.png"/><Relationship Id="rId594" Type="http://schemas.openxmlformats.org/officeDocument/2006/relationships/image" Target="../media/image909.png"/><Relationship Id="rId608" Type="http://schemas.openxmlformats.org/officeDocument/2006/relationships/image" Target="../media/image916.png"/><Relationship Id="rId191" Type="http://schemas.openxmlformats.org/officeDocument/2006/relationships/customXml" Target="../ink/ink1073.xml"/><Relationship Id="rId205" Type="http://schemas.openxmlformats.org/officeDocument/2006/relationships/customXml" Target="../ink/ink1080.xml"/><Relationship Id="rId247" Type="http://schemas.openxmlformats.org/officeDocument/2006/relationships/customXml" Target="../ink/ink1101.xml"/><Relationship Id="rId412" Type="http://schemas.openxmlformats.org/officeDocument/2006/relationships/image" Target="../media/image818.png"/><Relationship Id="rId107" Type="http://schemas.openxmlformats.org/officeDocument/2006/relationships/customXml" Target="../ink/ink1031.xml"/><Relationship Id="rId289" Type="http://schemas.openxmlformats.org/officeDocument/2006/relationships/customXml" Target="../ink/ink1122.xml"/><Relationship Id="rId454" Type="http://schemas.openxmlformats.org/officeDocument/2006/relationships/image" Target="../media/image839.png"/><Relationship Id="rId496" Type="http://schemas.openxmlformats.org/officeDocument/2006/relationships/image" Target="../media/image860.png"/><Relationship Id="rId661" Type="http://schemas.openxmlformats.org/officeDocument/2006/relationships/customXml" Target="../ink/ink1308.xml"/><Relationship Id="rId717" Type="http://schemas.openxmlformats.org/officeDocument/2006/relationships/customXml" Target="../ink/ink1336.xml"/><Relationship Id="rId759" Type="http://schemas.openxmlformats.org/officeDocument/2006/relationships/customXml" Target="../ink/ink1357.xml"/><Relationship Id="rId11" Type="http://schemas.openxmlformats.org/officeDocument/2006/relationships/customXml" Target="../ink/ink983.xml"/><Relationship Id="rId53" Type="http://schemas.openxmlformats.org/officeDocument/2006/relationships/customXml" Target="../ink/ink1004.xml"/><Relationship Id="rId149" Type="http://schemas.openxmlformats.org/officeDocument/2006/relationships/customXml" Target="../ink/ink1052.xml"/><Relationship Id="rId314" Type="http://schemas.openxmlformats.org/officeDocument/2006/relationships/image" Target="../media/image769.png"/><Relationship Id="rId356" Type="http://schemas.openxmlformats.org/officeDocument/2006/relationships/image" Target="../media/image790.png"/><Relationship Id="rId398" Type="http://schemas.openxmlformats.org/officeDocument/2006/relationships/image" Target="../media/image811.png"/><Relationship Id="rId521" Type="http://schemas.openxmlformats.org/officeDocument/2006/relationships/customXml" Target="../ink/ink1238.xml"/><Relationship Id="rId563" Type="http://schemas.openxmlformats.org/officeDocument/2006/relationships/customXml" Target="../ink/ink1259.xml"/><Relationship Id="rId619" Type="http://schemas.openxmlformats.org/officeDocument/2006/relationships/customXml" Target="../ink/ink1287.xml"/><Relationship Id="rId770" Type="http://schemas.openxmlformats.org/officeDocument/2006/relationships/image" Target="../media/image997.png"/><Relationship Id="rId95" Type="http://schemas.openxmlformats.org/officeDocument/2006/relationships/customXml" Target="../ink/ink1025.xml"/><Relationship Id="rId160" Type="http://schemas.openxmlformats.org/officeDocument/2006/relationships/image" Target="../media/image692.png"/><Relationship Id="rId216" Type="http://schemas.openxmlformats.org/officeDocument/2006/relationships/image" Target="../media/image720.png"/><Relationship Id="rId423" Type="http://schemas.openxmlformats.org/officeDocument/2006/relationships/customXml" Target="../ink/ink1189.xml"/><Relationship Id="rId258" Type="http://schemas.openxmlformats.org/officeDocument/2006/relationships/image" Target="../media/image741.png"/><Relationship Id="rId465" Type="http://schemas.openxmlformats.org/officeDocument/2006/relationships/customXml" Target="../ink/ink1210.xml"/><Relationship Id="rId630" Type="http://schemas.openxmlformats.org/officeDocument/2006/relationships/image" Target="../media/image927.png"/><Relationship Id="rId672" Type="http://schemas.openxmlformats.org/officeDocument/2006/relationships/image" Target="../media/image948.png"/><Relationship Id="rId728" Type="http://schemas.openxmlformats.org/officeDocument/2006/relationships/image" Target="../media/image976.png"/><Relationship Id="rId22" Type="http://schemas.openxmlformats.org/officeDocument/2006/relationships/image" Target="../media/image623.png"/><Relationship Id="rId64" Type="http://schemas.openxmlformats.org/officeDocument/2006/relationships/image" Target="../media/image644.png"/><Relationship Id="rId118" Type="http://schemas.openxmlformats.org/officeDocument/2006/relationships/image" Target="../media/image671.png"/><Relationship Id="rId325" Type="http://schemas.openxmlformats.org/officeDocument/2006/relationships/customXml" Target="../ink/ink1140.xml"/><Relationship Id="rId367" Type="http://schemas.openxmlformats.org/officeDocument/2006/relationships/customXml" Target="../ink/ink1161.xml"/><Relationship Id="rId532" Type="http://schemas.openxmlformats.org/officeDocument/2006/relationships/image" Target="../media/image878.png"/><Relationship Id="rId574" Type="http://schemas.openxmlformats.org/officeDocument/2006/relationships/image" Target="../media/image899.png"/><Relationship Id="rId171" Type="http://schemas.openxmlformats.org/officeDocument/2006/relationships/customXml" Target="../ink/ink1063.xml"/><Relationship Id="rId227" Type="http://schemas.openxmlformats.org/officeDocument/2006/relationships/customXml" Target="../ink/ink1091.xml"/><Relationship Id="rId781" Type="http://schemas.openxmlformats.org/officeDocument/2006/relationships/customXml" Target="../ink/ink1368.xml"/><Relationship Id="rId269" Type="http://schemas.openxmlformats.org/officeDocument/2006/relationships/customXml" Target="../ink/ink1112.xml"/><Relationship Id="rId434" Type="http://schemas.openxmlformats.org/officeDocument/2006/relationships/image" Target="../media/image829.png"/><Relationship Id="rId476" Type="http://schemas.openxmlformats.org/officeDocument/2006/relationships/image" Target="../media/image850.png"/><Relationship Id="rId641" Type="http://schemas.openxmlformats.org/officeDocument/2006/relationships/customXml" Target="../ink/ink1298.xml"/><Relationship Id="rId683" Type="http://schemas.openxmlformats.org/officeDocument/2006/relationships/customXml" Target="../ink/ink1319.xml"/><Relationship Id="rId739" Type="http://schemas.openxmlformats.org/officeDocument/2006/relationships/customXml" Target="../ink/ink1347.xml"/><Relationship Id="rId33" Type="http://schemas.openxmlformats.org/officeDocument/2006/relationships/customXml" Target="../ink/ink994.xml"/><Relationship Id="rId129" Type="http://schemas.openxmlformats.org/officeDocument/2006/relationships/customXml" Target="../ink/ink1042.xml"/><Relationship Id="rId280" Type="http://schemas.openxmlformats.org/officeDocument/2006/relationships/image" Target="../media/image752.png"/><Relationship Id="rId336" Type="http://schemas.openxmlformats.org/officeDocument/2006/relationships/image" Target="../media/image780.png"/><Relationship Id="rId501" Type="http://schemas.openxmlformats.org/officeDocument/2006/relationships/customXml" Target="../ink/ink1228.xml"/><Relationship Id="rId543" Type="http://schemas.openxmlformats.org/officeDocument/2006/relationships/customXml" Target="../ink/ink1249.xml"/><Relationship Id="rId75" Type="http://schemas.openxmlformats.org/officeDocument/2006/relationships/customXml" Target="../ink/ink1015.xml"/><Relationship Id="rId140" Type="http://schemas.openxmlformats.org/officeDocument/2006/relationships/image" Target="../media/image682.png"/><Relationship Id="rId182" Type="http://schemas.openxmlformats.org/officeDocument/2006/relationships/image" Target="../media/image703.png"/><Relationship Id="rId378" Type="http://schemas.openxmlformats.org/officeDocument/2006/relationships/image" Target="../media/image801.png"/><Relationship Id="rId403" Type="http://schemas.openxmlformats.org/officeDocument/2006/relationships/customXml" Target="../ink/ink1179.xml"/><Relationship Id="rId585" Type="http://schemas.openxmlformats.org/officeDocument/2006/relationships/customXml" Target="../ink/ink1270.xml"/><Relationship Id="rId750" Type="http://schemas.openxmlformats.org/officeDocument/2006/relationships/image" Target="../media/image987.png"/><Relationship Id="rId792" Type="http://schemas.openxmlformats.org/officeDocument/2006/relationships/image" Target="../media/image1008.png"/><Relationship Id="rId6" Type="http://schemas.openxmlformats.org/officeDocument/2006/relationships/image" Target="../media/image615.png"/><Relationship Id="rId238" Type="http://schemas.openxmlformats.org/officeDocument/2006/relationships/image" Target="../media/image731.png"/><Relationship Id="rId445" Type="http://schemas.openxmlformats.org/officeDocument/2006/relationships/customXml" Target="../ink/ink1200.xml"/><Relationship Id="rId487" Type="http://schemas.openxmlformats.org/officeDocument/2006/relationships/customXml" Target="../ink/ink1221.xml"/><Relationship Id="rId610" Type="http://schemas.openxmlformats.org/officeDocument/2006/relationships/image" Target="../media/image917.png"/><Relationship Id="rId652" Type="http://schemas.openxmlformats.org/officeDocument/2006/relationships/image" Target="../media/image938.png"/><Relationship Id="rId694" Type="http://schemas.openxmlformats.org/officeDocument/2006/relationships/image" Target="../media/image959.png"/><Relationship Id="rId708" Type="http://schemas.openxmlformats.org/officeDocument/2006/relationships/image" Target="../media/image966.png"/><Relationship Id="rId291" Type="http://schemas.openxmlformats.org/officeDocument/2006/relationships/customXml" Target="../ink/ink1123.xml"/><Relationship Id="rId305" Type="http://schemas.openxmlformats.org/officeDocument/2006/relationships/customXml" Target="../ink/ink1130.xml"/><Relationship Id="rId347" Type="http://schemas.openxmlformats.org/officeDocument/2006/relationships/customXml" Target="../ink/ink1151.xml"/><Relationship Id="rId512" Type="http://schemas.openxmlformats.org/officeDocument/2006/relationships/image" Target="../media/image868.png"/><Relationship Id="rId44" Type="http://schemas.openxmlformats.org/officeDocument/2006/relationships/image" Target="../media/image634.png"/><Relationship Id="rId86" Type="http://schemas.openxmlformats.org/officeDocument/2006/relationships/image" Target="../media/image655.png"/><Relationship Id="rId151" Type="http://schemas.openxmlformats.org/officeDocument/2006/relationships/customXml" Target="../ink/ink1053.xml"/><Relationship Id="rId389" Type="http://schemas.openxmlformats.org/officeDocument/2006/relationships/customXml" Target="../ink/ink1172.xml"/><Relationship Id="rId554" Type="http://schemas.openxmlformats.org/officeDocument/2006/relationships/image" Target="../media/image889.png"/><Relationship Id="rId596" Type="http://schemas.openxmlformats.org/officeDocument/2006/relationships/image" Target="../media/image910.png"/><Relationship Id="rId761" Type="http://schemas.openxmlformats.org/officeDocument/2006/relationships/customXml" Target="../ink/ink1358.xml"/><Relationship Id="rId193" Type="http://schemas.openxmlformats.org/officeDocument/2006/relationships/customXml" Target="../ink/ink1074.xml"/><Relationship Id="rId207" Type="http://schemas.openxmlformats.org/officeDocument/2006/relationships/customXml" Target="../ink/ink1081.xml"/><Relationship Id="rId249" Type="http://schemas.openxmlformats.org/officeDocument/2006/relationships/customXml" Target="../ink/ink1102.xml"/><Relationship Id="rId414" Type="http://schemas.openxmlformats.org/officeDocument/2006/relationships/image" Target="../media/image819.png"/><Relationship Id="rId456" Type="http://schemas.openxmlformats.org/officeDocument/2006/relationships/image" Target="../media/image840.png"/><Relationship Id="rId498" Type="http://schemas.openxmlformats.org/officeDocument/2006/relationships/image" Target="../media/image861.png"/><Relationship Id="rId621" Type="http://schemas.openxmlformats.org/officeDocument/2006/relationships/customXml" Target="../ink/ink1288.xml"/><Relationship Id="rId663" Type="http://schemas.openxmlformats.org/officeDocument/2006/relationships/customXml" Target="../ink/ink1309.xml"/><Relationship Id="rId13" Type="http://schemas.openxmlformats.org/officeDocument/2006/relationships/customXml" Target="../ink/ink984.xml"/><Relationship Id="rId109" Type="http://schemas.openxmlformats.org/officeDocument/2006/relationships/customXml" Target="../ink/ink1032.xml"/><Relationship Id="rId260" Type="http://schemas.openxmlformats.org/officeDocument/2006/relationships/image" Target="../media/image742.png"/><Relationship Id="rId316" Type="http://schemas.openxmlformats.org/officeDocument/2006/relationships/image" Target="../media/image770.png"/><Relationship Id="rId523" Type="http://schemas.openxmlformats.org/officeDocument/2006/relationships/customXml" Target="../ink/ink1239.xml"/><Relationship Id="rId719" Type="http://schemas.openxmlformats.org/officeDocument/2006/relationships/customXml" Target="../ink/ink1337.xml"/><Relationship Id="rId55" Type="http://schemas.openxmlformats.org/officeDocument/2006/relationships/customXml" Target="../ink/ink1005.xml"/><Relationship Id="rId97" Type="http://schemas.openxmlformats.org/officeDocument/2006/relationships/customXml" Target="../ink/ink1026.xml"/><Relationship Id="rId120" Type="http://schemas.openxmlformats.org/officeDocument/2006/relationships/image" Target="../media/image672.png"/><Relationship Id="rId358" Type="http://schemas.openxmlformats.org/officeDocument/2006/relationships/image" Target="../media/image791.png"/><Relationship Id="rId565" Type="http://schemas.openxmlformats.org/officeDocument/2006/relationships/customXml" Target="../ink/ink1260.xml"/><Relationship Id="rId730" Type="http://schemas.openxmlformats.org/officeDocument/2006/relationships/image" Target="../media/image977.png"/><Relationship Id="rId772" Type="http://schemas.openxmlformats.org/officeDocument/2006/relationships/image" Target="../media/image998.png"/><Relationship Id="rId162" Type="http://schemas.openxmlformats.org/officeDocument/2006/relationships/image" Target="../media/image693.png"/><Relationship Id="rId218" Type="http://schemas.openxmlformats.org/officeDocument/2006/relationships/image" Target="../media/image721.png"/><Relationship Id="rId425" Type="http://schemas.openxmlformats.org/officeDocument/2006/relationships/customXml" Target="../ink/ink1190.xml"/><Relationship Id="rId467" Type="http://schemas.openxmlformats.org/officeDocument/2006/relationships/customXml" Target="../ink/ink1211.xml"/><Relationship Id="rId632" Type="http://schemas.openxmlformats.org/officeDocument/2006/relationships/image" Target="../media/image928.png"/><Relationship Id="rId271" Type="http://schemas.openxmlformats.org/officeDocument/2006/relationships/customXml" Target="../ink/ink1113.xml"/><Relationship Id="rId674" Type="http://schemas.openxmlformats.org/officeDocument/2006/relationships/image" Target="../media/image949.png"/><Relationship Id="rId24" Type="http://schemas.openxmlformats.org/officeDocument/2006/relationships/image" Target="../media/image624.png"/><Relationship Id="rId66" Type="http://schemas.openxmlformats.org/officeDocument/2006/relationships/image" Target="../media/image645.png"/><Relationship Id="rId131" Type="http://schemas.openxmlformats.org/officeDocument/2006/relationships/customXml" Target="../ink/ink1043.xml"/><Relationship Id="rId327" Type="http://schemas.openxmlformats.org/officeDocument/2006/relationships/customXml" Target="../ink/ink1141.xml"/><Relationship Id="rId369" Type="http://schemas.openxmlformats.org/officeDocument/2006/relationships/customXml" Target="../ink/ink1162.xml"/><Relationship Id="rId534" Type="http://schemas.openxmlformats.org/officeDocument/2006/relationships/image" Target="../media/image879.png"/><Relationship Id="rId576" Type="http://schemas.openxmlformats.org/officeDocument/2006/relationships/image" Target="../media/image900.png"/><Relationship Id="rId741" Type="http://schemas.openxmlformats.org/officeDocument/2006/relationships/customXml" Target="../ink/ink1348.xml"/><Relationship Id="rId783" Type="http://schemas.openxmlformats.org/officeDocument/2006/relationships/customXml" Target="../ink/ink1369.xml"/><Relationship Id="rId173" Type="http://schemas.openxmlformats.org/officeDocument/2006/relationships/customXml" Target="../ink/ink1064.xml"/><Relationship Id="rId229" Type="http://schemas.openxmlformats.org/officeDocument/2006/relationships/customXml" Target="../ink/ink1092.xml"/><Relationship Id="rId380" Type="http://schemas.openxmlformats.org/officeDocument/2006/relationships/image" Target="../media/image802.png"/><Relationship Id="rId436" Type="http://schemas.openxmlformats.org/officeDocument/2006/relationships/image" Target="../media/image830.png"/><Relationship Id="rId601" Type="http://schemas.openxmlformats.org/officeDocument/2006/relationships/customXml" Target="../ink/ink1278.xml"/><Relationship Id="rId643" Type="http://schemas.openxmlformats.org/officeDocument/2006/relationships/customXml" Target="../ink/ink1299.xml"/><Relationship Id="rId240" Type="http://schemas.openxmlformats.org/officeDocument/2006/relationships/image" Target="../media/image732.png"/><Relationship Id="rId478" Type="http://schemas.openxmlformats.org/officeDocument/2006/relationships/image" Target="../media/image851.png"/><Relationship Id="rId685" Type="http://schemas.openxmlformats.org/officeDocument/2006/relationships/customXml" Target="../ink/ink1320.xml"/><Relationship Id="rId35" Type="http://schemas.openxmlformats.org/officeDocument/2006/relationships/customXml" Target="../ink/ink995.xml"/><Relationship Id="rId77" Type="http://schemas.openxmlformats.org/officeDocument/2006/relationships/customXml" Target="../ink/ink1016.xml"/><Relationship Id="rId100" Type="http://schemas.openxmlformats.org/officeDocument/2006/relationships/image" Target="../media/image662.png"/><Relationship Id="rId282" Type="http://schemas.openxmlformats.org/officeDocument/2006/relationships/image" Target="../media/image753.png"/><Relationship Id="rId338" Type="http://schemas.openxmlformats.org/officeDocument/2006/relationships/image" Target="../media/image781.png"/><Relationship Id="rId503" Type="http://schemas.openxmlformats.org/officeDocument/2006/relationships/customXml" Target="../ink/ink1229.xml"/><Relationship Id="rId545" Type="http://schemas.openxmlformats.org/officeDocument/2006/relationships/customXml" Target="../ink/ink1250.xml"/><Relationship Id="rId587" Type="http://schemas.openxmlformats.org/officeDocument/2006/relationships/customXml" Target="../ink/ink1271.xml"/><Relationship Id="rId710" Type="http://schemas.openxmlformats.org/officeDocument/2006/relationships/image" Target="../media/image967.png"/><Relationship Id="rId752" Type="http://schemas.openxmlformats.org/officeDocument/2006/relationships/image" Target="../media/image988.png"/><Relationship Id="rId8" Type="http://schemas.openxmlformats.org/officeDocument/2006/relationships/image" Target="../media/image616.png"/><Relationship Id="rId142" Type="http://schemas.openxmlformats.org/officeDocument/2006/relationships/image" Target="../media/image683.png"/><Relationship Id="rId184" Type="http://schemas.openxmlformats.org/officeDocument/2006/relationships/image" Target="../media/image704.png"/><Relationship Id="rId391" Type="http://schemas.openxmlformats.org/officeDocument/2006/relationships/customXml" Target="../ink/ink1173.xml"/><Relationship Id="rId405" Type="http://schemas.openxmlformats.org/officeDocument/2006/relationships/customXml" Target="../ink/ink1180.xml"/><Relationship Id="rId447" Type="http://schemas.openxmlformats.org/officeDocument/2006/relationships/customXml" Target="../ink/ink1201.xml"/><Relationship Id="rId612" Type="http://schemas.openxmlformats.org/officeDocument/2006/relationships/image" Target="../media/image918.png"/><Relationship Id="rId794" Type="http://schemas.openxmlformats.org/officeDocument/2006/relationships/image" Target="../media/image1009.png"/><Relationship Id="rId251" Type="http://schemas.openxmlformats.org/officeDocument/2006/relationships/customXml" Target="../ink/ink1103.xml"/><Relationship Id="rId489" Type="http://schemas.openxmlformats.org/officeDocument/2006/relationships/customXml" Target="../ink/ink1222.xml"/><Relationship Id="rId654" Type="http://schemas.openxmlformats.org/officeDocument/2006/relationships/image" Target="../media/image939.png"/><Relationship Id="rId696" Type="http://schemas.openxmlformats.org/officeDocument/2006/relationships/image" Target="../media/image960.png"/><Relationship Id="rId46" Type="http://schemas.openxmlformats.org/officeDocument/2006/relationships/image" Target="../media/image635.png"/><Relationship Id="rId293" Type="http://schemas.openxmlformats.org/officeDocument/2006/relationships/customXml" Target="../ink/ink1124.xml"/><Relationship Id="rId307" Type="http://schemas.openxmlformats.org/officeDocument/2006/relationships/customXml" Target="../ink/ink1131.xml"/><Relationship Id="rId349" Type="http://schemas.openxmlformats.org/officeDocument/2006/relationships/customXml" Target="../ink/ink1152.xml"/><Relationship Id="rId514" Type="http://schemas.openxmlformats.org/officeDocument/2006/relationships/image" Target="../media/image869.png"/><Relationship Id="rId556" Type="http://schemas.openxmlformats.org/officeDocument/2006/relationships/image" Target="../media/image890.png"/><Relationship Id="rId721" Type="http://schemas.openxmlformats.org/officeDocument/2006/relationships/customXml" Target="../ink/ink1338.xml"/><Relationship Id="rId763" Type="http://schemas.openxmlformats.org/officeDocument/2006/relationships/customXml" Target="../ink/ink1359.xml"/><Relationship Id="rId88" Type="http://schemas.openxmlformats.org/officeDocument/2006/relationships/image" Target="../media/image656.png"/><Relationship Id="rId111" Type="http://schemas.openxmlformats.org/officeDocument/2006/relationships/customXml" Target="../ink/ink1033.xml"/><Relationship Id="rId153" Type="http://schemas.openxmlformats.org/officeDocument/2006/relationships/customXml" Target="../ink/ink1054.xml"/><Relationship Id="rId195" Type="http://schemas.openxmlformats.org/officeDocument/2006/relationships/customXml" Target="../ink/ink1075.xml"/><Relationship Id="rId209" Type="http://schemas.openxmlformats.org/officeDocument/2006/relationships/customXml" Target="../ink/ink1082.xml"/><Relationship Id="rId360" Type="http://schemas.openxmlformats.org/officeDocument/2006/relationships/image" Target="../media/image792.png"/><Relationship Id="rId416" Type="http://schemas.openxmlformats.org/officeDocument/2006/relationships/image" Target="../media/image820.png"/><Relationship Id="rId598" Type="http://schemas.openxmlformats.org/officeDocument/2006/relationships/image" Target="../media/image911.png"/><Relationship Id="rId220" Type="http://schemas.openxmlformats.org/officeDocument/2006/relationships/image" Target="../media/image722.png"/><Relationship Id="rId458" Type="http://schemas.openxmlformats.org/officeDocument/2006/relationships/image" Target="../media/image841.png"/><Relationship Id="rId623" Type="http://schemas.openxmlformats.org/officeDocument/2006/relationships/customXml" Target="../ink/ink1289.xml"/><Relationship Id="rId665" Type="http://schemas.openxmlformats.org/officeDocument/2006/relationships/customXml" Target="../ink/ink1310.xml"/><Relationship Id="rId15" Type="http://schemas.openxmlformats.org/officeDocument/2006/relationships/customXml" Target="../ink/ink985.xml"/><Relationship Id="rId57" Type="http://schemas.openxmlformats.org/officeDocument/2006/relationships/customXml" Target="../ink/ink1006.xml"/><Relationship Id="rId262" Type="http://schemas.openxmlformats.org/officeDocument/2006/relationships/image" Target="../media/image743.png"/><Relationship Id="rId318" Type="http://schemas.openxmlformats.org/officeDocument/2006/relationships/image" Target="../media/image771.png"/><Relationship Id="rId525" Type="http://schemas.openxmlformats.org/officeDocument/2006/relationships/customXml" Target="../ink/ink1240.xml"/><Relationship Id="rId567" Type="http://schemas.openxmlformats.org/officeDocument/2006/relationships/customXml" Target="../ink/ink1261.xml"/><Relationship Id="rId732" Type="http://schemas.openxmlformats.org/officeDocument/2006/relationships/image" Target="../media/image978.png"/><Relationship Id="rId99" Type="http://schemas.openxmlformats.org/officeDocument/2006/relationships/customXml" Target="../ink/ink1027.xml"/><Relationship Id="rId122" Type="http://schemas.openxmlformats.org/officeDocument/2006/relationships/image" Target="../media/image673.png"/><Relationship Id="rId164" Type="http://schemas.openxmlformats.org/officeDocument/2006/relationships/image" Target="../media/image694.png"/><Relationship Id="rId371" Type="http://schemas.openxmlformats.org/officeDocument/2006/relationships/customXml" Target="../ink/ink1163.xml"/><Relationship Id="rId774" Type="http://schemas.openxmlformats.org/officeDocument/2006/relationships/image" Target="../media/image999.png"/><Relationship Id="rId427" Type="http://schemas.openxmlformats.org/officeDocument/2006/relationships/customXml" Target="../ink/ink1191.xml"/><Relationship Id="rId469" Type="http://schemas.openxmlformats.org/officeDocument/2006/relationships/customXml" Target="../ink/ink1212.xml"/><Relationship Id="rId634" Type="http://schemas.openxmlformats.org/officeDocument/2006/relationships/image" Target="../media/image929.png"/><Relationship Id="rId676" Type="http://schemas.openxmlformats.org/officeDocument/2006/relationships/image" Target="../media/image950.png"/><Relationship Id="rId26" Type="http://schemas.openxmlformats.org/officeDocument/2006/relationships/image" Target="../media/image625.png"/><Relationship Id="rId231" Type="http://schemas.openxmlformats.org/officeDocument/2006/relationships/customXml" Target="../ink/ink1093.xml"/><Relationship Id="rId273" Type="http://schemas.openxmlformats.org/officeDocument/2006/relationships/customXml" Target="../ink/ink1114.xml"/><Relationship Id="rId329" Type="http://schemas.openxmlformats.org/officeDocument/2006/relationships/customXml" Target="../ink/ink1142.xml"/><Relationship Id="rId480" Type="http://schemas.openxmlformats.org/officeDocument/2006/relationships/image" Target="../media/image852.png"/><Relationship Id="rId536" Type="http://schemas.openxmlformats.org/officeDocument/2006/relationships/image" Target="../media/image880.png"/><Relationship Id="rId701" Type="http://schemas.openxmlformats.org/officeDocument/2006/relationships/customXml" Target="../ink/ink1328.xml"/><Relationship Id="rId68" Type="http://schemas.openxmlformats.org/officeDocument/2006/relationships/image" Target="../media/image646.png"/><Relationship Id="rId133" Type="http://schemas.openxmlformats.org/officeDocument/2006/relationships/customXml" Target="../ink/ink1044.xml"/><Relationship Id="rId175" Type="http://schemas.openxmlformats.org/officeDocument/2006/relationships/customXml" Target="../ink/ink1065.xml"/><Relationship Id="rId340" Type="http://schemas.openxmlformats.org/officeDocument/2006/relationships/image" Target="../media/image782.png"/><Relationship Id="rId578" Type="http://schemas.openxmlformats.org/officeDocument/2006/relationships/image" Target="../media/image901.png"/><Relationship Id="rId743" Type="http://schemas.openxmlformats.org/officeDocument/2006/relationships/customXml" Target="../ink/ink1349.xml"/><Relationship Id="rId785" Type="http://schemas.openxmlformats.org/officeDocument/2006/relationships/customXml" Target="../ink/ink1370.xml"/><Relationship Id="rId200" Type="http://schemas.openxmlformats.org/officeDocument/2006/relationships/image" Target="../media/image712.png"/><Relationship Id="rId382" Type="http://schemas.openxmlformats.org/officeDocument/2006/relationships/image" Target="../media/image803.png"/><Relationship Id="rId438" Type="http://schemas.openxmlformats.org/officeDocument/2006/relationships/image" Target="../media/image831.png"/><Relationship Id="rId603" Type="http://schemas.openxmlformats.org/officeDocument/2006/relationships/customXml" Target="../ink/ink1279.xml"/><Relationship Id="rId645" Type="http://schemas.openxmlformats.org/officeDocument/2006/relationships/customXml" Target="../ink/ink1300.xml"/><Relationship Id="rId687" Type="http://schemas.openxmlformats.org/officeDocument/2006/relationships/customXml" Target="../ink/ink1321.xml"/><Relationship Id="rId242" Type="http://schemas.openxmlformats.org/officeDocument/2006/relationships/image" Target="../media/image733.png"/><Relationship Id="rId284" Type="http://schemas.openxmlformats.org/officeDocument/2006/relationships/image" Target="../media/image754.png"/><Relationship Id="rId491" Type="http://schemas.openxmlformats.org/officeDocument/2006/relationships/customXml" Target="../ink/ink1223.xml"/><Relationship Id="rId505" Type="http://schemas.openxmlformats.org/officeDocument/2006/relationships/customXml" Target="../ink/ink1230.xml"/><Relationship Id="rId712" Type="http://schemas.openxmlformats.org/officeDocument/2006/relationships/image" Target="../media/image968.png"/><Relationship Id="rId37" Type="http://schemas.openxmlformats.org/officeDocument/2006/relationships/customXml" Target="../ink/ink996.xml"/><Relationship Id="rId79" Type="http://schemas.openxmlformats.org/officeDocument/2006/relationships/customXml" Target="../ink/ink1017.xml"/><Relationship Id="rId102" Type="http://schemas.openxmlformats.org/officeDocument/2006/relationships/image" Target="../media/image663.png"/><Relationship Id="rId144" Type="http://schemas.openxmlformats.org/officeDocument/2006/relationships/image" Target="../media/image684.png"/><Relationship Id="rId547" Type="http://schemas.openxmlformats.org/officeDocument/2006/relationships/customXml" Target="../ink/ink1251.xml"/><Relationship Id="rId589" Type="http://schemas.openxmlformats.org/officeDocument/2006/relationships/customXml" Target="../ink/ink1272.xml"/><Relationship Id="rId754" Type="http://schemas.openxmlformats.org/officeDocument/2006/relationships/image" Target="../media/image989.png"/><Relationship Id="rId796" Type="http://schemas.openxmlformats.org/officeDocument/2006/relationships/image" Target="../media/image1010.png"/><Relationship Id="rId90" Type="http://schemas.openxmlformats.org/officeDocument/2006/relationships/image" Target="../media/image657.png"/><Relationship Id="rId186" Type="http://schemas.openxmlformats.org/officeDocument/2006/relationships/image" Target="../media/image705.png"/><Relationship Id="rId351" Type="http://schemas.openxmlformats.org/officeDocument/2006/relationships/customXml" Target="../ink/ink1153.xml"/><Relationship Id="rId393" Type="http://schemas.openxmlformats.org/officeDocument/2006/relationships/customXml" Target="../ink/ink1174.xml"/><Relationship Id="rId407" Type="http://schemas.openxmlformats.org/officeDocument/2006/relationships/customXml" Target="../ink/ink1181.xml"/><Relationship Id="rId449" Type="http://schemas.openxmlformats.org/officeDocument/2006/relationships/customXml" Target="../ink/ink1202.xml"/><Relationship Id="rId614" Type="http://schemas.openxmlformats.org/officeDocument/2006/relationships/image" Target="../media/image919.png"/><Relationship Id="rId656" Type="http://schemas.openxmlformats.org/officeDocument/2006/relationships/image" Target="../media/image940.png"/><Relationship Id="rId211" Type="http://schemas.openxmlformats.org/officeDocument/2006/relationships/customXml" Target="../ink/ink1083.xml"/><Relationship Id="rId253" Type="http://schemas.openxmlformats.org/officeDocument/2006/relationships/customXml" Target="../ink/ink1104.xml"/><Relationship Id="rId295" Type="http://schemas.openxmlformats.org/officeDocument/2006/relationships/customXml" Target="../ink/ink1125.xml"/><Relationship Id="rId309" Type="http://schemas.openxmlformats.org/officeDocument/2006/relationships/customXml" Target="../ink/ink1132.xml"/><Relationship Id="rId460" Type="http://schemas.openxmlformats.org/officeDocument/2006/relationships/image" Target="../media/image842.png"/><Relationship Id="rId516" Type="http://schemas.openxmlformats.org/officeDocument/2006/relationships/image" Target="../media/image870.png"/><Relationship Id="rId698" Type="http://schemas.openxmlformats.org/officeDocument/2006/relationships/image" Target="../media/image961.png"/><Relationship Id="rId48" Type="http://schemas.openxmlformats.org/officeDocument/2006/relationships/image" Target="../media/image636.png"/><Relationship Id="rId113" Type="http://schemas.openxmlformats.org/officeDocument/2006/relationships/customXml" Target="../ink/ink1034.xml"/><Relationship Id="rId320" Type="http://schemas.openxmlformats.org/officeDocument/2006/relationships/image" Target="../media/image772.png"/><Relationship Id="rId558" Type="http://schemas.openxmlformats.org/officeDocument/2006/relationships/image" Target="../media/image891.png"/><Relationship Id="rId723" Type="http://schemas.openxmlformats.org/officeDocument/2006/relationships/customXml" Target="../ink/ink1339.xml"/><Relationship Id="rId765" Type="http://schemas.openxmlformats.org/officeDocument/2006/relationships/customXml" Target="../ink/ink1360.xml"/><Relationship Id="rId155" Type="http://schemas.openxmlformats.org/officeDocument/2006/relationships/customXml" Target="../ink/ink1055.xml"/><Relationship Id="rId197" Type="http://schemas.openxmlformats.org/officeDocument/2006/relationships/customXml" Target="../ink/ink1076.xml"/><Relationship Id="rId362" Type="http://schemas.openxmlformats.org/officeDocument/2006/relationships/image" Target="../media/image793.png"/><Relationship Id="rId418" Type="http://schemas.openxmlformats.org/officeDocument/2006/relationships/image" Target="../media/image821.png"/><Relationship Id="rId625" Type="http://schemas.openxmlformats.org/officeDocument/2006/relationships/customXml" Target="../ink/ink1290.xml"/><Relationship Id="rId222" Type="http://schemas.openxmlformats.org/officeDocument/2006/relationships/image" Target="../media/image723.png"/><Relationship Id="rId264" Type="http://schemas.openxmlformats.org/officeDocument/2006/relationships/image" Target="../media/image744.png"/><Relationship Id="rId471" Type="http://schemas.openxmlformats.org/officeDocument/2006/relationships/customXml" Target="../ink/ink1213.xml"/><Relationship Id="rId667" Type="http://schemas.openxmlformats.org/officeDocument/2006/relationships/customXml" Target="../ink/ink1311.xml"/><Relationship Id="rId17" Type="http://schemas.openxmlformats.org/officeDocument/2006/relationships/customXml" Target="../ink/ink986.xml"/><Relationship Id="rId59" Type="http://schemas.openxmlformats.org/officeDocument/2006/relationships/customXml" Target="../ink/ink1007.xml"/><Relationship Id="rId124" Type="http://schemas.openxmlformats.org/officeDocument/2006/relationships/image" Target="../media/image674.png"/><Relationship Id="rId527" Type="http://schemas.openxmlformats.org/officeDocument/2006/relationships/customXml" Target="../ink/ink1241.xml"/><Relationship Id="rId569" Type="http://schemas.openxmlformats.org/officeDocument/2006/relationships/customXml" Target="../ink/ink1262.xml"/><Relationship Id="rId734" Type="http://schemas.openxmlformats.org/officeDocument/2006/relationships/image" Target="../media/image979.png"/><Relationship Id="rId776" Type="http://schemas.openxmlformats.org/officeDocument/2006/relationships/image" Target="../media/image1000.png"/><Relationship Id="rId70" Type="http://schemas.openxmlformats.org/officeDocument/2006/relationships/image" Target="../media/image647.png"/><Relationship Id="rId166" Type="http://schemas.openxmlformats.org/officeDocument/2006/relationships/image" Target="../media/image695.png"/><Relationship Id="rId331" Type="http://schemas.openxmlformats.org/officeDocument/2006/relationships/customXml" Target="../ink/ink1143.xml"/><Relationship Id="rId373" Type="http://schemas.openxmlformats.org/officeDocument/2006/relationships/customXml" Target="../ink/ink1164.xml"/><Relationship Id="rId429" Type="http://schemas.openxmlformats.org/officeDocument/2006/relationships/customXml" Target="../ink/ink1192.xml"/><Relationship Id="rId580" Type="http://schemas.openxmlformats.org/officeDocument/2006/relationships/image" Target="../media/image902.png"/><Relationship Id="rId636" Type="http://schemas.openxmlformats.org/officeDocument/2006/relationships/image" Target="../media/image930.png"/><Relationship Id="rId801" Type="http://schemas.openxmlformats.org/officeDocument/2006/relationships/customXml" Target="../ink/ink137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094.xml"/><Relationship Id="rId440" Type="http://schemas.openxmlformats.org/officeDocument/2006/relationships/image" Target="../media/image832.png"/><Relationship Id="rId678" Type="http://schemas.openxmlformats.org/officeDocument/2006/relationships/image" Target="../media/image951.png"/><Relationship Id="rId28" Type="http://schemas.openxmlformats.org/officeDocument/2006/relationships/image" Target="../media/image626.png"/><Relationship Id="rId275" Type="http://schemas.openxmlformats.org/officeDocument/2006/relationships/customXml" Target="../ink/ink1115.xml"/><Relationship Id="rId300" Type="http://schemas.openxmlformats.org/officeDocument/2006/relationships/image" Target="../media/image762.png"/><Relationship Id="rId482" Type="http://schemas.openxmlformats.org/officeDocument/2006/relationships/image" Target="../media/image853.png"/><Relationship Id="rId538" Type="http://schemas.openxmlformats.org/officeDocument/2006/relationships/image" Target="../media/image881.png"/><Relationship Id="rId703" Type="http://schemas.openxmlformats.org/officeDocument/2006/relationships/customXml" Target="../ink/ink1329.xml"/><Relationship Id="rId745" Type="http://schemas.openxmlformats.org/officeDocument/2006/relationships/customXml" Target="../ink/ink1350.xml"/><Relationship Id="rId81" Type="http://schemas.openxmlformats.org/officeDocument/2006/relationships/customXml" Target="../ink/ink1018.xml"/><Relationship Id="rId135" Type="http://schemas.openxmlformats.org/officeDocument/2006/relationships/customXml" Target="../ink/ink1045.xml"/><Relationship Id="rId177" Type="http://schemas.openxmlformats.org/officeDocument/2006/relationships/customXml" Target="../ink/ink1066.xml"/><Relationship Id="rId342" Type="http://schemas.openxmlformats.org/officeDocument/2006/relationships/image" Target="../media/image783.png"/><Relationship Id="rId384" Type="http://schemas.openxmlformats.org/officeDocument/2006/relationships/image" Target="../media/image804.png"/><Relationship Id="rId591" Type="http://schemas.openxmlformats.org/officeDocument/2006/relationships/customXml" Target="../ink/ink1273.xml"/><Relationship Id="rId605" Type="http://schemas.openxmlformats.org/officeDocument/2006/relationships/customXml" Target="../ink/ink1280.xml"/><Relationship Id="rId787" Type="http://schemas.openxmlformats.org/officeDocument/2006/relationships/customXml" Target="../ink/ink1371.xml"/><Relationship Id="rId202" Type="http://schemas.openxmlformats.org/officeDocument/2006/relationships/image" Target="../media/image713.png"/><Relationship Id="rId244" Type="http://schemas.openxmlformats.org/officeDocument/2006/relationships/image" Target="../media/image734.png"/><Relationship Id="rId647" Type="http://schemas.openxmlformats.org/officeDocument/2006/relationships/customXml" Target="../ink/ink1301.xml"/><Relationship Id="rId689" Type="http://schemas.openxmlformats.org/officeDocument/2006/relationships/customXml" Target="../ink/ink1322.xml"/><Relationship Id="rId39" Type="http://schemas.openxmlformats.org/officeDocument/2006/relationships/customXml" Target="../ink/ink997.xml"/><Relationship Id="rId286" Type="http://schemas.openxmlformats.org/officeDocument/2006/relationships/image" Target="../media/image755.png"/><Relationship Id="rId451" Type="http://schemas.openxmlformats.org/officeDocument/2006/relationships/customXml" Target="../ink/ink1203.xml"/><Relationship Id="rId493" Type="http://schemas.openxmlformats.org/officeDocument/2006/relationships/customXml" Target="../ink/ink1224.xml"/><Relationship Id="rId507" Type="http://schemas.openxmlformats.org/officeDocument/2006/relationships/customXml" Target="../ink/ink1231.xml"/><Relationship Id="rId549" Type="http://schemas.openxmlformats.org/officeDocument/2006/relationships/customXml" Target="../ink/ink1252.xml"/><Relationship Id="rId714" Type="http://schemas.openxmlformats.org/officeDocument/2006/relationships/image" Target="../media/image969.png"/><Relationship Id="rId756" Type="http://schemas.openxmlformats.org/officeDocument/2006/relationships/image" Target="../media/image990.png"/><Relationship Id="rId50" Type="http://schemas.openxmlformats.org/officeDocument/2006/relationships/image" Target="../media/image637.png"/><Relationship Id="rId104" Type="http://schemas.openxmlformats.org/officeDocument/2006/relationships/image" Target="../media/image664.png"/><Relationship Id="rId146" Type="http://schemas.openxmlformats.org/officeDocument/2006/relationships/image" Target="../media/image685.png"/><Relationship Id="rId188" Type="http://schemas.openxmlformats.org/officeDocument/2006/relationships/image" Target="../media/image706.png"/><Relationship Id="rId311" Type="http://schemas.openxmlformats.org/officeDocument/2006/relationships/customXml" Target="../ink/ink1133.xml"/><Relationship Id="rId353" Type="http://schemas.openxmlformats.org/officeDocument/2006/relationships/customXml" Target="../ink/ink1154.xml"/><Relationship Id="rId395" Type="http://schemas.openxmlformats.org/officeDocument/2006/relationships/customXml" Target="../ink/ink1175.xml"/><Relationship Id="rId409" Type="http://schemas.openxmlformats.org/officeDocument/2006/relationships/customXml" Target="../ink/ink1182.xml"/><Relationship Id="rId560" Type="http://schemas.openxmlformats.org/officeDocument/2006/relationships/image" Target="../media/image892.png"/><Relationship Id="rId798" Type="http://schemas.openxmlformats.org/officeDocument/2006/relationships/image" Target="../media/image1011.png"/><Relationship Id="rId92" Type="http://schemas.openxmlformats.org/officeDocument/2006/relationships/image" Target="../media/image658.png"/><Relationship Id="rId213" Type="http://schemas.openxmlformats.org/officeDocument/2006/relationships/customXml" Target="../ink/ink1084.xml"/><Relationship Id="rId420" Type="http://schemas.openxmlformats.org/officeDocument/2006/relationships/image" Target="../media/image822.png"/><Relationship Id="rId616" Type="http://schemas.openxmlformats.org/officeDocument/2006/relationships/image" Target="../media/image920.png"/><Relationship Id="rId658" Type="http://schemas.openxmlformats.org/officeDocument/2006/relationships/image" Target="../media/image941.png"/><Relationship Id="rId255" Type="http://schemas.openxmlformats.org/officeDocument/2006/relationships/customXml" Target="../ink/ink1105.xml"/><Relationship Id="rId297" Type="http://schemas.openxmlformats.org/officeDocument/2006/relationships/customXml" Target="../ink/ink1126.xml"/><Relationship Id="rId462" Type="http://schemas.openxmlformats.org/officeDocument/2006/relationships/image" Target="../media/image843.png"/><Relationship Id="rId518" Type="http://schemas.openxmlformats.org/officeDocument/2006/relationships/image" Target="../media/image871.png"/><Relationship Id="rId725" Type="http://schemas.openxmlformats.org/officeDocument/2006/relationships/customXml" Target="../ink/ink1340.xml"/><Relationship Id="rId115" Type="http://schemas.openxmlformats.org/officeDocument/2006/relationships/customXml" Target="../ink/ink1035.xml"/><Relationship Id="rId157" Type="http://schemas.openxmlformats.org/officeDocument/2006/relationships/customXml" Target="../ink/ink1056.xml"/><Relationship Id="rId322" Type="http://schemas.openxmlformats.org/officeDocument/2006/relationships/image" Target="../media/image773.png"/><Relationship Id="rId364" Type="http://schemas.openxmlformats.org/officeDocument/2006/relationships/image" Target="../media/image794.png"/><Relationship Id="rId767" Type="http://schemas.openxmlformats.org/officeDocument/2006/relationships/customXml" Target="../ink/ink1361.xml"/><Relationship Id="rId61" Type="http://schemas.openxmlformats.org/officeDocument/2006/relationships/customXml" Target="../ink/ink1008.xml"/><Relationship Id="rId199" Type="http://schemas.openxmlformats.org/officeDocument/2006/relationships/customXml" Target="../ink/ink1077.xml"/><Relationship Id="rId571" Type="http://schemas.openxmlformats.org/officeDocument/2006/relationships/customXml" Target="../ink/ink1263.xml"/><Relationship Id="rId627" Type="http://schemas.openxmlformats.org/officeDocument/2006/relationships/customXml" Target="../ink/ink1291.xml"/><Relationship Id="rId669" Type="http://schemas.openxmlformats.org/officeDocument/2006/relationships/customXml" Target="../ink/ink1312.xml"/><Relationship Id="rId19" Type="http://schemas.openxmlformats.org/officeDocument/2006/relationships/customXml" Target="../ink/ink987.xml"/><Relationship Id="rId224" Type="http://schemas.openxmlformats.org/officeDocument/2006/relationships/image" Target="../media/image724.png"/><Relationship Id="rId266" Type="http://schemas.openxmlformats.org/officeDocument/2006/relationships/image" Target="../media/image745.png"/><Relationship Id="rId431" Type="http://schemas.openxmlformats.org/officeDocument/2006/relationships/customXml" Target="../ink/ink1193.xml"/><Relationship Id="rId473" Type="http://schemas.openxmlformats.org/officeDocument/2006/relationships/customXml" Target="../ink/ink1214.xml"/><Relationship Id="rId529" Type="http://schemas.openxmlformats.org/officeDocument/2006/relationships/customXml" Target="../ink/ink1242.xml"/><Relationship Id="rId680" Type="http://schemas.openxmlformats.org/officeDocument/2006/relationships/image" Target="../media/image952.png"/><Relationship Id="rId736" Type="http://schemas.openxmlformats.org/officeDocument/2006/relationships/image" Target="../media/image980.png"/><Relationship Id="rId30" Type="http://schemas.openxmlformats.org/officeDocument/2006/relationships/image" Target="../media/image627.png"/><Relationship Id="rId126" Type="http://schemas.openxmlformats.org/officeDocument/2006/relationships/image" Target="../media/image675.png"/><Relationship Id="rId168" Type="http://schemas.openxmlformats.org/officeDocument/2006/relationships/image" Target="../media/image696.png"/><Relationship Id="rId333" Type="http://schemas.openxmlformats.org/officeDocument/2006/relationships/customXml" Target="../ink/ink1144.xml"/><Relationship Id="rId540" Type="http://schemas.openxmlformats.org/officeDocument/2006/relationships/image" Target="../media/image882.png"/><Relationship Id="rId778" Type="http://schemas.openxmlformats.org/officeDocument/2006/relationships/image" Target="../media/image1001.png"/><Relationship Id="rId72" Type="http://schemas.openxmlformats.org/officeDocument/2006/relationships/image" Target="../media/image648.png"/><Relationship Id="rId375" Type="http://schemas.openxmlformats.org/officeDocument/2006/relationships/customXml" Target="../ink/ink1165.xml"/><Relationship Id="rId582" Type="http://schemas.openxmlformats.org/officeDocument/2006/relationships/image" Target="../media/image903.png"/><Relationship Id="rId638" Type="http://schemas.openxmlformats.org/officeDocument/2006/relationships/image" Target="../media/image931.png"/><Relationship Id="rId3" Type="http://schemas.openxmlformats.org/officeDocument/2006/relationships/customXml" Target="../ink/ink979.xml"/><Relationship Id="rId235" Type="http://schemas.openxmlformats.org/officeDocument/2006/relationships/customXml" Target="../ink/ink1095.xml"/><Relationship Id="rId277" Type="http://schemas.openxmlformats.org/officeDocument/2006/relationships/customXml" Target="../ink/ink1116.xml"/><Relationship Id="rId400" Type="http://schemas.openxmlformats.org/officeDocument/2006/relationships/image" Target="../media/image812.png"/><Relationship Id="rId442" Type="http://schemas.openxmlformats.org/officeDocument/2006/relationships/image" Target="../media/image833.png"/><Relationship Id="rId484" Type="http://schemas.openxmlformats.org/officeDocument/2006/relationships/image" Target="../media/image854.png"/><Relationship Id="rId705" Type="http://schemas.openxmlformats.org/officeDocument/2006/relationships/customXml" Target="../ink/ink1330.xml"/><Relationship Id="rId137" Type="http://schemas.openxmlformats.org/officeDocument/2006/relationships/customXml" Target="../ink/ink1046.xml"/><Relationship Id="rId302" Type="http://schemas.openxmlformats.org/officeDocument/2006/relationships/image" Target="../media/image763.png"/><Relationship Id="rId344" Type="http://schemas.openxmlformats.org/officeDocument/2006/relationships/image" Target="../media/image784.png"/><Relationship Id="rId691" Type="http://schemas.openxmlformats.org/officeDocument/2006/relationships/customXml" Target="../ink/ink1323.xml"/><Relationship Id="rId747" Type="http://schemas.openxmlformats.org/officeDocument/2006/relationships/customXml" Target="../ink/ink1351.xml"/><Relationship Id="rId789" Type="http://schemas.openxmlformats.org/officeDocument/2006/relationships/customXml" Target="../ink/ink1372.xml"/><Relationship Id="rId41" Type="http://schemas.openxmlformats.org/officeDocument/2006/relationships/customXml" Target="../ink/ink998.xml"/><Relationship Id="rId83" Type="http://schemas.openxmlformats.org/officeDocument/2006/relationships/customXml" Target="../ink/ink1019.xml"/><Relationship Id="rId179" Type="http://schemas.openxmlformats.org/officeDocument/2006/relationships/customXml" Target="../ink/ink1067.xml"/><Relationship Id="rId386" Type="http://schemas.openxmlformats.org/officeDocument/2006/relationships/image" Target="../media/image805.png"/><Relationship Id="rId551" Type="http://schemas.openxmlformats.org/officeDocument/2006/relationships/customXml" Target="../ink/ink1253.xml"/><Relationship Id="rId593" Type="http://schemas.openxmlformats.org/officeDocument/2006/relationships/customXml" Target="../ink/ink1274.xml"/><Relationship Id="rId607" Type="http://schemas.openxmlformats.org/officeDocument/2006/relationships/customXml" Target="../ink/ink1281.xml"/><Relationship Id="rId649" Type="http://schemas.openxmlformats.org/officeDocument/2006/relationships/customXml" Target="../ink/ink1302.xml"/><Relationship Id="rId190" Type="http://schemas.openxmlformats.org/officeDocument/2006/relationships/image" Target="../media/image707.png"/><Relationship Id="rId204" Type="http://schemas.openxmlformats.org/officeDocument/2006/relationships/image" Target="../media/image714.png"/><Relationship Id="rId246" Type="http://schemas.openxmlformats.org/officeDocument/2006/relationships/image" Target="../media/image735.png"/><Relationship Id="rId288" Type="http://schemas.openxmlformats.org/officeDocument/2006/relationships/image" Target="../media/image756.png"/><Relationship Id="rId411" Type="http://schemas.openxmlformats.org/officeDocument/2006/relationships/customXml" Target="../ink/ink1183.xml"/><Relationship Id="rId453" Type="http://schemas.openxmlformats.org/officeDocument/2006/relationships/customXml" Target="../ink/ink1204.xml"/><Relationship Id="rId509" Type="http://schemas.openxmlformats.org/officeDocument/2006/relationships/customXml" Target="../ink/ink1232.xml"/><Relationship Id="rId660" Type="http://schemas.openxmlformats.org/officeDocument/2006/relationships/image" Target="../media/image942.png"/><Relationship Id="rId106" Type="http://schemas.openxmlformats.org/officeDocument/2006/relationships/image" Target="../media/image665.png"/><Relationship Id="rId313" Type="http://schemas.openxmlformats.org/officeDocument/2006/relationships/customXml" Target="../ink/ink1134.xml"/><Relationship Id="rId495" Type="http://schemas.openxmlformats.org/officeDocument/2006/relationships/customXml" Target="../ink/ink1225.xml"/><Relationship Id="rId716" Type="http://schemas.openxmlformats.org/officeDocument/2006/relationships/image" Target="../media/image970.png"/><Relationship Id="rId758" Type="http://schemas.openxmlformats.org/officeDocument/2006/relationships/image" Target="../media/image991.png"/><Relationship Id="rId10" Type="http://schemas.openxmlformats.org/officeDocument/2006/relationships/image" Target="../media/image617.png"/><Relationship Id="rId52" Type="http://schemas.openxmlformats.org/officeDocument/2006/relationships/image" Target="../media/image638.png"/><Relationship Id="rId94" Type="http://schemas.openxmlformats.org/officeDocument/2006/relationships/image" Target="../media/image659.png"/><Relationship Id="rId148" Type="http://schemas.openxmlformats.org/officeDocument/2006/relationships/image" Target="../media/image686.png"/><Relationship Id="rId355" Type="http://schemas.openxmlformats.org/officeDocument/2006/relationships/customXml" Target="../ink/ink1155.xml"/><Relationship Id="rId397" Type="http://schemas.openxmlformats.org/officeDocument/2006/relationships/customXml" Target="../ink/ink1176.xml"/><Relationship Id="rId520" Type="http://schemas.openxmlformats.org/officeDocument/2006/relationships/image" Target="../media/image872.png"/><Relationship Id="rId562" Type="http://schemas.openxmlformats.org/officeDocument/2006/relationships/image" Target="../media/image893.png"/><Relationship Id="rId618" Type="http://schemas.openxmlformats.org/officeDocument/2006/relationships/image" Target="../media/image921.png"/><Relationship Id="rId215" Type="http://schemas.openxmlformats.org/officeDocument/2006/relationships/customXml" Target="../ink/ink1085.xml"/><Relationship Id="rId257" Type="http://schemas.openxmlformats.org/officeDocument/2006/relationships/customXml" Target="../ink/ink1106.xml"/><Relationship Id="rId422" Type="http://schemas.openxmlformats.org/officeDocument/2006/relationships/image" Target="../media/image823.png"/><Relationship Id="rId464" Type="http://schemas.openxmlformats.org/officeDocument/2006/relationships/image" Target="../media/image844.png"/><Relationship Id="rId299" Type="http://schemas.openxmlformats.org/officeDocument/2006/relationships/customXml" Target="../ink/ink1127.xml"/><Relationship Id="rId727" Type="http://schemas.openxmlformats.org/officeDocument/2006/relationships/customXml" Target="../ink/ink1341.xml"/><Relationship Id="rId63" Type="http://schemas.openxmlformats.org/officeDocument/2006/relationships/customXml" Target="../ink/ink1009.xml"/><Relationship Id="rId159" Type="http://schemas.openxmlformats.org/officeDocument/2006/relationships/customXml" Target="../ink/ink1057.xml"/><Relationship Id="rId366" Type="http://schemas.openxmlformats.org/officeDocument/2006/relationships/image" Target="../media/image795.png"/><Relationship Id="rId573" Type="http://schemas.openxmlformats.org/officeDocument/2006/relationships/customXml" Target="../ink/ink1264.xml"/><Relationship Id="rId780" Type="http://schemas.openxmlformats.org/officeDocument/2006/relationships/image" Target="../media/image1002.png"/><Relationship Id="rId226" Type="http://schemas.openxmlformats.org/officeDocument/2006/relationships/image" Target="../media/image725.png"/><Relationship Id="rId433" Type="http://schemas.openxmlformats.org/officeDocument/2006/relationships/customXml" Target="../ink/ink1194.xml"/><Relationship Id="rId640" Type="http://schemas.openxmlformats.org/officeDocument/2006/relationships/image" Target="../media/image932.png"/><Relationship Id="rId738" Type="http://schemas.openxmlformats.org/officeDocument/2006/relationships/image" Target="../media/image981.png"/><Relationship Id="rId74" Type="http://schemas.openxmlformats.org/officeDocument/2006/relationships/image" Target="../media/image649.png"/><Relationship Id="rId377" Type="http://schemas.openxmlformats.org/officeDocument/2006/relationships/customXml" Target="../ink/ink1166.xml"/><Relationship Id="rId500" Type="http://schemas.openxmlformats.org/officeDocument/2006/relationships/image" Target="../media/image862.png"/><Relationship Id="rId584" Type="http://schemas.openxmlformats.org/officeDocument/2006/relationships/image" Target="../media/image904.png"/><Relationship Id="rId5" Type="http://schemas.openxmlformats.org/officeDocument/2006/relationships/customXml" Target="../ink/ink980.xml"/><Relationship Id="rId237" Type="http://schemas.openxmlformats.org/officeDocument/2006/relationships/customXml" Target="../ink/ink1096.xml"/><Relationship Id="rId791" Type="http://schemas.openxmlformats.org/officeDocument/2006/relationships/customXml" Target="../ink/ink137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6.xml"/><Relationship Id="rId671" Type="http://schemas.openxmlformats.org/officeDocument/2006/relationships/customXml" Target="../ink/ink1713.xml"/><Relationship Id="rId769" Type="http://schemas.openxmlformats.org/officeDocument/2006/relationships/customXml" Target="../ink/ink1762.xml"/><Relationship Id="rId21" Type="http://schemas.openxmlformats.org/officeDocument/2006/relationships/customXml" Target="../ink/ink1388.xml"/><Relationship Id="rId324" Type="http://schemas.openxmlformats.org/officeDocument/2006/relationships/image" Target="../media/image1175.png"/><Relationship Id="rId531" Type="http://schemas.openxmlformats.org/officeDocument/2006/relationships/customXml" Target="../ink/ink1643.xml"/><Relationship Id="rId629" Type="http://schemas.openxmlformats.org/officeDocument/2006/relationships/customXml" Target="../ink/ink1692.xml"/><Relationship Id="rId170" Type="http://schemas.openxmlformats.org/officeDocument/2006/relationships/image" Target="../media/image1098.png"/><Relationship Id="rId836" Type="http://schemas.openxmlformats.org/officeDocument/2006/relationships/image" Target="../media/image1431.png"/><Relationship Id="rId268" Type="http://schemas.openxmlformats.org/officeDocument/2006/relationships/image" Target="../media/image1147.png"/><Relationship Id="rId475" Type="http://schemas.openxmlformats.org/officeDocument/2006/relationships/customXml" Target="../ink/ink1615.xml"/><Relationship Id="rId682" Type="http://schemas.openxmlformats.org/officeDocument/2006/relationships/image" Target="../media/image1354.png"/><Relationship Id="rId32" Type="http://schemas.openxmlformats.org/officeDocument/2006/relationships/image" Target="../media/image1029.png"/><Relationship Id="rId128" Type="http://schemas.openxmlformats.org/officeDocument/2006/relationships/image" Target="../media/image1077.png"/><Relationship Id="rId335" Type="http://schemas.openxmlformats.org/officeDocument/2006/relationships/customXml" Target="../ink/ink1545.xml"/><Relationship Id="rId542" Type="http://schemas.openxmlformats.org/officeDocument/2006/relationships/image" Target="../media/image1284.png"/><Relationship Id="rId181" Type="http://schemas.openxmlformats.org/officeDocument/2006/relationships/customXml" Target="../ink/ink1468.xml"/><Relationship Id="rId402" Type="http://schemas.openxmlformats.org/officeDocument/2006/relationships/image" Target="../media/image1214.png"/><Relationship Id="rId279" Type="http://schemas.openxmlformats.org/officeDocument/2006/relationships/customXml" Target="../ink/ink1517.xml"/><Relationship Id="rId486" Type="http://schemas.openxmlformats.org/officeDocument/2006/relationships/image" Target="../media/image1256.png"/><Relationship Id="rId693" Type="http://schemas.openxmlformats.org/officeDocument/2006/relationships/customXml" Target="../ink/ink1724.xml"/><Relationship Id="rId707" Type="http://schemas.openxmlformats.org/officeDocument/2006/relationships/customXml" Target="../ink/ink1731.xml"/><Relationship Id="rId43" Type="http://schemas.openxmlformats.org/officeDocument/2006/relationships/customXml" Target="../ink/ink1399.xml"/><Relationship Id="rId139" Type="http://schemas.openxmlformats.org/officeDocument/2006/relationships/customXml" Target="../ink/ink1447.xml"/><Relationship Id="rId346" Type="http://schemas.openxmlformats.org/officeDocument/2006/relationships/image" Target="../media/image1186.png"/><Relationship Id="rId553" Type="http://schemas.openxmlformats.org/officeDocument/2006/relationships/customXml" Target="../ink/ink1654.xml"/><Relationship Id="rId760" Type="http://schemas.openxmlformats.org/officeDocument/2006/relationships/image" Target="../media/image1393.png"/><Relationship Id="rId192" Type="http://schemas.openxmlformats.org/officeDocument/2006/relationships/image" Target="../media/image1109.png"/><Relationship Id="rId206" Type="http://schemas.openxmlformats.org/officeDocument/2006/relationships/image" Target="../media/image1116.png"/><Relationship Id="rId413" Type="http://schemas.openxmlformats.org/officeDocument/2006/relationships/customXml" Target="../ink/ink1584.xml"/><Relationship Id="rId497" Type="http://schemas.openxmlformats.org/officeDocument/2006/relationships/customXml" Target="../ink/ink1626.xml"/><Relationship Id="rId620" Type="http://schemas.openxmlformats.org/officeDocument/2006/relationships/image" Target="../media/image1323.png"/><Relationship Id="rId718" Type="http://schemas.openxmlformats.org/officeDocument/2006/relationships/image" Target="../media/image1372.png"/><Relationship Id="rId357" Type="http://schemas.openxmlformats.org/officeDocument/2006/relationships/customXml" Target="../ink/ink1556.xml"/><Relationship Id="rId54" Type="http://schemas.openxmlformats.org/officeDocument/2006/relationships/image" Target="../media/image1040.png"/><Relationship Id="rId217" Type="http://schemas.openxmlformats.org/officeDocument/2006/relationships/customXml" Target="../ink/ink1486.xml"/><Relationship Id="rId564" Type="http://schemas.openxmlformats.org/officeDocument/2006/relationships/image" Target="../media/image1295.png"/><Relationship Id="rId771" Type="http://schemas.openxmlformats.org/officeDocument/2006/relationships/customXml" Target="../ink/ink1763.xml"/><Relationship Id="rId424" Type="http://schemas.openxmlformats.org/officeDocument/2006/relationships/image" Target="../media/image1225.png"/><Relationship Id="rId631" Type="http://schemas.openxmlformats.org/officeDocument/2006/relationships/customXml" Target="../ink/ink1693.xml"/><Relationship Id="rId729" Type="http://schemas.openxmlformats.org/officeDocument/2006/relationships/customXml" Target="../ink/ink1742.xml"/><Relationship Id="rId23" Type="http://schemas.openxmlformats.org/officeDocument/2006/relationships/customXml" Target="../ink/ink1389.xml"/><Relationship Id="rId119" Type="http://schemas.openxmlformats.org/officeDocument/2006/relationships/customXml" Target="../ink/ink1437.xml"/><Relationship Id="rId270" Type="http://schemas.openxmlformats.org/officeDocument/2006/relationships/image" Target="../media/image1148.png"/><Relationship Id="rId326" Type="http://schemas.openxmlformats.org/officeDocument/2006/relationships/image" Target="../media/image1176.png"/><Relationship Id="rId533" Type="http://schemas.openxmlformats.org/officeDocument/2006/relationships/customXml" Target="../ink/ink1644.xml"/><Relationship Id="rId65" Type="http://schemas.openxmlformats.org/officeDocument/2006/relationships/customXml" Target="../ink/ink1410.xml"/><Relationship Id="rId130" Type="http://schemas.openxmlformats.org/officeDocument/2006/relationships/image" Target="../media/image1078.png"/><Relationship Id="rId368" Type="http://schemas.openxmlformats.org/officeDocument/2006/relationships/image" Target="../media/image1197.png"/><Relationship Id="rId575" Type="http://schemas.openxmlformats.org/officeDocument/2006/relationships/customXml" Target="../ink/ink1665.xml"/><Relationship Id="rId740" Type="http://schemas.openxmlformats.org/officeDocument/2006/relationships/image" Target="../media/image1383.png"/><Relationship Id="rId782" Type="http://schemas.openxmlformats.org/officeDocument/2006/relationships/image" Target="../media/image1404.png"/><Relationship Id="rId838" Type="http://schemas.openxmlformats.org/officeDocument/2006/relationships/image" Target="../media/image1432.png"/><Relationship Id="rId172" Type="http://schemas.openxmlformats.org/officeDocument/2006/relationships/image" Target="../media/image1099.png"/><Relationship Id="rId228" Type="http://schemas.openxmlformats.org/officeDocument/2006/relationships/image" Target="../media/image1127.png"/><Relationship Id="rId435" Type="http://schemas.openxmlformats.org/officeDocument/2006/relationships/customXml" Target="../ink/ink1595.xml"/><Relationship Id="rId477" Type="http://schemas.openxmlformats.org/officeDocument/2006/relationships/customXml" Target="../ink/ink1616.xml"/><Relationship Id="rId600" Type="http://schemas.openxmlformats.org/officeDocument/2006/relationships/image" Target="../media/image1313.png"/><Relationship Id="rId642" Type="http://schemas.openxmlformats.org/officeDocument/2006/relationships/image" Target="../media/image1334.png"/><Relationship Id="rId684" Type="http://schemas.openxmlformats.org/officeDocument/2006/relationships/image" Target="../media/image1355.png"/><Relationship Id="rId281" Type="http://schemas.openxmlformats.org/officeDocument/2006/relationships/customXml" Target="../ink/ink1518.xml"/><Relationship Id="rId337" Type="http://schemas.openxmlformats.org/officeDocument/2006/relationships/customXml" Target="../ink/ink1546.xml"/><Relationship Id="rId502" Type="http://schemas.openxmlformats.org/officeDocument/2006/relationships/image" Target="../media/image1264.png"/><Relationship Id="rId34" Type="http://schemas.openxmlformats.org/officeDocument/2006/relationships/image" Target="../media/image1030.png"/><Relationship Id="rId76" Type="http://schemas.openxmlformats.org/officeDocument/2006/relationships/image" Target="../media/image1051.png"/><Relationship Id="rId141" Type="http://schemas.openxmlformats.org/officeDocument/2006/relationships/customXml" Target="../ink/ink1448.xml"/><Relationship Id="rId379" Type="http://schemas.openxmlformats.org/officeDocument/2006/relationships/customXml" Target="../ink/ink1567.xml"/><Relationship Id="rId544" Type="http://schemas.openxmlformats.org/officeDocument/2006/relationships/image" Target="../media/image1285.png"/><Relationship Id="rId586" Type="http://schemas.openxmlformats.org/officeDocument/2006/relationships/image" Target="../media/image1306.png"/><Relationship Id="rId751" Type="http://schemas.openxmlformats.org/officeDocument/2006/relationships/customXml" Target="../ink/ink1753.xml"/><Relationship Id="rId793" Type="http://schemas.openxmlformats.org/officeDocument/2006/relationships/customXml" Target="../ink/ink1774.xml"/><Relationship Id="rId807" Type="http://schemas.openxmlformats.org/officeDocument/2006/relationships/customXml" Target="../ink/ink1781.xml"/><Relationship Id="rId7" Type="http://schemas.openxmlformats.org/officeDocument/2006/relationships/customXml" Target="../ink/ink1381.xml"/><Relationship Id="rId183" Type="http://schemas.openxmlformats.org/officeDocument/2006/relationships/customXml" Target="../ink/ink1469.xml"/><Relationship Id="rId239" Type="http://schemas.openxmlformats.org/officeDocument/2006/relationships/customXml" Target="../ink/ink1497.xml"/><Relationship Id="rId390" Type="http://schemas.openxmlformats.org/officeDocument/2006/relationships/image" Target="../media/image1208.png"/><Relationship Id="rId404" Type="http://schemas.openxmlformats.org/officeDocument/2006/relationships/image" Target="../media/image1215.png"/><Relationship Id="rId446" Type="http://schemas.openxmlformats.org/officeDocument/2006/relationships/image" Target="../media/image1236.png"/><Relationship Id="rId611" Type="http://schemas.openxmlformats.org/officeDocument/2006/relationships/customXml" Target="../ink/ink1683.xml"/><Relationship Id="rId653" Type="http://schemas.openxmlformats.org/officeDocument/2006/relationships/customXml" Target="../ink/ink1704.xml"/><Relationship Id="rId250" Type="http://schemas.openxmlformats.org/officeDocument/2006/relationships/image" Target="../media/image1138.png"/><Relationship Id="rId292" Type="http://schemas.openxmlformats.org/officeDocument/2006/relationships/image" Target="../media/image1159.png"/><Relationship Id="rId306" Type="http://schemas.openxmlformats.org/officeDocument/2006/relationships/image" Target="../media/image1166.png"/><Relationship Id="rId488" Type="http://schemas.openxmlformats.org/officeDocument/2006/relationships/image" Target="../media/image1257.png"/><Relationship Id="rId695" Type="http://schemas.openxmlformats.org/officeDocument/2006/relationships/customXml" Target="../ink/ink1725.xml"/><Relationship Id="rId709" Type="http://schemas.openxmlformats.org/officeDocument/2006/relationships/customXml" Target="../ink/ink1732.xml"/><Relationship Id="rId45" Type="http://schemas.openxmlformats.org/officeDocument/2006/relationships/customXml" Target="../ink/ink1400.xml"/><Relationship Id="rId87" Type="http://schemas.openxmlformats.org/officeDocument/2006/relationships/customXml" Target="../ink/ink1421.xml"/><Relationship Id="rId110" Type="http://schemas.openxmlformats.org/officeDocument/2006/relationships/image" Target="../media/image1068.png"/><Relationship Id="rId348" Type="http://schemas.openxmlformats.org/officeDocument/2006/relationships/image" Target="../media/image1187.png"/><Relationship Id="rId513" Type="http://schemas.openxmlformats.org/officeDocument/2006/relationships/customXml" Target="../ink/ink1634.xml"/><Relationship Id="rId555" Type="http://schemas.openxmlformats.org/officeDocument/2006/relationships/customXml" Target="../ink/ink1655.xml"/><Relationship Id="rId597" Type="http://schemas.openxmlformats.org/officeDocument/2006/relationships/customXml" Target="../ink/ink1676.xml"/><Relationship Id="rId720" Type="http://schemas.openxmlformats.org/officeDocument/2006/relationships/image" Target="../media/image1373.png"/><Relationship Id="rId762" Type="http://schemas.openxmlformats.org/officeDocument/2006/relationships/image" Target="../media/image1394.png"/><Relationship Id="rId818" Type="http://schemas.openxmlformats.org/officeDocument/2006/relationships/image" Target="../media/image1422.png"/><Relationship Id="rId152" Type="http://schemas.openxmlformats.org/officeDocument/2006/relationships/image" Target="../media/image1089.png"/><Relationship Id="rId194" Type="http://schemas.openxmlformats.org/officeDocument/2006/relationships/image" Target="../media/image1110.png"/><Relationship Id="rId208" Type="http://schemas.openxmlformats.org/officeDocument/2006/relationships/image" Target="../media/image1117.png"/><Relationship Id="rId415" Type="http://schemas.openxmlformats.org/officeDocument/2006/relationships/customXml" Target="../ink/ink1585.xml"/><Relationship Id="rId457" Type="http://schemas.openxmlformats.org/officeDocument/2006/relationships/customXml" Target="../ink/ink1606.xml"/><Relationship Id="rId622" Type="http://schemas.openxmlformats.org/officeDocument/2006/relationships/image" Target="../media/image1324.png"/><Relationship Id="rId261" Type="http://schemas.openxmlformats.org/officeDocument/2006/relationships/customXml" Target="../ink/ink1508.xml"/><Relationship Id="rId499" Type="http://schemas.openxmlformats.org/officeDocument/2006/relationships/customXml" Target="../ink/ink1627.xml"/><Relationship Id="rId664" Type="http://schemas.openxmlformats.org/officeDocument/2006/relationships/image" Target="../media/image1345.png"/><Relationship Id="rId14" Type="http://schemas.openxmlformats.org/officeDocument/2006/relationships/image" Target="../media/image1020.png"/><Relationship Id="rId56" Type="http://schemas.openxmlformats.org/officeDocument/2006/relationships/image" Target="../media/image1041.png"/><Relationship Id="rId317" Type="http://schemas.openxmlformats.org/officeDocument/2006/relationships/customXml" Target="../ink/ink1536.xml"/><Relationship Id="rId359" Type="http://schemas.openxmlformats.org/officeDocument/2006/relationships/customXml" Target="../ink/ink1557.xml"/><Relationship Id="rId524" Type="http://schemas.openxmlformats.org/officeDocument/2006/relationships/image" Target="../media/image1275.png"/><Relationship Id="rId566" Type="http://schemas.openxmlformats.org/officeDocument/2006/relationships/image" Target="../media/image1296.png"/><Relationship Id="rId731" Type="http://schemas.openxmlformats.org/officeDocument/2006/relationships/customXml" Target="../ink/ink1743.xml"/><Relationship Id="rId773" Type="http://schemas.openxmlformats.org/officeDocument/2006/relationships/customXml" Target="../ink/ink1764.xml"/><Relationship Id="rId98" Type="http://schemas.openxmlformats.org/officeDocument/2006/relationships/image" Target="../media/image1062.png"/><Relationship Id="rId121" Type="http://schemas.openxmlformats.org/officeDocument/2006/relationships/customXml" Target="../ink/ink1438.xml"/><Relationship Id="rId163" Type="http://schemas.openxmlformats.org/officeDocument/2006/relationships/customXml" Target="../ink/ink1459.xml"/><Relationship Id="rId219" Type="http://schemas.openxmlformats.org/officeDocument/2006/relationships/customXml" Target="../ink/ink1487.xml"/><Relationship Id="rId370" Type="http://schemas.openxmlformats.org/officeDocument/2006/relationships/image" Target="../media/image1198.png"/><Relationship Id="rId426" Type="http://schemas.openxmlformats.org/officeDocument/2006/relationships/image" Target="../media/image1226.png"/><Relationship Id="rId633" Type="http://schemas.openxmlformats.org/officeDocument/2006/relationships/customXml" Target="../ink/ink1694.xml"/><Relationship Id="rId829" Type="http://schemas.openxmlformats.org/officeDocument/2006/relationships/customXml" Target="../ink/ink1792.xml"/><Relationship Id="rId230" Type="http://schemas.openxmlformats.org/officeDocument/2006/relationships/image" Target="../media/image1128.png"/><Relationship Id="rId468" Type="http://schemas.openxmlformats.org/officeDocument/2006/relationships/image" Target="../media/image1247.png"/><Relationship Id="rId675" Type="http://schemas.openxmlformats.org/officeDocument/2006/relationships/customXml" Target="../ink/ink1715.xml"/><Relationship Id="rId840" Type="http://schemas.openxmlformats.org/officeDocument/2006/relationships/image" Target="../media/image1433.png"/><Relationship Id="rId25" Type="http://schemas.openxmlformats.org/officeDocument/2006/relationships/customXml" Target="../ink/ink1390.xml"/><Relationship Id="rId67" Type="http://schemas.openxmlformats.org/officeDocument/2006/relationships/customXml" Target="../ink/ink1411.xml"/><Relationship Id="rId272" Type="http://schemas.openxmlformats.org/officeDocument/2006/relationships/image" Target="../media/image1149.png"/><Relationship Id="rId328" Type="http://schemas.openxmlformats.org/officeDocument/2006/relationships/image" Target="../media/image1177.png"/><Relationship Id="rId535" Type="http://schemas.openxmlformats.org/officeDocument/2006/relationships/customXml" Target="../ink/ink1645.xml"/><Relationship Id="rId577" Type="http://schemas.openxmlformats.org/officeDocument/2006/relationships/customXml" Target="../ink/ink1666.xml"/><Relationship Id="rId700" Type="http://schemas.openxmlformats.org/officeDocument/2006/relationships/image" Target="../media/image1363.png"/><Relationship Id="rId742" Type="http://schemas.openxmlformats.org/officeDocument/2006/relationships/image" Target="../media/image1384.png"/><Relationship Id="rId132" Type="http://schemas.openxmlformats.org/officeDocument/2006/relationships/image" Target="../media/image1079.png"/><Relationship Id="rId174" Type="http://schemas.openxmlformats.org/officeDocument/2006/relationships/image" Target="../media/image1100.png"/><Relationship Id="rId381" Type="http://schemas.openxmlformats.org/officeDocument/2006/relationships/customXml" Target="../ink/ink1568.xml"/><Relationship Id="rId602" Type="http://schemas.openxmlformats.org/officeDocument/2006/relationships/image" Target="../media/image1314.png"/><Relationship Id="rId784" Type="http://schemas.openxmlformats.org/officeDocument/2006/relationships/image" Target="../media/image1405.png"/><Relationship Id="rId241" Type="http://schemas.openxmlformats.org/officeDocument/2006/relationships/customXml" Target="../ink/ink1498.xml"/><Relationship Id="rId437" Type="http://schemas.openxmlformats.org/officeDocument/2006/relationships/customXml" Target="../ink/ink1596.xml"/><Relationship Id="rId479" Type="http://schemas.openxmlformats.org/officeDocument/2006/relationships/customXml" Target="../ink/ink1617.xml"/><Relationship Id="rId644" Type="http://schemas.openxmlformats.org/officeDocument/2006/relationships/image" Target="../media/image1335.png"/><Relationship Id="rId686" Type="http://schemas.openxmlformats.org/officeDocument/2006/relationships/image" Target="../media/image1356.png"/><Relationship Id="rId36" Type="http://schemas.openxmlformats.org/officeDocument/2006/relationships/image" Target="../media/image1031.png"/><Relationship Id="rId283" Type="http://schemas.openxmlformats.org/officeDocument/2006/relationships/customXml" Target="../ink/ink1519.xml"/><Relationship Id="rId339" Type="http://schemas.openxmlformats.org/officeDocument/2006/relationships/customXml" Target="../ink/ink1547.xml"/><Relationship Id="rId490" Type="http://schemas.openxmlformats.org/officeDocument/2006/relationships/image" Target="../media/image1258.png"/><Relationship Id="rId504" Type="http://schemas.openxmlformats.org/officeDocument/2006/relationships/image" Target="../media/image1265.png"/><Relationship Id="rId546" Type="http://schemas.openxmlformats.org/officeDocument/2006/relationships/image" Target="../media/image1286.png"/><Relationship Id="rId711" Type="http://schemas.openxmlformats.org/officeDocument/2006/relationships/customXml" Target="../ink/ink1733.xml"/><Relationship Id="rId753" Type="http://schemas.openxmlformats.org/officeDocument/2006/relationships/customXml" Target="../ink/ink1754.xml"/><Relationship Id="rId78" Type="http://schemas.openxmlformats.org/officeDocument/2006/relationships/image" Target="../media/image1052.png"/><Relationship Id="rId101" Type="http://schemas.openxmlformats.org/officeDocument/2006/relationships/customXml" Target="../ink/ink1428.xml"/><Relationship Id="rId143" Type="http://schemas.openxmlformats.org/officeDocument/2006/relationships/customXml" Target="../ink/ink1449.xml"/><Relationship Id="rId185" Type="http://schemas.openxmlformats.org/officeDocument/2006/relationships/customXml" Target="../ink/ink1470.xml"/><Relationship Id="rId350" Type="http://schemas.openxmlformats.org/officeDocument/2006/relationships/image" Target="../media/image1188.png"/><Relationship Id="rId406" Type="http://schemas.openxmlformats.org/officeDocument/2006/relationships/image" Target="../media/image1216.png"/><Relationship Id="rId588" Type="http://schemas.openxmlformats.org/officeDocument/2006/relationships/image" Target="../media/image1307.png"/><Relationship Id="rId795" Type="http://schemas.openxmlformats.org/officeDocument/2006/relationships/customXml" Target="../ink/ink1775.xml"/><Relationship Id="rId809" Type="http://schemas.openxmlformats.org/officeDocument/2006/relationships/customXml" Target="../ink/ink1782.xml"/><Relationship Id="rId9" Type="http://schemas.openxmlformats.org/officeDocument/2006/relationships/customXml" Target="../ink/ink1382.xml"/><Relationship Id="rId210" Type="http://schemas.openxmlformats.org/officeDocument/2006/relationships/image" Target="../media/image1118.png"/><Relationship Id="rId392" Type="http://schemas.openxmlformats.org/officeDocument/2006/relationships/image" Target="../media/image1209.png"/><Relationship Id="rId448" Type="http://schemas.openxmlformats.org/officeDocument/2006/relationships/image" Target="../media/image1237.png"/><Relationship Id="rId613" Type="http://schemas.openxmlformats.org/officeDocument/2006/relationships/customXml" Target="../ink/ink1684.xml"/><Relationship Id="rId655" Type="http://schemas.openxmlformats.org/officeDocument/2006/relationships/customXml" Target="../ink/ink1705.xml"/><Relationship Id="rId697" Type="http://schemas.openxmlformats.org/officeDocument/2006/relationships/customXml" Target="../ink/ink1726.xml"/><Relationship Id="rId820" Type="http://schemas.openxmlformats.org/officeDocument/2006/relationships/image" Target="../media/image1423.png"/><Relationship Id="rId252" Type="http://schemas.openxmlformats.org/officeDocument/2006/relationships/image" Target="../media/image1139.png"/><Relationship Id="rId294" Type="http://schemas.openxmlformats.org/officeDocument/2006/relationships/image" Target="../media/image1160.png"/><Relationship Id="rId308" Type="http://schemas.openxmlformats.org/officeDocument/2006/relationships/image" Target="../media/image1167.png"/><Relationship Id="rId515" Type="http://schemas.openxmlformats.org/officeDocument/2006/relationships/customXml" Target="../ink/ink1635.xml"/><Relationship Id="rId722" Type="http://schemas.openxmlformats.org/officeDocument/2006/relationships/image" Target="../media/image1374.png"/><Relationship Id="rId47" Type="http://schemas.openxmlformats.org/officeDocument/2006/relationships/customXml" Target="../ink/ink1401.xml"/><Relationship Id="rId89" Type="http://schemas.openxmlformats.org/officeDocument/2006/relationships/customXml" Target="../ink/ink1422.xml"/><Relationship Id="rId112" Type="http://schemas.openxmlformats.org/officeDocument/2006/relationships/image" Target="../media/image1069.png"/><Relationship Id="rId154" Type="http://schemas.openxmlformats.org/officeDocument/2006/relationships/image" Target="../media/image1090.png"/><Relationship Id="rId361" Type="http://schemas.openxmlformats.org/officeDocument/2006/relationships/customXml" Target="../ink/ink1558.xml"/><Relationship Id="rId557" Type="http://schemas.openxmlformats.org/officeDocument/2006/relationships/customXml" Target="../ink/ink1656.xml"/><Relationship Id="rId599" Type="http://schemas.openxmlformats.org/officeDocument/2006/relationships/customXml" Target="../ink/ink1677.xml"/><Relationship Id="rId764" Type="http://schemas.openxmlformats.org/officeDocument/2006/relationships/image" Target="../media/image1395.png"/><Relationship Id="rId196" Type="http://schemas.openxmlformats.org/officeDocument/2006/relationships/image" Target="../media/image1111.png"/><Relationship Id="rId417" Type="http://schemas.openxmlformats.org/officeDocument/2006/relationships/customXml" Target="../ink/ink1586.xml"/><Relationship Id="rId459" Type="http://schemas.openxmlformats.org/officeDocument/2006/relationships/customXml" Target="../ink/ink1607.xml"/><Relationship Id="rId624" Type="http://schemas.openxmlformats.org/officeDocument/2006/relationships/image" Target="../media/image1325.png"/><Relationship Id="rId666" Type="http://schemas.openxmlformats.org/officeDocument/2006/relationships/image" Target="../media/image1346.png"/><Relationship Id="rId831" Type="http://schemas.openxmlformats.org/officeDocument/2006/relationships/customXml" Target="../ink/ink1793.xml"/><Relationship Id="rId16" Type="http://schemas.openxmlformats.org/officeDocument/2006/relationships/image" Target="../media/image1021.png"/><Relationship Id="rId221" Type="http://schemas.openxmlformats.org/officeDocument/2006/relationships/customXml" Target="../ink/ink1488.xml"/><Relationship Id="rId263" Type="http://schemas.openxmlformats.org/officeDocument/2006/relationships/customXml" Target="../ink/ink1509.xml"/><Relationship Id="rId319" Type="http://schemas.openxmlformats.org/officeDocument/2006/relationships/customXml" Target="../ink/ink1537.xml"/><Relationship Id="rId470" Type="http://schemas.openxmlformats.org/officeDocument/2006/relationships/image" Target="../media/image1248.png"/><Relationship Id="rId526" Type="http://schemas.openxmlformats.org/officeDocument/2006/relationships/image" Target="../media/image1276.png"/><Relationship Id="rId58" Type="http://schemas.openxmlformats.org/officeDocument/2006/relationships/image" Target="../media/image1042.png"/><Relationship Id="rId123" Type="http://schemas.openxmlformats.org/officeDocument/2006/relationships/customXml" Target="../ink/ink1439.xml"/><Relationship Id="rId330" Type="http://schemas.openxmlformats.org/officeDocument/2006/relationships/image" Target="../media/image1178.png"/><Relationship Id="rId568" Type="http://schemas.openxmlformats.org/officeDocument/2006/relationships/image" Target="../media/image1297.png"/><Relationship Id="rId733" Type="http://schemas.openxmlformats.org/officeDocument/2006/relationships/customXml" Target="../ink/ink1744.xml"/><Relationship Id="rId775" Type="http://schemas.openxmlformats.org/officeDocument/2006/relationships/customXml" Target="../ink/ink1765.xml"/><Relationship Id="rId165" Type="http://schemas.openxmlformats.org/officeDocument/2006/relationships/customXml" Target="../ink/ink1460.xml"/><Relationship Id="rId372" Type="http://schemas.openxmlformats.org/officeDocument/2006/relationships/image" Target="../media/image1199.png"/><Relationship Id="rId428" Type="http://schemas.openxmlformats.org/officeDocument/2006/relationships/image" Target="../media/image1227.png"/><Relationship Id="rId635" Type="http://schemas.openxmlformats.org/officeDocument/2006/relationships/customXml" Target="../ink/ink1695.xml"/><Relationship Id="rId677" Type="http://schemas.openxmlformats.org/officeDocument/2006/relationships/customXml" Target="../ink/ink1716.xml"/><Relationship Id="rId800" Type="http://schemas.openxmlformats.org/officeDocument/2006/relationships/image" Target="../media/image1413.png"/><Relationship Id="rId842" Type="http://schemas.openxmlformats.org/officeDocument/2006/relationships/image" Target="../media/image1434.png"/><Relationship Id="rId232" Type="http://schemas.openxmlformats.org/officeDocument/2006/relationships/image" Target="../media/image1129.png"/><Relationship Id="rId274" Type="http://schemas.openxmlformats.org/officeDocument/2006/relationships/image" Target="../media/image1150.png"/><Relationship Id="rId481" Type="http://schemas.openxmlformats.org/officeDocument/2006/relationships/customXml" Target="../ink/ink1618.xml"/><Relationship Id="rId702" Type="http://schemas.openxmlformats.org/officeDocument/2006/relationships/image" Target="../media/image1364.png"/><Relationship Id="rId27" Type="http://schemas.openxmlformats.org/officeDocument/2006/relationships/customXml" Target="../ink/ink1391.xml"/><Relationship Id="rId69" Type="http://schemas.openxmlformats.org/officeDocument/2006/relationships/customXml" Target="../ink/ink1412.xml"/><Relationship Id="rId134" Type="http://schemas.openxmlformats.org/officeDocument/2006/relationships/image" Target="../media/image1080.png"/><Relationship Id="rId537" Type="http://schemas.openxmlformats.org/officeDocument/2006/relationships/customXml" Target="../ink/ink1646.xml"/><Relationship Id="rId579" Type="http://schemas.openxmlformats.org/officeDocument/2006/relationships/customXml" Target="../ink/ink1667.xml"/><Relationship Id="rId744" Type="http://schemas.openxmlformats.org/officeDocument/2006/relationships/image" Target="../media/image1385.png"/><Relationship Id="rId786" Type="http://schemas.openxmlformats.org/officeDocument/2006/relationships/image" Target="../media/image1406.png"/><Relationship Id="rId80" Type="http://schemas.openxmlformats.org/officeDocument/2006/relationships/image" Target="../media/image1053.png"/><Relationship Id="rId176" Type="http://schemas.openxmlformats.org/officeDocument/2006/relationships/image" Target="../media/image1101.png"/><Relationship Id="rId341" Type="http://schemas.openxmlformats.org/officeDocument/2006/relationships/customXml" Target="../ink/ink1548.xml"/><Relationship Id="rId383" Type="http://schemas.openxmlformats.org/officeDocument/2006/relationships/customXml" Target="../ink/ink1569.xml"/><Relationship Id="rId439" Type="http://schemas.openxmlformats.org/officeDocument/2006/relationships/customXml" Target="../ink/ink1597.xml"/><Relationship Id="rId590" Type="http://schemas.openxmlformats.org/officeDocument/2006/relationships/image" Target="../media/image1308.png"/><Relationship Id="rId604" Type="http://schemas.openxmlformats.org/officeDocument/2006/relationships/image" Target="../media/image1315.png"/><Relationship Id="rId646" Type="http://schemas.openxmlformats.org/officeDocument/2006/relationships/image" Target="../media/image1336.png"/><Relationship Id="rId811" Type="http://schemas.openxmlformats.org/officeDocument/2006/relationships/customXml" Target="../ink/ink1783.xml"/><Relationship Id="rId201" Type="http://schemas.openxmlformats.org/officeDocument/2006/relationships/customXml" Target="../ink/ink1478.xml"/><Relationship Id="rId243" Type="http://schemas.openxmlformats.org/officeDocument/2006/relationships/customXml" Target="../ink/ink1499.xml"/><Relationship Id="rId285" Type="http://schemas.openxmlformats.org/officeDocument/2006/relationships/customXml" Target="../ink/ink1520.xml"/><Relationship Id="rId450" Type="http://schemas.openxmlformats.org/officeDocument/2006/relationships/image" Target="../media/image1238.png"/><Relationship Id="rId506" Type="http://schemas.openxmlformats.org/officeDocument/2006/relationships/image" Target="../media/image1266.png"/><Relationship Id="rId688" Type="http://schemas.openxmlformats.org/officeDocument/2006/relationships/image" Target="../media/image1357.png"/><Relationship Id="rId38" Type="http://schemas.openxmlformats.org/officeDocument/2006/relationships/image" Target="../media/image1032.png"/><Relationship Id="rId103" Type="http://schemas.openxmlformats.org/officeDocument/2006/relationships/customXml" Target="../ink/ink1429.xml"/><Relationship Id="rId310" Type="http://schemas.openxmlformats.org/officeDocument/2006/relationships/image" Target="../media/image1168.png"/><Relationship Id="rId492" Type="http://schemas.openxmlformats.org/officeDocument/2006/relationships/image" Target="../media/image1259.png"/><Relationship Id="rId548" Type="http://schemas.openxmlformats.org/officeDocument/2006/relationships/image" Target="../media/image1287.png"/><Relationship Id="rId713" Type="http://schemas.openxmlformats.org/officeDocument/2006/relationships/customXml" Target="../ink/ink1734.xml"/><Relationship Id="rId755" Type="http://schemas.openxmlformats.org/officeDocument/2006/relationships/customXml" Target="../ink/ink1755.xml"/><Relationship Id="rId797" Type="http://schemas.openxmlformats.org/officeDocument/2006/relationships/customXml" Target="../ink/ink1776.xml"/><Relationship Id="rId91" Type="http://schemas.openxmlformats.org/officeDocument/2006/relationships/customXml" Target="../ink/ink1423.xml"/><Relationship Id="rId145" Type="http://schemas.openxmlformats.org/officeDocument/2006/relationships/customXml" Target="../ink/ink1450.xml"/><Relationship Id="rId187" Type="http://schemas.openxmlformats.org/officeDocument/2006/relationships/customXml" Target="../ink/ink1471.xml"/><Relationship Id="rId352" Type="http://schemas.openxmlformats.org/officeDocument/2006/relationships/image" Target="../media/image1189.png"/><Relationship Id="rId394" Type="http://schemas.openxmlformats.org/officeDocument/2006/relationships/image" Target="../media/image1210.png"/><Relationship Id="rId408" Type="http://schemas.openxmlformats.org/officeDocument/2006/relationships/image" Target="../media/image1217.png"/><Relationship Id="rId615" Type="http://schemas.openxmlformats.org/officeDocument/2006/relationships/customXml" Target="../ink/ink1685.xml"/><Relationship Id="rId822" Type="http://schemas.openxmlformats.org/officeDocument/2006/relationships/image" Target="../media/image1424.png"/><Relationship Id="rId212" Type="http://schemas.openxmlformats.org/officeDocument/2006/relationships/image" Target="../media/image1119.png"/><Relationship Id="rId254" Type="http://schemas.openxmlformats.org/officeDocument/2006/relationships/image" Target="../media/image1140.png"/><Relationship Id="rId657" Type="http://schemas.openxmlformats.org/officeDocument/2006/relationships/customXml" Target="../ink/ink1706.xml"/><Relationship Id="rId699" Type="http://schemas.openxmlformats.org/officeDocument/2006/relationships/customXml" Target="../ink/ink1727.xml"/><Relationship Id="rId49" Type="http://schemas.openxmlformats.org/officeDocument/2006/relationships/customXml" Target="../ink/ink1402.xml"/><Relationship Id="rId114" Type="http://schemas.openxmlformats.org/officeDocument/2006/relationships/image" Target="../media/image1070.png"/><Relationship Id="rId296" Type="http://schemas.openxmlformats.org/officeDocument/2006/relationships/image" Target="../media/image1161.png"/><Relationship Id="rId461" Type="http://schemas.openxmlformats.org/officeDocument/2006/relationships/customXml" Target="../ink/ink1608.xml"/><Relationship Id="rId517" Type="http://schemas.openxmlformats.org/officeDocument/2006/relationships/customXml" Target="../ink/ink1636.xml"/><Relationship Id="rId559" Type="http://schemas.openxmlformats.org/officeDocument/2006/relationships/customXml" Target="../ink/ink1657.xml"/><Relationship Id="rId724" Type="http://schemas.openxmlformats.org/officeDocument/2006/relationships/image" Target="../media/image1375.png"/><Relationship Id="rId766" Type="http://schemas.openxmlformats.org/officeDocument/2006/relationships/image" Target="../media/image1396.png"/><Relationship Id="rId60" Type="http://schemas.openxmlformats.org/officeDocument/2006/relationships/image" Target="../media/image1043.png"/><Relationship Id="rId156" Type="http://schemas.openxmlformats.org/officeDocument/2006/relationships/image" Target="../media/image1091.png"/><Relationship Id="rId198" Type="http://schemas.openxmlformats.org/officeDocument/2006/relationships/image" Target="../media/image1112.png"/><Relationship Id="rId321" Type="http://schemas.openxmlformats.org/officeDocument/2006/relationships/customXml" Target="../ink/ink1538.xml"/><Relationship Id="rId363" Type="http://schemas.openxmlformats.org/officeDocument/2006/relationships/customXml" Target="../ink/ink1559.xml"/><Relationship Id="rId419" Type="http://schemas.openxmlformats.org/officeDocument/2006/relationships/customXml" Target="../ink/ink1587.xml"/><Relationship Id="rId570" Type="http://schemas.openxmlformats.org/officeDocument/2006/relationships/image" Target="../media/image1298.png"/><Relationship Id="rId626" Type="http://schemas.openxmlformats.org/officeDocument/2006/relationships/image" Target="../media/image1326.png"/><Relationship Id="rId223" Type="http://schemas.openxmlformats.org/officeDocument/2006/relationships/customXml" Target="../ink/ink1489.xml"/><Relationship Id="rId430" Type="http://schemas.openxmlformats.org/officeDocument/2006/relationships/image" Target="../media/image1228.png"/><Relationship Id="rId668" Type="http://schemas.openxmlformats.org/officeDocument/2006/relationships/image" Target="../media/image1347.png"/><Relationship Id="rId833" Type="http://schemas.openxmlformats.org/officeDocument/2006/relationships/customXml" Target="../ink/ink1794.xml"/><Relationship Id="rId18" Type="http://schemas.openxmlformats.org/officeDocument/2006/relationships/image" Target="../media/image1022.png"/><Relationship Id="rId265" Type="http://schemas.openxmlformats.org/officeDocument/2006/relationships/customXml" Target="../ink/ink1510.xml"/><Relationship Id="rId472" Type="http://schemas.openxmlformats.org/officeDocument/2006/relationships/image" Target="../media/image1249.png"/><Relationship Id="rId528" Type="http://schemas.openxmlformats.org/officeDocument/2006/relationships/image" Target="../media/image1277.png"/><Relationship Id="rId735" Type="http://schemas.openxmlformats.org/officeDocument/2006/relationships/customXml" Target="../ink/ink1745.xml"/><Relationship Id="rId125" Type="http://schemas.openxmlformats.org/officeDocument/2006/relationships/customXml" Target="../ink/ink1440.xml"/><Relationship Id="rId167" Type="http://schemas.openxmlformats.org/officeDocument/2006/relationships/customXml" Target="../ink/ink1461.xml"/><Relationship Id="rId332" Type="http://schemas.openxmlformats.org/officeDocument/2006/relationships/image" Target="../media/image1179.png"/><Relationship Id="rId374" Type="http://schemas.openxmlformats.org/officeDocument/2006/relationships/image" Target="../media/image1200.png"/><Relationship Id="rId581" Type="http://schemas.openxmlformats.org/officeDocument/2006/relationships/customXml" Target="../ink/ink1668.xml"/><Relationship Id="rId777" Type="http://schemas.openxmlformats.org/officeDocument/2006/relationships/customXml" Target="../ink/ink1766.xml"/><Relationship Id="rId71" Type="http://schemas.openxmlformats.org/officeDocument/2006/relationships/customXml" Target="../ink/ink1413.xml"/><Relationship Id="rId234" Type="http://schemas.openxmlformats.org/officeDocument/2006/relationships/image" Target="../media/image1130.png"/><Relationship Id="rId637" Type="http://schemas.openxmlformats.org/officeDocument/2006/relationships/customXml" Target="../ink/ink1696.xml"/><Relationship Id="rId679" Type="http://schemas.openxmlformats.org/officeDocument/2006/relationships/customXml" Target="../ink/ink1717.xml"/><Relationship Id="rId802" Type="http://schemas.openxmlformats.org/officeDocument/2006/relationships/image" Target="../media/image1414.png"/><Relationship Id="rId2" Type="http://schemas.openxmlformats.org/officeDocument/2006/relationships/image" Target="../media/image1014.png"/><Relationship Id="rId29" Type="http://schemas.openxmlformats.org/officeDocument/2006/relationships/customXml" Target="../ink/ink1392.xml"/><Relationship Id="rId276" Type="http://schemas.openxmlformats.org/officeDocument/2006/relationships/image" Target="../media/image1151.png"/><Relationship Id="rId441" Type="http://schemas.openxmlformats.org/officeDocument/2006/relationships/customXml" Target="../ink/ink1598.xml"/><Relationship Id="rId483" Type="http://schemas.openxmlformats.org/officeDocument/2006/relationships/customXml" Target="../ink/ink1619.xml"/><Relationship Id="rId539" Type="http://schemas.openxmlformats.org/officeDocument/2006/relationships/customXml" Target="../ink/ink1647.xml"/><Relationship Id="rId690" Type="http://schemas.openxmlformats.org/officeDocument/2006/relationships/image" Target="../media/image1358.png"/><Relationship Id="rId704" Type="http://schemas.openxmlformats.org/officeDocument/2006/relationships/image" Target="../media/image1365.png"/><Relationship Id="rId746" Type="http://schemas.openxmlformats.org/officeDocument/2006/relationships/image" Target="../media/image1386.png"/><Relationship Id="rId40" Type="http://schemas.openxmlformats.org/officeDocument/2006/relationships/image" Target="../media/image1033.png"/><Relationship Id="rId136" Type="http://schemas.openxmlformats.org/officeDocument/2006/relationships/image" Target="../media/image1081.png"/><Relationship Id="rId178" Type="http://schemas.openxmlformats.org/officeDocument/2006/relationships/image" Target="../media/image1102.png"/><Relationship Id="rId301" Type="http://schemas.openxmlformats.org/officeDocument/2006/relationships/customXml" Target="../ink/ink1528.xml"/><Relationship Id="rId343" Type="http://schemas.openxmlformats.org/officeDocument/2006/relationships/customXml" Target="../ink/ink1549.xml"/><Relationship Id="rId550" Type="http://schemas.openxmlformats.org/officeDocument/2006/relationships/image" Target="../media/image1288.png"/><Relationship Id="rId788" Type="http://schemas.openxmlformats.org/officeDocument/2006/relationships/image" Target="../media/image1407.png"/><Relationship Id="rId82" Type="http://schemas.openxmlformats.org/officeDocument/2006/relationships/image" Target="../media/image1054.png"/><Relationship Id="rId203" Type="http://schemas.openxmlformats.org/officeDocument/2006/relationships/customXml" Target="../ink/ink1479.xml"/><Relationship Id="rId385" Type="http://schemas.openxmlformats.org/officeDocument/2006/relationships/customXml" Target="../ink/ink1570.xml"/><Relationship Id="rId592" Type="http://schemas.openxmlformats.org/officeDocument/2006/relationships/image" Target="../media/image1309.png"/><Relationship Id="rId606" Type="http://schemas.openxmlformats.org/officeDocument/2006/relationships/image" Target="../media/image1316.png"/><Relationship Id="rId648" Type="http://schemas.openxmlformats.org/officeDocument/2006/relationships/image" Target="../media/image1337.png"/><Relationship Id="rId813" Type="http://schemas.openxmlformats.org/officeDocument/2006/relationships/customXml" Target="../ink/ink1784.xml"/><Relationship Id="rId245" Type="http://schemas.openxmlformats.org/officeDocument/2006/relationships/customXml" Target="../ink/ink1500.xml"/><Relationship Id="rId287" Type="http://schemas.openxmlformats.org/officeDocument/2006/relationships/customXml" Target="../ink/ink1521.xml"/><Relationship Id="rId410" Type="http://schemas.openxmlformats.org/officeDocument/2006/relationships/image" Target="../media/image1218.png"/><Relationship Id="rId452" Type="http://schemas.openxmlformats.org/officeDocument/2006/relationships/image" Target="../media/image1239.png"/><Relationship Id="rId494" Type="http://schemas.openxmlformats.org/officeDocument/2006/relationships/image" Target="../media/image1260.png"/><Relationship Id="rId508" Type="http://schemas.openxmlformats.org/officeDocument/2006/relationships/image" Target="../media/image1267.png"/><Relationship Id="rId715" Type="http://schemas.openxmlformats.org/officeDocument/2006/relationships/customXml" Target="../ink/ink1735.xml"/><Relationship Id="rId105" Type="http://schemas.openxmlformats.org/officeDocument/2006/relationships/customXml" Target="../ink/ink1430.xml"/><Relationship Id="rId147" Type="http://schemas.openxmlformats.org/officeDocument/2006/relationships/customXml" Target="../ink/ink1451.xml"/><Relationship Id="rId312" Type="http://schemas.openxmlformats.org/officeDocument/2006/relationships/image" Target="../media/image1169.png"/><Relationship Id="rId354" Type="http://schemas.openxmlformats.org/officeDocument/2006/relationships/image" Target="../media/image1190.png"/><Relationship Id="rId757" Type="http://schemas.openxmlformats.org/officeDocument/2006/relationships/customXml" Target="../ink/ink1756.xml"/><Relationship Id="rId799" Type="http://schemas.openxmlformats.org/officeDocument/2006/relationships/customXml" Target="../ink/ink1777.xml"/><Relationship Id="rId51" Type="http://schemas.openxmlformats.org/officeDocument/2006/relationships/customXml" Target="../ink/ink1403.xml"/><Relationship Id="rId93" Type="http://schemas.openxmlformats.org/officeDocument/2006/relationships/customXml" Target="../ink/ink1424.xml"/><Relationship Id="rId189" Type="http://schemas.openxmlformats.org/officeDocument/2006/relationships/customXml" Target="../ink/ink1472.xml"/><Relationship Id="rId396" Type="http://schemas.openxmlformats.org/officeDocument/2006/relationships/image" Target="../media/image1211.png"/><Relationship Id="rId561" Type="http://schemas.openxmlformats.org/officeDocument/2006/relationships/customXml" Target="../ink/ink1658.xml"/><Relationship Id="rId617" Type="http://schemas.openxmlformats.org/officeDocument/2006/relationships/customXml" Target="../ink/ink1686.xml"/><Relationship Id="rId659" Type="http://schemas.openxmlformats.org/officeDocument/2006/relationships/customXml" Target="../ink/ink1707.xml"/><Relationship Id="rId824" Type="http://schemas.openxmlformats.org/officeDocument/2006/relationships/image" Target="../media/image1425.png"/><Relationship Id="rId214" Type="http://schemas.openxmlformats.org/officeDocument/2006/relationships/image" Target="../media/image1120.png"/><Relationship Id="rId256" Type="http://schemas.openxmlformats.org/officeDocument/2006/relationships/image" Target="../media/image1141.png"/><Relationship Id="rId298" Type="http://schemas.openxmlformats.org/officeDocument/2006/relationships/image" Target="../media/image1162.png"/><Relationship Id="rId421" Type="http://schemas.openxmlformats.org/officeDocument/2006/relationships/customXml" Target="../ink/ink1588.xml"/><Relationship Id="rId463" Type="http://schemas.openxmlformats.org/officeDocument/2006/relationships/customXml" Target="../ink/ink1609.xml"/><Relationship Id="rId519" Type="http://schemas.openxmlformats.org/officeDocument/2006/relationships/customXml" Target="../ink/ink1637.xml"/><Relationship Id="rId670" Type="http://schemas.openxmlformats.org/officeDocument/2006/relationships/image" Target="../media/image1348.png"/><Relationship Id="rId116" Type="http://schemas.openxmlformats.org/officeDocument/2006/relationships/image" Target="../media/image1071.png"/><Relationship Id="rId158" Type="http://schemas.openxmlformats.org/officeDocument/2006/relationships/image" Target="../media/image1092.png"/><Relationship Id="rId323" Type="http://schemas.openxmlformats.org/officeDocument/2006/relationships/customXml" Target="../ink/ink1539.xml"/><Relationship Id="rId530" Type="http://schemas.openxmlformats.org/officeDocument/2006/relationships/image" Target="../media/image1278.png"/><Relationship Id="rId726" Type="http://schemas.openxmlformats.org/officeDocument/2006/relationships/image" Target="../media/image1376.png"/><Relationship Id="rId768" Type="http://schemas.openxmlformats.org/officeDocument/2006/relationships/image" Target="../media/image1397.png"/><Relationship Id="rId20" Type="http://schemas.openxmlformats.org/officeDocument/2006/relationships/image" Target="../media/image1023.png"/><Relationship Id="rId62" Type="http://schemas.openxmlformats.org/officeDocument/2006/relationships/image" Target="../media/image1044.png"/><Relationship Id="rId365" Type="http://schemas.openxmlformats.org/officeDocument/2006/relationships/customXml" Target="../ink/ink1560.xml"/><Relationship Id="rId572" Type="http://schemas.openxmlformats.org/officeDocument/2006/relationships/image" Target="../media/image1299.png"/><Relationship Id="rId628" Type="http://schemas.openxmlformats.org/officeDocument/2006/relationships/image" Target="../media/image1327.png"/><Relationship Id="rId835" Type="http://schemas.openxmlformats.org/officeDocument/2006/relationships/customXml" Target="../ink/ink1795.xml"/><Relationship Id="rId225" Type="http://schemas.openxmlformats.org/officeDocument/2006/relationships/customXml" Target="../ink/ink1490.xml"/><Relationship Id="rId267" Type="http://schemas.openxmlformats.org/officeDocument/2006/relationships/customXml" Target="../ink/ink1511.xml"/><Relationship Id="rId432" Type="http://schemas.openxmlformats.org/officeDocument/2006/relationships/image" Target="../media/image1229.png"/><Relationship Id="rId474" Type="http://schemas.openxmlformats.org/officeDocument/2006/relationships/image" Target="../media/image1250.png"/><Relationship Id="rId127" Type="http://schemas.openxmlformats.org/officeDocument/2006/relationships/customXml" Target="../ink/ink1441.xml"/><Relationship Id="rId681" Type="http://schemas.openxmlformats.org/officeDocument/2006/relationships/customXml" Target="../ink/ink1718.xml"/><Relationship Id="rId737" Type="http://schemas.openxmlformats.org/officeDocument/2006/relationships/customXml" Target="../ink/ink1746.xml"/><Relationship Id="rId779" Type="http://schemas.openxmlformats.org/officeDocument/2006/relationships/customXml" Target="../ink/ink1767.xml"/><Relationship Id="rId31" Type="http://schemas.openxmlformats.org/officeDocument/2006/relationships/customXml" Target="../ink/ink1393.xml"/><Relationship Id="rId73" Type="http://schemas.openxmlformats.org/officeDocument/2006/relationships/customXml" Target="../ink/ink1414.xml"/><Relationship Id="rId169" Type="http://schemas.openxmlformats.org/officeDocument/2006/relationships/customXml" Target="../ink/ink1462.xml"/><Relationship Id="rId334" Type="http://schemas.openxmlformats.org/officeDocument/2006/relationships/image" Target="../media/image1180.png"/><Relationship Id="rId376" Type="http://schemas.openxmlformats.org/officeDocument/2006/relationships/image" Target="../media/image1201.png"/><Relationship Id="rId541" Type="http://schemas.openxmlformats.org/officeDocument/2006/relationships/customXml" Target="../ink/ink1648.xml"/><Relationship Id="rId583" Type="http://schemas.openxmlformats.org/officeDocument/2006/relationships/customXml" Target="../ink/ink1669.xml"/><Relationship Id="rId639" Type="http://schemas.openxmlformats.org/officeDocument/2006/relationships/customXml" Target="../ink/ink1697.xml"/><Relationship Id="rId790" Type="http://schemas.openxmlformats.org/officeDocument/2006/relationships/image" Target="../media/image1408.png"/><Relationship Id="rId804" Type="http://schemas.openxmlformats.org/officeDocument/2006/relationships/image" Target="../media/image1415.png"/><Relationship Id="rId4" Type="http://schemas.openxmlformats.org/officeDocument/2006/relationships/image" Target="../media/image1015.png"/><Relationship Id="rId180" Type="http://schemas.openxmlformats.org/officeDocument/2006/relationships/image" Target="../media/image1103.png"/><Relationship Id="rId236" Type="http://schemas.openxmlformats.org/officeDocument/2006/relationships/image" Target="../media/image1131.png"/><Relationship Id="rId278" Type="http://schemas.openxmlformats.org/officeDocument/2006/relationships/image" Target="../media/image1152.png"/><Relationship Id="rId401" Type="http://schemas.openxmlformats.org/officeDocument/2006/relationships/customXml" Target="../ink/ink1578.xml"/><Relationship Id="rId443" Type="http://schemas.openxmlformats.org/officeDocument/2006/relationships/customXml" Target="../ink/ink1599.xml"/><Relationship Id="rId650" Type="http://schemas.openxmlformats.org/officeDocument/2006/relationships/image" Target="../media/image1338.png"/><Relationship Id="rId303" Type="http://schemas.openxmlformats.org/officeDocument/2006/relationships/customXml" Target="../ink/ink1529.xml"/><Relationship Id="rId485" Type="http://schemas.openxmlformats.org/officeDocument/2006/relationships/customXml" Target="../ink/ink1620.xml"/><Relationship Id="rId692" Type="http://schemas.openxmlformats.org/officeDocument/2006/relationships/image" Target="../media/image1359.png"/><Relationship Id="rId706" Type="http://schemas.openxmlformats.org/officeDocument/2006/relationships/image" Target="../media/image1366.png"/><Relationship Id="rId748" Type="http://schemas.openxmlformats.org/officeDocument/2006/relationships/image" Target="../media/image1387.png"/><Relationship Id="rId42" Type="http://schemas.openxmlformats.org/officeDocument/2006/relationships/image" Target="../media/image1034.png"/><Relationship Id="rId84" Type="http://schemas.openxmlformats.org/officeDocument/2006/relationships/image" Target="../media/image1055.png"/><Relationship Id="rId138" Type="http://schemas.openxmlformats.org/officeDocument/2006/relationships/image" Target="../media/image1082.png"/><Relationship Id="rId345" Type="http://schemas.openxmlformats.org/officeDocument/2006/relationships/customXml" Target="../ink/ink1550.xml"/><Relationship Id="rId387" Type="http://schemas.openxmlformats.org/officeDocument/2006/relationships/customXml" Target="../ink/ink1571.xml"/><Relationship Id="rId510" Type="http://schemas.openxmlformats.org/officeDocument/2006/relationships/image" Target="../media/image1268.png"/><Relationship Id="rId552" Type="http://schemas.openxmlformats.org/officeDocument/2006/relationships/image" Target="../media/image1289.png"/><Relationship Id="rId594" Type="http://schemas.openxmlformats.org/officeDocument/2006/relationships/image" Target="../media/image1310.png"/><Relationship Id="rId608" Type="http://schemas.openxmlformats.org/officeDocument/2006/relationships/image" Target="../media/image1317.png"/><Relationship Id="rId815" Type="http://schemas.openxmlformats.org/officeDocument/2006/relationships/customXml" Target="../ink/ink1785.xml"/><Relationship Id="rId191" Type="http://schemas.openxmlformats.org/officeDocument/2006/relationships/customXml" Target="../ink/ink1473.xml"/><Relationship Id="rId205" Type="http://schemas.openxmlformats.org/officeDocument/2006/relationships/customXml" Target="../ink/ink1480.xml"/><Relationship Id="rId247" Type="http://schemas.openxmlformats.org/officeDocument/2006/relationships/customXml" Target="../ink/ink1501.xml"/><Relationship Id="rId412" Type="http://schemas.openxmlformats.org/officeDocument/2006/relationships/image" Target="../media/image1219.png"/><Relationship Id="rId107" Type="http://schemas.openxmlformats.org/officeDocument/2006/relationships/customXml" Target="../ink/ink1431.xml"/><Relationship Id="rId289" Type="http://schemas.openxmlformats.org/officeDocument/2006/relationships/customXml" Target="../ink/ink1522.xml"/><Relationship Id="rId454" Type="http://schemas.openxmlformats.org/officeDocument/2006/relationships/image" Target="../media/image1240.png"/><Relationship Id="rId496" Type="http://schemas.openxmlformats.org/officeDocument/2006/relationships/image" Target="../media/image1261.png"/><Relationship Id="rId661" Type="http://schemas.openxmlformats.org/officeDocument/2006/relationships/customXml" Target="../ink/ink1708.xml"/><Relationship Id="rId717" Type="http://schemas.openxmlformats.org/officeDocument/2006/relationships/customXml" Target="../ink/ink1736.xml"/><Relationship Id="rId759" Type="http://schemas.openxmlformats.org/officeDocument/2006/relationships/customXml" Target="../ink/ink1757.xml"/><Relationship Id="rId11" Type="http://schemas.openxmlformats.org/officeDocument/2006/relationships/customXml" Target="../ink/ink1383.xml"/><Relationship Id="rId53" Type="http://schemas.openxmlformats.org/officeDocument/2006/relationships/customXml" Target="../ink/ink1404.xml"/><Relationship Id="rId149" Type="http://schemas.openxmlformats.org/officeDocument/2006/relationships/customXml" Target="../ink/ink1452.xml"/><Relationship Id="rId314" Type="http://schemas.openxmlformats.org/officeDocument/2006/relationships/image" Target="../media/image1170.png"/><Relationship Id="rId356" Type="http://schemas.openxmlformats.org/officeDocument/2006/relationships/image" Target="../media/image1191.png"/><Relationship Id="rId398" Type="http://schemas.openxmlformats.org/officeDocument/2006/relationships/image" Target="../media/image1212.png"/><Relationship Id="rId521" Type="http://schemas.openxmlformats.org/officeDocument/2006/relationships/customXml" Target="../ink/ink1638.xml"/><Relationship Id="rId563" Type="http://schemas.openxmlformats.org/officeDocument/2006/relationships/customXml" Target="../ink/ink1659.xml"/><Relationship Id="rId619" Type="http://schemas.openxmlformats.org/officeDocument/2006/relationships/customXml" Target="../ink/ink1687.xml"/><Relationship Id="rId770" Type="http://schemas.openxmlformats.org/officeDocument/2006/relationships/image" Target="../media/image1398.png"/><Relationship Id="rId95" Type="http://schemas.openxmlformats.org/officeDocument/2006/relationships/customXml" Target="../ink/ink1425.xml"/><Relationship Id="rId160" Type="http://schemas.openxmlformats.org/officeDocument/2006/relationships/image" Target="../media/image1093.png"/><Relationship Id="rId216" Type="http://schemas.openxmlformats.org/officeDocument/2006/relationships/image" Target="../media/image1121.png"/><Relationship Id="rId423" Type="http://schemas.openxmlformats.org/officeDocument/2006/relationships/customXml" Target="../ink/ink1589.xml"/><Relationship Id="rId826" Type="http://schemas.openxmlformats.org/officeDocument/2006/relationships/image" Target="../media/image1426.png"/><Relationship Id="rId258" Type="http://schemas.openxmlformats.org/officeDocument/2006/relationships/image" Target="../media/image1142.png"/><Relationship Id="rId465" Type="http://schemas.openxmlformats.org/officeDocument/2006/relationships/customXml" Target="../ink/ink1610.xml"/><Relationship Id="rId630" Type="http://schemas.openxmlformats.org/officeDocument/2006/relationships/image" Target="../media/image1328.png"/><Relationship Id="rId672" Type="http://schemas.openxmlformats.org/officeDocument/2006/relationships/image" Target="../media/image1349.png"/><Relationship Id="rId728" Type="http://schemas.openxmlformats.org/officeDocument/2006/relationships/image" Target="../media/image1377.png"/><Relationship Id="rId22" Type="http://schemas.openxmlformats.org/officeDocument/2006/relationships/image" Target="../media/image1024.png"/><Relationship Id="rId64" Type="http://schemas.openxmlformats.org/officeDocument/2006/relationships/image" Target="../media/image1045.png"/><Relationship Id="rId118" Type="http://schemas.openxmlformats.org/officeDocument/2006/relationships/image" Target="../media/image1072.png"/><Relationship Id="rId325" Type="http://schemas.openxmlformats.org/officeDocument/2006/relationships/customXml" Target="../ink/ink1540.xml"/><Relationship Id="rId367" Type="http://schemas.openxmlformats.org/officeDocument/2006/relationships/customXml" Target="../ink/ink1561.xml"/><Relationship Id="rId532" Type="http://schemas.openxmlformats.org/officeDocument/2006/relationships/image" Target="../media/image1279.png"/><Relationship Id="rId574" Type="http://schemas.openxmlformats.org/officeDocument/2006/relationships/image" Target="../media/image1300.png"/><Relationship Id="rId171" Type="http://schemas.openxmlformats.org/officeDocument/2006/relationships/customXml" Target="../ink/ink1463.xml"/><Relationship Id="rId227" Type="http://schemas.openxmlformats.org/officeDocument/2006/relationships/customXml" Target="../ink/ink1491.xml"/><Relationship Id="rId781" Type="http://schemas.openxmlformats.org/officeDocument/2006/relationships/customXml" Target="../ink/ink1768.xml"/><Relationship Id="rId837" Type="http://schemas.openxmlformats.org/officeDocument/2006/relationships/customXml" Target="../ink/ink1796.xml"/><Relationship Id="rId269" Type="http://schemas.openxmlformats.org/officeDocument/2006/relationships/customXml" Target="../ink/ink1512.xml"/><Relationship Id="rId434" Type="http://schemas.openxmlformats.org/officeDocument/2006/relationships/image" Target="../media/image1230.png"/><Relationship Id="rId476" Type="http://schemas.openxmlformats.org/officeDocument/2006/relationships/image" Target="../media/image1251.png"/><Relationship Id="rId641" Type="http://schemas.openxmlformats.org/officeDocument/2006/relationships/customXml" Target="../ink/ink1698.xml"/><Relationship Id="rId683" Type="http://schemas.openxmlformats.org/officeDocument/2006/relationships/customXml" Target="../ink/ink1719.xml"/><Relationship Id="rId739" Type="http://schemas.openxmlformats.org/officeDocument/2006/relationships/customXml" Target="../ink/ink1747.xml"/><Relationship Id="rId33" Type="http://schemas.openxmlformats.org/officeDocument/2006/relationships/customXml" Target="../ink/ink1394.xml"/><Relationship Id="rId129" Type="http://schemas.openxmlformats.org/officeDocument/2006/relationships/customXml" Target="../ink/ink1442.xml"/><Relationship Id="rId280" Type="http://schemas.openxmlformats.org/officeDocument/2006/relationships/image" Target="../media/image1153.png"/><Relationship Id="rId336" Type="http://schemas.openxmlformats.org/officeDocument/2006/relationships/image" Target="../media/image1181.png"/><Relationship Id="rId501" Type="http://schemas.openxmlformats.org/officeDocument/2006/relationships/customXml" Target="../ink/ink1628.xml"/><Relationship Id="rId543" Type="http://schemas.openxmlformats.org/officeDocument/2006/relationships/customXml" Target="../ink/ink1649.xml"/><Relationship Id="rId75" Type="http://schemas.openxmlformats.org/officeDocument/2006/relationships/customXml" Target="../ink/ink1415.xml"/><Relationship Id="rId140" Type="http://schemas.openxmlformats.org/officeDocument/2006/relationships/image" Target="../media/image1083.png"/><Relationship Id="rId182" Type="http://schemas.openxmlformats.org/officeDocument/2006/relationships/image" Target="../media/image1104.png"/><Relationship Id="rId378" Type="http://schemas.openxmlformats.org/officeDocument/2006/relationships/image" Target="../media/image1202.png"/><Relationship Id="rId403" Type="http://schemas.openxmlformats.org/officeDocument/2006/relationships/customXml" Target="../ink/ink1579.xml"/><Relationship Id="rId585" Type="http://schemas.openxmlformats.org/officeDocument/2006/relationships/customXml" Target="../ink/ink1670.xml"/><Relationship Id="rId750" Type="http://schemas.openxmlformats.org/officeDocument/2006/relationships/image" Target="../media/image1388.png"/><Relationship Id="rId792" Type="http://schemas.openxmlformats.org/officeDocument/2006/relationships/image" Target="../media/image1409.png"/><Relationship Id="rId806" Type="http://schemas.openxmlformats.org/officeDocument/2006/relationships/image" Target="../media/image1416.png"/><Relationship Id="rId6" Type="http://schemas.openxmlformats.org/officeDocument/2006/relationships/image" Target="../media/image1016.png"/><Relationship Id="rId238" Type="http://schemas.openxmlformats.org/officeDocument/2006/relationships/image" Target="../media/image1132.png"/><Relationship Id="rId445" Type="http://schemas.openxmlformats.org/officeDocument/2006/relationships/customXml" Target="../ink/ink1600.xml"/><Relationship Id="rId487" Type="http://schemas.openxmlformats.org/officeDocument/2006/relationships/customXml" Target="../ink/ink1621.xml"/><Relationship Id="rId610" Type="http://schemas.openxmlformats.org/officeDocument/2006/relationships/image" Target="../media/image1318.png"/><Relationship Id="rId652" Type="http://schemas.openxmlformats.org/officeDocument/2006/relationships/image" Target="../media/image1339.png"/><Relationship Id="rId694" Type="http://schemas.openxmlformats.org/officeDocument/2006/relationships/image" Target="../media/image1360.png"/><Relationship Id="rId708" Type="http://schemas.openxmlformats.org/officeDocument/2006/relationships/image" Target="../media/image1367.png"/><Relationship Id="rId291" Type="http://schemas.openxmlformats.org/officeDocument/2006/relationships/customXml" Target="../ink/ink1523.xml"/><Relationship Id="rId305" Type="http://schemas.openxmlformats.org/officeDocument/2006/relationships/customXml" Target="../ink/ink1530.xml"/><Relationship Id="rId347" Type="http://schemas.openxmlformats.org/officeDocument/2006/relationships/customXml" Target="../ink/ink1551.xml"/><Relationship Id="rId512" Type="http://schemas.openxmlformats.org/officeDocument/2006/relationships/image" Target="../media/image1269.png"/><Relationship Id="rId44" Type="http://schemas.openxmlformats.org/officeDocument/2006/relationships/image" Target="../media/image1035.png"/><Relationship Id="rId86" Type="http://schemas.openxmlformats.org/officeDocument/2006/relationships/image" Target="../media/image1056.png"/><Relationship Id="rId151" Type="http://schemas.openxmlformats.org/officeDocument/2006/relationships/customXml" Target="../ink/ink1453.xml"/><Relationship Id="rId389" Type="http://schemas.openxmlformats.org/officeDocument/2006/relationships/customXml" Target="../ink/ink1572.xml"/><Relationship Id="rId554" Type="http://schemas.openxmlformats.org/officeDocument/2006/relationships/image" Target="../media/image1290.png"/><Relationship Id="rId596" Type="http://schemas.openxmlformats.org/officeDocument/2006/relationships/image" Target="../media/image1311.png"/><Relationship Id="rId761" Type="http://schemas.openxmlformats.org/officeDocument/2006/relationships/customXml" Target="../ink/ink1758.xml"/><Relationship Id="rId817" Type="http://schemas.openxmlformats.org/officeDocument/2006/relationships/customXml" Target="../ink/ink1786.xml"/><Relationship Id="rId193" Type="http://schemas.openxmlformats.org/officeDocument/2006/relationships/customXml" Target="../ink/ink1474.xml"/><Relationship Id="rId207" Type="http://schemas.openxmlformats.org/officeDocument/2006/relationships/customXml" Target="../ink/ink1481.xml"/><Relationship Id="rId249" Type="http://schemas.openxmlformats.org/officeDocument/2006/relationships/customXml" Target="../ink/ink1502.xml"/><Relationship Id="rId414" Type="http://schemas.openxmlformats.org/officeDocument/2006/relationships/image" Target="../media/image1220.png"/><Relationship Id="rId456" Type="http://schemas.openxmlformats.org/officeDocument/2006/relationships/image" Target="../media/image1241.png"/><Relationship Id="rId498" Type="http://schemas.openxmlformats.org/officeDocument/2006/relationships/image" Target="../media/image1262.png"/><Relationship Id="rId621" Type="http://schemas.openxmlformats.org/officeDocument/2006/relationships/customXml" Target="../ink/ink1688.xml"/><Relationship Id="rId663" Type="http://schemas.openxmlformats.org/officeDocument/2006/relationships/customXml" Target="../ink/ink1709.xml"/><Relationship Id="rId13" Type="http://schemas.openxmlformats.org/officeDocument/2006/relationships/customXml" Target="../ink/ink1384.xml"/><Relationship Id="rId109" Type="http://schemas.openxmlformats.org/officeDocument/2006/relationships/customXml" Target="../ink/ink1432.xml"/><Relationship Id="rId260" Type="http://schemas.openxmlformats.org/officeDocument/2006/relationships/image" Target="../media/image1143.png"/><Relationship Id="rId316" Type="http://schemas.openxmlformats.org/officeDocument/2006/relationships/image" Target="../media/image1171.png"/><Relationship Id="rId523" Type="http://schemas.openxmlformats.org/officeDocument/2006/relationships/customXml" Target="../ink/ink1639.xml"/><Relationship Id="rId719" Type="http://schemas.openxmlformats.org/officeDocument/2006/relationships/customXml" Target="../ink/ink1737.xml"/><Relationship Id="rId55" Type="http://schemas.openxmlformats.org/officeDocument/2006/relationships/customXml" Target="../ink/ink1405.xml"/><Relationship Id="rId97" Type="http://schemas.openxmlformats.org/officeDocument/2006/relationships/customXml" Target="../ink/ink1426.xml"/><Relationship Id="rId120" Type="http://schemas.openxmlformats.org/officeDocument/2006/relationships/image" Target="../media/image1073.png"/><Relationship Id="rId358" Type="http://schemas.openxmlformats.org/officeDocument/2006/relationships/image" Target="../media/image1192.png"/><Relationship Id="rId565" Type="http://schemas.openxmlformats.org/officeDocument/2006/relationships/customXml" Target="../ink/ink1660.xml"/><Relationship Id="rId730" Type="http://schemas.openxmlformats.org/officeDocument/2006/relationships/image" Target="../media/image1378.png"/><Relationship Id="rId772" Type="http://schemas.openxmlformats.org/officeDocument/2006/relationships/image" Target="../media/image1399.png"/><Relationship Id="rId828" Type="http://schemas.openxmlformats.org/officeDocument/2006/relationships/image" Target="../media/image1427.png"/><Relationship Id="rId162" Type="http://schemas.openxmlformats.org/officeDocument/2006/relationships/image" Target="../media/image1094.png"/><Relationship Id="rId218" Type="http://schemas.openxmlformats.org/officeDocument/2006/relationships/image" Target="../media/image1122.png"/><Relationship Id="rId425" Type="http://schemas.openxmlformats.org/officeDocument/2006/relationships/customXml" Target="../ink/ink1590.xml"/><Relationship Id="rId467" Type="http://schemas.openxmlformats.org/officeDocument/2006/relationships/customXml" Target="../ink/ink1611.xml"/><Relationship Id="rId632" Type="http://schemas.openxmlformats.org/officeDocument/2006/relationships/image" Target="../media/image1329.png"/><Relationship Id="rId271" Type="http://schemas.openxmlformats.org/officeDocument/2006/relationships/customXml" Target="../ink/ink1513.xml"/><Relationship Id="rId674" Type="http://schemas.openxmlformats.org/officeDocument/2006/relationships/image" Target="../media/image1350.png"/><Relationship Id="rId24" Type="http://schemas.openxmlformats.org/officeDocument/2006/relationships/image" Target="../media/image1025.png"/><Relationship Id="rId66" Type="http://schemas.openxmlformats.org/officeDocument/2006/relationships/image" Target="../media/image1046.png"/><Relationship Id="rId131" Type="http://schemas.openxmlformats.org/officeDocument/2006/relationships/customXml" Target="../ink/ink1443.xml"/><Relationship Id="rId327" Type="http://schemas.openxmlformats.org/officeDocument/2006/relationships/customXml" Target="../ink/ink1541.xml"/><Relationship Id="rId369" Type="http://schemas.openxmlformats.org/officeDocument/2006/relationships/customXml" Target="../ink/ink1562.xml"/><Relationship Id="rId534" Type="http://schemas.openxmlformats.org/officeDocument/2006/relationships/image" Target="../media/image1280.png"/><Relationship Id="rId576" Type="http://schemas.openxmlformats.org/officeDocument/2006/relationships/image" Target="../media/image1301.png"/><Relationship Id="rId741" Type="http://schemas.openxmlformats.org/officeDocument/2006/relationships/customXml" Target="../ink/ink1748.xml"/><Relationship Id="rId783" Type="http://schemas.openxmlformats.org/officeDocument/2006/relationships/customXml" Target="../ink/ink1769.xml"/><Relationship Id="rId839" Type="http://schemas.openxmlformats.org/officeDocument/2006/relationships/customXml" Target="../ink/ink1797.xml"/><Relationship Id="rId173" Type="http://schemas.openxmlformats.org/officeDocument/2006/relationships/customXml" Target="../ink/ink1464.xml"/><Relationship Id="rId229" Type="http://schemas.openxmlformats.org/officeDocument/2006/relationships/customXml" Target="../ink/ink1492.xml"/><Relationship Id="rId380" Type="http://schemas.openxmlformats.org/officeDocument/2006/relationships/image" Target="../media/image1203.png"/><Relationship Id="rId436" Type="http://schemas.openxmlformats.org/officeDocument/2006/relationships/image" Target="../media/image1231.png"/><Relationship Id="rId601" Type="http://schemas.openxmlformats.org/officeDocument/2006/relationships/customXml" Target="../ink/ink1678.xml"/><Relationship Id="rId643" Type="http://schemas.openxmlformats.org/officeDocument/2006/relationships/customXml" Target="../ink/ink1699.xml"/><Relationship Id="rId240" Type="http://schemas.openxmlformats.org/officeDocument/2006/relationships/image" Target="../media/image1133.png"/><Relationship Id="rId478" Type="http://schemas.openxmlformats.org/officeDocument/2006/relationships/image" Target="../media/image1252.png"/><Relationship Id="rId685" Type="http://schemas.openxmlformats.org/officeDocument/2006/relationships/customXml" Target="../ink/ink1720.xml"/><Relationship Id="rId35" Type="http://schemas.openxmlformats.org/officeDocument/2006/relationships/customXml" Target="../ink/ink1395.xml"/><Relationship Id="rId77" Type="http://schemas.openxmlformats.org/officeDocument/2006/relationships/customXml" Target="../ink/ink1416.xml"/><Relationship Id="rId100" Type="http://schemas.openxmlformats.org/officeDocument/2006/relationships/image" Target="../media/image1063.png"/><Relationship Id="rId282" Type="http://schemas.openxmlformats.org/officeDocument/2006/relationships/image" Target="../media/image1154.png"/><Relationship Id="rId338" Type="http://schemas.openxmlformats.org/officeDocument/2006/relationships/image" Target="../media/image1182.png"/><Relationship Id="rId503" Type="http://schemas.openxmlformats.org/officeDocument/2006/relationships/customXml" Target="../ink/ink1629.xml"/><Relationship Id="rId545" Type="http://schemas.openxmlformats.org/officeDocument/2006/relationships/customXml" Target="../ink/ink1650.xml"/><Relationship Id="rId587" Type="http://schemas.openxmlformats.org/officeDocument/2006/relationships/customXml" Target="../ink/ink1671.xml"/><Relationship Id="rId710" Type="http://schemas.openxmlformats.org/officeDocument/2006/relationships/image" Target="../media/image1368.png"/><Relationship Id="rId752" Type="http://schemas.openxmlformats.org/officeDocument/2006/relationships/image" Target="../media/image1389.png"/><Relationship Id="rId808" Type="http://schemas.openxmlformats.org/officeDocument/2006/relationships/image" Target="../media/image1417.png"/><Relationship Id="rId8" Type="http://schemas.openxmlformats.org/officeDocument/2006/relationships/image" Target="../media/image1017.png"/><Relationship Id="rId142" Type="http://schemas.openxmlformats.org/officeDocument/2006/relationships/image" Target="../media/image1084.png"/><Relationship Id="rId184" Type="http://schemas.openxmlformats.org/officeDocument/2006/relationships/image" Target="../media/image1105.png"/><Relationship Id="rId391" Type="http://schemas.openxmlformats.org/officeDocument/2006/relationships/customXml" Target="../ink/ink1573.xml"/><Relationship Id="rId405" Type="http://schemas.openxmlformats.org/officeDocument/2006/relationships/customXml" Target="../ink/ink1580.xml"/><Relationship Id="rId447" Type="http://schemas.openxmlformats.org/officeDocument/2006/relationships/customXml" Target="../ink/ink1601.xml"/><Relationship Id="rId612" Type="http://schemas.openxmlformats.org/officeDocument/2006/relationships/image" Target="../media/image1319.png"/><Relationship Id="rId794" Type="http://schemas.openxmlformats.org/officeDocument/2006/relationships/image" Target="../media/image1410.png"/><Relationship Id="rId251" Type="http://schemas.openxmlformats.org/officeDocument/2006/relationships/customXml" Target="../ink/ink1503.xml"/><Relationship Id="rId489" Type="http://schemas.openxmlformats.org/officeDocument/2006/relationships/customXml" Target="../ink/ink1622.xml"/><Relationship Id="rId654" Type="http://schemas.openxmlformats.org/officeDocument/2006/relationships/image" Target="../media/image1340.png"/><Relationship Id="rId696" Type="http://schemas.openxmlformats.org/officeDocument/2006/relationships/image" Target="../media/image1361.png"/><Relationship Id="rId46" Type="http://schemas.openxmlformats.org/officeDocument/2006/relationships/image" Target="../media/image1036.png"/><Relationship Id="rId293" Type="http://schemas.openxmlformats.org/officeDocument/2006/relationships/customXml" Target="../ink/ink1524.xml"/><Relationship Id="rId307" Type="http://schemas.openxmlformats.org/officeDocument/2006/relationships/customXml" Target="../ink/ink1531.xml"/><Relationship Id="rId349" Type="http://schemas.openxmlformats.org/officeDocument/2006/relationships/customXml" Target="../ink/ink1552.xml"/><Relationship Id="rId514" Type="http://schemas.openxmlformats.org/officeDocument/2006/relationships/image" Target="../media/image1270.png"/><Relationship Id="rId556" Type="http://schemas.openxmlformats.org/officeDocument/2006/relationships/image" Target="../media/image1291.png"/><Relationship Id="rId721" Type="http://schemas.openxmlformats.org/officeDocument/2006/relationships/customXml" Target="../ink/ink1738.xml"/><Relationship Id="rId763" Type="http://schemas.openxmlformats.org/officeDocument/2006/relationships/customXml" Target="../ink/ink1759.xml"/><Relationship Id="rId88" Type="http://schemas.openxmlformats.org/officeDocument/2006/relationships/image" Target="../media/image1057.png"/><Relationship Id="rId111" Type="http://schemas.openxmlformats.org/officeDocument/2006/relationships/customXml" Target="../ink/ink1433.xml"/><Relationship Id="rId153" Type="http://schemas.openxmlformats.org/officeDocument/2006/relationships/customXml" Target="../ink/ink1454.xml"/><Relationship Id="rId195" Type="http://schemas.openxmlformats.org/officeDocument/2006/relationships/customXml" Target="../ink/ink1475.xml"/><Relationship Id="rId209" Type="http://schemas.openxmlformats.org/officeDocument/2006/relationships/customXml" Target="../ink/ink1482.xml"/><Relationship Id="rId360" Type="http://schemas.openxmlformats.org/officeDocument/2006/relationships/image" Target="../media/image1193.png"/><Relationship Id="rId416" Type="http://schemas.openxmlformats.org/officeDocument/2006/relationships/image" Target="../media/image1221.png"/><Relationship Id="rId598" Type="http://schemas.openxmlformats.org/officeDocument/2006/relationships/image" Target="../media/image1312.png"/><Relationship Id="rId819" Type="http://schemas.openxmlformats.org/officeDocument/2006/relationships/customXml" Target="../ink/ink1787.xml"/><Relationship Id="rId220" Type="http://schemas.openxmlformats.org/officeDocument/2006/relationships/image" Target="../media/image1123.png"/><Relationship Id="rId458" Type="http://schemas.openxmlformats.org/officeDocument/2006/relationships/image" Target="../media/image1242.png"/><Relationship Id="rId623" Type="http://schemas.openxmlformats.org/officeDocument/2006/relationships/customXml" Target="../ink/ink1689.xml"/><Relationship Id="rId665" Type="http://schemas.openxmlformats.org/officeDocument/2006/relationships/customXml" Target="../ink/ink1710.xml"/><Relationship Id="rId830" Type="http://schemas.openxmlformats.org/officeDocument/2006/relationships/image" Target="../media/image1428.png"/><Relationship Id="rId15" Type="http://schemas.openxmlformats.org/officeDocument/2006/relationships/customXml" Target="../ink/ink1385.xml"/><Relationship Id="rId57" Type="http://schemas.openxmlformats.org/officeDocument/2006/relationships/customXml" Target="../ink/ink1406.xml"/><Relationship Id="rId262" Type="http://schemas.openxmlformats.org/officeDocument/2006/relationships/image" Target="../media/image1144.png"/><Relationship Id="rId318" Type="http://schemas.openxmlformats.org/officeDocument/2006/relationships/image" Target="../media/image1172.png"/><Relationship Id="rId525" Type="http://schemas.openxmlformats.org/officeDocument/2006/relationships/customXml" Target="../ink/ink1640.xml"/><Relationship Id="rId567" Type="http://schemas.openxmlformats.org/officeDocument/2006/relationships/customXml" Target="../ink/ink1661.xml"/><Relationship Id="rId732" Type="http://schemas.openxmlformats.org/officeDocument/2006/relationships/image" Target="../media/image1379.png"/><Relationship Id="rId99" Type="http://schemas.openxmlformats.org/officeDocument/2006/relationships/customXml" Target="../ink/ink1427.xml"/><Relationship Id="rId122" Type="http://schemas.openxmlformats.org/officeDocument/2006/relationships/image" Target="../media/image1074.png"/><Relationship Id="rId164" Type="http://schemas.openxmlformats.org/officeDocument/2006/relationships/image" Target="../media/image1095.png"/><Relationship Id="rId371" Type="http://schemas.openxmlformats.org/officeDocument/2006/relationships/customXml" Target="../ink/ink1563.xml"/><Relationship Id="rId774" Type="http://schemas.openxmlformats.org/officeDocument/2006/relationships/image" Target="../media/image1400.png"/><Relationship Id="rId427" Type="http://schemas.openxmlformats.org/officeDocument/2006/relationships/customXml" Target="../ink/ink1591.xml"/><Relationship Id="rId469" Type="http://schemas.openxmlformats.org/officeDocument/2006/relationships/customXml" Target="../ink/ink1612.xml"/><Relationship Id="rId634" Type="http://schemas.openxmlformats.org/officeDocument/2006/relationships/image" Target="../media/image1330.png"/><Relationship Id="rId676" Type="http://schemas.openxmlformats.org/officeDocument/2006/relationships/image" Target="../media/image1351.png"/><Relationship Id="rId841" Type="http://schemas.openxmlformats.org/officeDocument/2006/relationships/customXml" Target="../ink/ink1798.xml"/><Relationship Id="rId26" Type="http://schemas.openxmlformats.org/officeDocument/2006/relationships/image" Target="../media/image1026.png"/><Relationship Id="rId231" Type="http://schemas.openxmlformats.org/officeDocument/2006/relationships/customXml" Target="../ink/ink1493.xml"/><Relationship Id="rId273" Type="http://schemas.openxmlformats.org/officeDocument/2006/relationships/customXml" Target="../ink/ink1514.xml"/><Relationship Id="rId329" Type="http://schemas.openxmlformats.org/officeDocument/2006/relationships/customXml" Target="../ink/ink1542.xml"/><Relationship Id="rId480" Type="http://schemas.openxmlformats.org/officeDocument/2006/relationships/image" Target="../media/image1253.png"/><Relationship Id="rId536" Type="http://schemas.openxmlformats.org/officeDocument/2006/relationships/image" Target="../media/image1281.png"/><Relationship Id="rId701" Type="http://schemas.openxmlformats.org/officeDocument/2006/relationships/customXml" Target="../ink/ink1728.xml"/><Relationship Id="rId68" Type="http://schemas.openxmlformats.org/officeDocument/2006/relationships/image" Target="../media/image1047.png"/><Relationship Id="rId133" Type="http://schemas.openxmlformats.org/officeDocument/2006/relationships/customXml" Target="../ink/ink1444.xml"/><Relationship Id="rId175" Type="http://schemas.openxmlformats.org/officeDocument/2006/relationships/customXml" Target="../ink/ink1465.xml"/><Relationship Id="rId340" Type="http://schemas.openxmlformats.org/officeDocument/2006/relationships/image" Target="../media/image1183.png"/><Relationship Id="rId578" Type="http://schemas.openxmlformats.org/officeDocument/2006/relationships/image" Target="../media/image1302.png"/><Relationship Id="rId743" Type="http://schemas.openxmlformats.org/officeDocument/2006/relationships/customXml" Target="../ink/ink1749.xml"/><Relationship Id="rId785" Type="http://schemas.openxmlformats.org/officeDocument/2006/relationships/customXml" Target="../ink/ink1770.xml"/><Relationship Id="rId200" Type="http://schemas.openxmlformats.org/officeDocument/2006/relationships/image" Target="../media/image1113.png"/><Relationship Id="rId382" Type="http://schemas.openxmlformats.org/officeDocument/2006/relationships/image" Target="../media/image1204.png"/><Relationship Id="rId438" Type="http://schemas.openxmlformats.org/officeDocument/2006/relationships/image" Target="../media/image1232.png"/><Relationship Id="rId603" Type="http://schemas.openxmlformats.org/officeDocument/2006/relationships/customXml" Target="../ink/ink1679.xml"/><Relationship Id="rId645" Type="http://schemas.openxmlformats.org/officeDocument/2006/relationships/customXml" Target="../ink/ink1700.xml"/><Relationship Id="rId687" Type="http://schemas.openxmlformats.org/officeDocument/2006/relationships/customXml" Target="../ink/ink1721.xml"/><Relationship Id="rId810" Type="http://schemas.openxmlformats.org/officeDocument/2006/relationships/image" Target="../media/image1418.png"/><Relationship Id="rId242" Type="http://schemas.openxmlformats.org/officeDocument/2006/relationships/image" Target="../media/image1134.png"/><Relationship Id="rId284" Type="http://schemas.openxmlformats.org/officeDocument/2006/relationships/image" Target="../media/image1155.png"/><Relationship Id="rId491" Type="http://schemas.openxmlformats.org/officeDocument/2006/relationships/customXml" Target="../ink/ink1623.xml"/><Relationship Id="rId505" Type="http://schemas.openxmlformats.org/officeDocument/2006/relationships/customXml" Target="../ink/ink1630.xml"/><Relationship Id="rId712" Type="http://schemas.openxmlformats.org/officeDocument/2006/relationships/image" Target="../media/image1369.png"/><Relationship Id="rId37" Type="http://schemas.openxmlformats.org/officeDocument/2006/relationships/customXml" Target="../ink/ink1396.xml"/><Relationship Id="rId79" Type="http://schemas.openxmlformats.org/officeDocument/2006/relationships/customXml" Target="../ink/ink1417.xml"/><Relationship Id="rId102" Type="http://schemas.openxmlformats.org/officeDocument/2006/relationships/image" Target="../media/image1064.png"/><Relationship Id="rId144" Type="http://schemas.openxmlformats.org/officeDocument/2006/relationships/image" Target="../media/image1085.png"/><Relationship Id="rId547" Type="http://schemas.openxmlformats.org/officeDocument/2006/relationships/customXml" Target="../ink/ink1651.xml"/><Relationship Id="rId589" Type="http://schemas.openxmlformats.org/officeDocument/2006/relationships/customXml" Target="../ink/ink1672.xml"/><Relationship Id="rId754" Type="http://schemas.openxmlformats.org/officeDocument/2006/relationships/image" Target="../media/image1390.png"/><Relationship Id="rId796" Type="http://schemas.openxmlformats.org/officeDocument/2006/relationships/image" Target="../media/image1411.png"/><Relationship Id="rId90" Type="http://schemas.openxmlformats.org/officeDocument/2006/relationships/image" Target="../media/image1058.png"/><Relationship Id="rId186" Type="http://schemas.openxmlformats.org/officeDocument/2006/relationships/image" Target="../media/image1106.png"/><Relationship Id="rId351" Type="http://schemas.openxmlformats.org/officeDocument/2006/relationships/customXml" Target="../ink/ink1553.xml"/><Relationship Id="rId393" Type="http://schemas.openxmlformats.org/officeDocument/2006/relationships/customXml" Target="../ink/ink1574.xml"/><Relationship Id="rId407" Type="http://schemas.openxmlformats.org/officeDocument/2006/relationships/customXml" Target="../ink/ink1581.xml"/><Relationship Id="rId449" Type="http://schemas.openxmlformats.org/officeDocument/2006/relationships/customXml" Target="../ink/ink1602.xml"/><Relationship Id="rId614" Type="http://schemas.openxmlformats.org/officeDocument/2006/relationships/image" Target="../media/image1320.png"/><Relationship Id="rId656" Type="http://schemas.openxmlformats.org/officeDocument/2006/relationships/image" Target="../media/image1341.png"/><Relationship Id="rId821" Type="http://schemas.openxmlformats.org/officeDocument/2006/relationships/customXml" Target="../ink/ink1788.xml"/><Relationship Id="rId211" Type="http://schemas.openxmlformats.org/officeDocument/2006/relationships/customXml" Target="../ink/ink1483.xml"/><Relationship Id="rId253" Type="http://schemas.openxmlformats.org/officeDocument/2006/relationships/customXml" Target="../ink/ink1504.xml"/><Relationship Id="rId295" Type="http://schemas.openxmlformats.org/officeDocument/2006/relationships/customXml" Target="../ink/ink1525.xml"/><Relationship Id="rId309" Type="http://schemas.openxmlformats.org/officeDocument/2006/relationships/customXml" Target="../ink/ink1532.xml"/><Relationship Id="rId460" Type="http://schemas.openxmlformats.org/officeDocument/2006/relationships/image" Target="../media/image1243.png"/><Relationship Id="rId516" Type="http://schemas.openxmlformats.org/officeDocument/2006/relationships/image" Target="../media/image1271.png"/><Relationship Id="rId698" Type="http://schemas.openxmlformats.org/officeDocument/2006/relationships/image" Target="../media/image1362.png"/><Relationship Id="rId48" Type="http://schemas.openxmlformats.org/officeDocument/2006/relationships/image" Target="../media/image1037.png"/><Relationship Id="rId113" Type="http://schemas.openxmlformats.org/officeDocument/2006/relationships/customXml" Target="../ink/ink1434.xml"/><Relationship Id="rId320" Type="http://schemas.openxmlformats.org/officeDocument/2006/relationships/image" Target="../media/image1173.png"/><Relationship Id="rId558" Type="http://schemas.openxmlformats.org/officeDocument/2006/relationships/image" Target="../media/image1292.png"/><Relationship Id="rId723" Type="http://schemas.openxmlformats.org/officeDocument/2006/relationships/customXml" Target="../ink/ink1739.xml"/><Relationship Id="rId765" Type="http://schemas.openxmlformats.org/officeDocument/2006/relationships/customXml" Target="../ink/ink1760.xml"/><Relationship Id="rId155" Type="http://schemas.openxmlformats.org/officeDocument/2006/relationships/customXml" Target="../ink/ink1455.xml"/><Relationship Id="rId197" Type="http://schemas.openxmlformats.org/officeDocument/2006/relationships/customXml" Target="../ink/ink1476.xml"/><Relationship Id="rId362" Type="http://schemas.openxmlformats.org/officeDocument/2006/relationships/image" Target="../media/image1194.png"/><Relationship Id="rId418" Type="http://schemas.openxmlformats.org/officeDocument/2006/relationships/image" Target="../media/image1222.png"/><Relationship Id="rId625" Type="http://schemas.openxmlformats.org/officeDocument/2006/relationships/customXml" Target="../ink/ink1690.xml"/><Relationship Id="rId832" Type="http://schemas.openxmlformats.org/officeDocument/2006/relationships/image" Target="../media/image1429.png"/><Relationship Id="rId222" Type="http://schemas.openxmlformats.org/officeDocument/2006/relationships/image" Target="../media/image1124.png"/><Relationship Id="rId264" Type="http://schemas.openxmlformats.org/officeDocument/2006/relationships/image" Target="../media/image1145.png"/><Relationship Id="rId471" Type="http://schemas.openxmlformats.org/officeDocument/2006/relationships/customXml" Target="../ink/ink1613.xml"/><Relationship Id="rId667" Type="http://schemas.openxmlformats.org/officeDocument/2006/relationships/customXml" Target="../ink/ink1711.xml"/><Relationship Id="rId17" Type="http://schemas.openxmlformats.org/officeDocument/2006/relationships/customXml" Target="../ink/ink1386.xml"/><Relationship Id="rId59" Type="http://schemas.openxmlformats.org/officeDocument/2006/relationships/customXml" Target="../ink/ink1407.xml"/><Relationship Id="rId124" Type="http://schemas.openxmlformats.org/officeDocument/2006/relationships/image" Target="../media/image1075.png"/><Relationship Id="rId527" Type="http://schemas.openxmlformats.org/officeDocument/2006/relationships/customXml" Target="../ink/ink1641.xml"/><Relationship Id="rId569" Type="http://schemas.openxmlformats.org/officeDocument/2006/relationships/customXml" Target="../ink/ink1662.xml"/><Relationship Id="rId734" Type="http://schemas.openxmlformats.org/officeDocument/2006/relationships/image" Target="../media/image1380.png"/><Relationship Id="rId776" Type="http://schemas.openxmlformats.org/officeDocument/2006/relationships/image" Target="../media/image1401.png"/><Relationship Id="rId70" Type="http://schemas.openxmlformats.org/officeDocument/2006/relationships/image" Target="../media/image1048.png"/><Relationship Id="rId166" Type="http://schemas.openxmlformats.org/officeDocument/2006/relationships/image" Target="../media/image1096.png"/><Relationship Id="rId331" Type="http://schemas.openxmlformats.org/officeDocument/2006/relationships/customXml" Target="../ink/ink1543.xml"/><Relationship Id="rId373" Type="http://schemas.openxmlformats.org/officeDocument/2006/relationships/customXml" Target="../ink/ink1564.xml"/><Relationship Id="rId429" Type="http://schemas.openxmlformats.org/officeDocument/2006/relationships/customXml" Target="../ink/ink1592.xml"/><Relationship Id="rId580" Type="http://schemas.openxmlformats.org/officeDocument/2006/relationships/image" Target="../media/image1303.png"/><Relationship Id="rId636" Type="http://schemas.openxmlformats.org/officeDocument/2006/relationships/image" Target="../media/image1331.png"/><Relationship Id="rId801" Type="http://schemas.openxmlformats.org/officeDocument/2006/relationships/customXml" Target="../ink/ink177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94.xml"/><Relationship Id="rId440" Type="http://schemas.openxmlformats.org/officeDocument/2006/relationships/image" Target="../media/image1233.png"/><Relationship Id="rId678" Type="http://schemas.openxmlformats.org/officeDocument/2006/relationships/image" Target="../media/image1352.png"/><Relationship Id="rId28" Type="http://schemas.openxmlformats.org/officeDocument/2006/relationships/image" Target="../media/image1027.png"/><Relationship Id="rId275" Type="http://schemas.openxmlformats.org/officeDocument/2006/relationships/customXml" Target="../ink/ink1515.xml"/><Relationship Id="rId300" Type="http://schemas.openxmlformats.org/officeDocument/2006/relationships/image" Target="../media/image1163.png"/><Relationship Id="rId482" Type="http://schemas.openxmlformats.org/officeDocument/2006/relationships/image" Target="../media/image1254.png"/><Relationship Id="rId538" Type="http://schemas.openxmlformats.org/officeDocument/2006/relationships/image" Target="../media/image1282.png"/><Relationship Id="rId703" Type="http://schemas.openxmlformats.org/officeDocument/2006/relationships/customXml" Target="../ink/ink1729.xml"/><Relationship Id="rId745" Type="http://schemas.openxmlformats.org/officeDocument/2006/relationships/customXml" Target="../ink/ink1750.xml"/><Relationship Id="rId81" Type="http://schemas.openxmlformats.org/officeDocument/2006/relationships/customXml" Target="../ink/ink1418.xml"/><Relationship Id="rId135" Type="http://schemas.openxmlformats.org/officeDocument/2006/relationships/customXml" Target="../ink/ink1445.xml"/><Relationship Id="rId177" Type="http://schemas.openxmlformats.org/officeDocument/2006/relationships/customXml" Target="../ink/ink1466.xml"/><Relationship Id="rId342" Type="http://schemas.openxmlformats.org/officeDocument/2006/relationships/image" Target="../media/image1184.png"/><Relationship Id="rId384" Type="http://schemas.openxmlformats.org/officeDocument/2006/relationships/image" Target="../media/image1205.png"/><Relationship Id="rId591" Type="http://schemas.openxmlformats.org/officeDocument/2006/relationships/customXml" Target="../ink/ink1673.xml"/><Relationship Id="rId605" Type="http://schemas.openxmlformats.org/officeDocument/2006/relationships/customXml" Target="../ink/ink1680.xml"/><Relationship Id="rId787" Type="http://schemas.openxmlformats.org/officeDocument/2006/relationships/customXml" Target="../ink/ink1771.xml"/><Relationship Id="rId812" Type="http://schemas.openxmlformats.org/officeDocument/2006/relationships/image" Target="../media/image1419.png"/><Relationship Id="rId202" Type="http://schemas.openxmlformats.org/officeDocument/2006/relationships/image" Target="../media/image1114.png"/><Relationship Id="rId244" Type="http://schemas.openxmlformats.org/officeDocument/2006/relationships/image" Target="../media/image1135.png"/><Relationship Id="rId647" Type="http://schemas.openxmlformats.org/officeDocument/2006/relationships/customXml" Target="../ink/ink1701.xml"/><Relationship Id="rId689" Type="http://schemas.openxmlformats.org/officeDocument/2006/relationships/customXml" Target="../ink/ink1722.xml"/><Relationship Id="rId39" Type="http://schemas.openxmlformats.org/officeDocument/2006/relationships/customXml" Target="../ink/ink1397.xml"/><Relationship Id="rId286" Type="http://schemas.openxmlformats.org/officeDocument/2006/relationships/image" Target="../media/image1156.png"/><Relationship Id="rId451" Type="http://schemas.openxmlformats.org/officeDocument/2006/relationships/customXml" Target="../ink/ink1603.xml"/><Relationship Id="rId493" Type="http://schemas.openxmlformats.org/officeDocument/2006/relationships/customXml" Target="../ink/ink1624.xml"/><Relationship Id="rId507" Type="http://schemas.openxmlformats.org/officeDocument/2006/relationships/customXml" Target="../ink/ink1631.xml"/><Relationship Id="rId549" Type="http://schemas.openxmlformats.org/officeDocument/2006/relationships/customXml" Target="../ink/ink1652.xml"/><Relationship Id="rId714" Type="http://schemas.openxmlformats.org/officeDocument/2006/relationships/image" Target="../media/image1370.png"/><Relationship Id="rId756" Type="http://schemas.openxmlformats.org/officeDocument/2006/relationships/image" Target="../media/image1391.png"/><Relationship Id="rId50" Type="http://schemas.openxmlformats.org/officeDocument/2006/relationships/image" Target="../media/image1038.png"/><Relationship Id="rId104" Type="http://schemas.openxmlformats.org/officeDocument/2006/relationships/image" Target="../media/image1065.png"/><Relationship Id="rId146" Type="http://schemas.openxmlformats.org/officeDocument/2006/relationships/image" Target="../media/image1086.png"/><Relationship Id="rId188" Type="http://schemas.openxmlformats.org/officeDocument/2006/relationships/image" Target="../media/image1107.png"/><Relationship Id="rId311" Type="http://schemas.openxmlformats.org/officeDocument/2006/relationships/customXml" Target="../ink/ink1533.xml"/><Relationship Id="rId353" Type="http://schemas.openxmlformats.org/officeDocument/2006/relationships/customXml" Target="../ink/ink1554.xml"/><Relationship Id="rId395" Type="http://schemas.openxmlformats.org/officeDocument/2006/relationships/customXml" Target="../ink/ink1575.xml"/><Relationship Id="rId409" Type="http://schemas.openxmlformats.org/officeDocument/2006/relationships/customXml" Target="../ink/ink1582.xml"/><Relationship Id="rId560" Type="http://schemas.openxmlformats.org/officeDocument/2006/relationships/image" Target="../media/image1293.png"/><Relationship Id="rId798" Type="http://schemas.openxmlformats.org/officeDocument/2006/relationships/image" Target="../media/image1412.png"/><Relationship Id="rId92" Type="http://schemas.openxmlformats.org/officeDocument/2006/relationships/image" Target="../media/image1059.png"/><Relationship Id="rId213" Type="http://schemas.openxmlformats.org/officeDocument/2006/relationships/customXml" Target="../ink/ink1484.xml"/><Relationship Id="rId420" Type="http://schemas.openxmlformats.org/officeDocument/2006/relationships/image" Target="../media/image1223.png"/><Relationship Id="rId616" Type="http://schemas.openxmlformats.org/officeDocument/2006/relationships/image" Target="../media/image1321.png"/><Relationship Id="rId658" Type="http://schemas.openxmlformats.org/officeDocument/2006/relationships/image" Target="../media/image1342.png"/><Relationship Id="rId823" Type="http://schemas.openxmlformats.org/officeDocument/2006/relationships/customXml" Target="../ink/ink1789.xml"/><Relationship Id="rId255" Type="http://schemas.openxmlformats.org/officeDocument/2006/relationships/customXml" Target="../ink/ink1505.xml"/><Relationship Id="rId297" Type="http://schemas.openxmlformats.org/officeDocument/2006/relationships/customXml" Target="../ink/ink1526.xml"/><Relationship Id="rId462" Type="http://schemas.openxmlformats.org/officeDocument/2006/relationships/image" Target="../media/image1244.png"/><Relationship Id="rId518" Type="http://schemas.openxmlformats.org/officeDocument/2006/relationships/image" Target="../media/image1272.png"/><Relationship Id="rId725" Type="http://schemas.openxmlformats.org/officeDocument/2006/relationships/customXml" Target="../ink/ink1740.xml"/><Relationship Id="rId115" Type="http://schemas.openxmlformats.org/officeDocument/2006/relationships/customXml" Target="../ink/ink1435.xml"/><Relationship Id="rId157" Type="http://schemas.openxmlformats.org/officeDocument/2006/relationships/customXml" Target="../ink/ink1456.xml"/><Relationship Id="rId322" Type="http://schemas.openxmlformats.org/officeDocument/2006/relationships/image" Target="../media/image1174.png"/><Relationship Id="rId364" Type="http://schemas.openxmlformats.org/officeDocument/2006/relationships/image" Target="../media/image1195.png"/><Relationship Id="rId767" Type="http://schemas.openxmlformats.org/officeDocument/2006/relationships/customXml" Target="../ink/ink1761.xml"/><Relationship Id="rId61" Type="http://schemas.openxmlformats.org/officeDocument/2006/relationships/customXml" Target="../ink/ink1408.xml"/><Relationship Id="rId199" Type="http://schemas.openxmlformats.org/officeDocument/2006/relationships/customXml" Target="../ink/ink1477.xml"/><Relationship Id="rId571" Type="http://schemas.openxmlformats.org/officeDocument/2006/relationships/customXml" Target="../ink/ink1663.xml"/><Relationship Id="rId627" Type="http://schemas.openxmlformats.org/officeDocument/2006/relationships/customXml" Target="../ink/ink1691.xml"/><Relationship Id="rId669" Type="http://schemas.openxmlformats.org/officeDocument/2006/relationships/customXml" Target="../ink/ink1712.xml"/><Relationship Id="rId834" Type="http://schemas.openxmlformats.org/officeDocument/2006/relationships/image" Target="../media/image1430.png"/><Relationship Id="rId19" Type="http://schemas.openxmlformats.org/officeDocument/2006/relationships/customXml" Target="../ink/ink1387.xml"/><Relationship Id="rId224" Type="http://schemas.openxmlformats.org/officeDocument/2006/relationships/image" Target="../media/image1125.png"/><Relationship Id="rId266" Type="http://schemas.openxmlformats.org/officeDocument/2006/relationships/image" Target="../media/image1146.png"/><Relationship Id="rId431" Type="http://schemas.openxmlformats.org/officeDocument/2006/relationships/customXml" Target="../ink/ink1593.xml"/><Relationship Id="rId473" Type="http://schemas.openxmlformats.org/officeDocument/2006/relationships/customXml" Target="../ink/ink1614.xml"/><Relationship Id="rId529" Type="http://schemas.openxmlformats.org/officeDocument/2006/relationships/customXml" Target="../ink/ink1642.xml"/><Relationship Id="rId680" Type="http://schemas.openxmlformats.org/officeDocument/2006/relationships/image" Target="../media/image1353.png"/><Relationship Id="rId736" Type="http://schemas.openxmlformats.org/officeDocument/2006/relationships/image" Target="../media/image1381.png"/><Relationship Id="rId30" Type="http://schemas.openxmlformats.org/officeDocument/2006/relationships/image" Target="../media/image1028.png"/><Relationship Id="rId126" Type="http://schemas.openxmlformats.org/officeDocument/2006/relationships/image" Target="../media/image1076.png"/><Relationship Id="rId168" Type="http://schemas.openxmlformats.org/officeDocument/2006/relationships/image" Target="../media/image1097.png"/><Relationship Id="rId333" Type="http://schemas.openxmlformats.org/officeDocument/2006/relationships/customXml" Target="../ink/ink1544.xml"/><Relationship Id="rId540" Type="http://schemas.openxmlformats.org/officeDocument/2006/relationships/image" Target="../media/image1283.png"/><Relationship Id="rId778" Type="http://schemas.openxmlformats.org/officeDocument/2006/relationships/image" Target="../media/image1402.png"/><Relationship Id="rId72" Type="http://schemas.openxmlformats.org/officeDocument/2006/relationships/image" Target="../media/image1049.png"/><Relationship Id="rId375" Type="http://schemas.openxmlformats.org/officeDocument/2006/relationships/customXml" Target="../ink/ink1565.xml"/><Relationship Id="rId582" Type="http://schemas.openxmlformats.org/officeDocument/2006/relationships/image" Target="../media/image1304.png"/><Relationship Id="rId638" Type="http://schemas.openxmlformats.org/officeDocument/2006/relationships/image" Target="../media/image1332.png"/><Relationship Id="rId803" Type="http://schemas.openxmlformats.org/officeDocument/2006/relationships/customXml" Target="../ink/ink1779.xml"/><Relationship Id="rId3" Type="http://schemas.openxmlformats.org/officeDocument/2006/relationships/customXml" Target="../ink/ink1379.xml"/><Relationship Id="rId235" Type="http://schemas.openxmlformats.org/officeDocument/2006/relationships/customXml" Target="../ink/ink1495.xml"/><Relationship Id="rId277" Type="http://schemas.openxmlformats.org/officeDocument/2006/relationships/customXml" Target="../ink/ink1516.xml"/><Relationship Id="rId400" Type="http://schemas.openxmlformats.org/officeDocument/2006/relationships/image" Target="../media/image1213.png"/><Relationship Id="rId442" Type="http://schemas.openxmlformats.org/officeDocument/2006/relationships/image" Target="../media/image1234.png"/><Relationship Id="rId484" Type="http://schemas.openxmlformats.org/officeDocument/2006/relationships/image" Target="../media/image1255.png"/><Relationship Id="rId705" Type="http://schemas.openxmlformats.org/officeDocument/2006/relationships/customXml" Target="../ink/ink1730.xml"/><Relationship Id="rId137" Type="http://schemas.openxmlformats.org/officeDocument/2006/relationships/customXml" Target="../ink/ink1446.xml"/><Relationship Id="rId302" Type="http://schemas.openxmlformats.org/officeDocument/2006/relationships/image" Target="../media/image1164.png"/><Relationship Id="rId344" Type="http://schemas.openxmlformats.org/officeDocument/2006/relationships/image" Target="../media/image1185.png"/><Relationship Id="rId691" Type="http://schemas.openxmlformats.org/officeDocument/2006/relationships/customXml" Target="../ink/ink1723.xml"/><Relationship Id="rId747" Type="http://schemas.openxmlformats.org/officeDocument/2006/relationships/customXml" Target="../ink/ink1751.xml"/><Relationship Id="rId789" Type="http://schemas.openxmlformats.org/officeDocument/2006/relationships/customXml" Target="../ink/ink1772.xml"/><Relationship Id="rId41" Type="http://schemas.openxmlformats.org/officeDocument/2006/relationships/customXml" Target="../ink/ink1398.xml"/><Relationship Id="rId83" Type="http://schemas.openxmlformats.org/officeDocument/2006/relationships/customXml" Target="../ink/ink1419.xml"/><Relationship Id="rId179" Type="http://schemas.openxmlformats.org/officeDocument/2006/relationships/customXml" Target="../ink/ink1467.xml"/><Relationship Id="rId386" Type="http://schemas.openxmlformats.org/officeDocument/2006/relationships/image" Target="../media/image1206.png"/><Relationship Id="rId551" Type="http://schemas.openxmlformats.org/officeDocument/2006/relationships/customXml" Target="../ink/ink1653.xml"/><Relationship Id="rId593" Type="http://schemas.openxmlformats.org/officeDocument/2006/relationships/customXml" Target="../ink/ink1674.xml"/><Relationship Id="rId607" Type="http://schemas.openxmlformats.org/officeDocument/2006/relationships/customXml" Target="../ink/ink1681.xml"/><Relationship Id="rId649" Type="http://schemas.openxmlformats.org/officeDocument/2006/relationships/customXml" Target="../ink/ink1702.xml"/><Relationship Id="rId814" Type="http://schemas.openxmlformats.org/officeDocument/2006/relationships/image" Target="../media/image1420.png"/><Relationship Id="rId190" Type="http://schemas.openxmlformats.org/officeDocument/2006/relationships/image" Target="../media/image1108.png"/><Relationship Id="rId204" Type="http://schemas.openxmlformats.org/officeDocument/2006/relationships/image" Target="../media/image1115.png"/><Relationship Id="rId246" Type="http://schemas.openxmlformats.org/officeDocument/2006/relationships/image" Target="../media/image1136.png"/><Relationship Id="rId288" Type="http://schemas.openxmlformats.org/officeDocument/2006/relationships/image" Target="../media/image1157.png"/><Relationship Id="rId411" Type="http://schemas.openxmlformats.org/officeDocument/2006/relationships/customXml" Target="../ink/ink1583.xml"/><Relationship Id="rId453" Type="http://schemas.openxmlformats.org/officeDocument/2006/relationships/customXml" Target="../ink/ink1604.xml"/><Relationship Id="rId509" Type="http://schemas.openxmlformats.org/officeDocument/2006/relationships/customXml" Target="../ink/ink1632.xml"/><Relationship Id="rId660" Type="http://schemas.openxmlformats.org/officeDocument/2006/relationships/image" Target="../media/image1343.png"/><Relationship Id="rId106" Type="http://schemas.openxmlformats.org/officeDocument/2006/relationships/image" Target="../media/image1066.png"/><Relationship Id="rId313" Type="http://schemas.openxmlformats.org/officeDocument/2006/relationships/customXml" Target="../ink/ink1534.xml"/><Relationship Id="rId495" Type="http://schemas.openxmlformats.org/officeDocument/2006/relationships/customXml" Target="../ink/ink1625.xml"/><Relationship Id="rId716" Type="http://schemas.openxmlformats.org/officeDocument/2006/relationships/image" Target="../media/image1371.png"/><Relationship Id="rId758" Type="http://schemas.openxmlformats.org/officeDocument/2006/relationships/image" Target="../media/image1392.png"/><Relationship Id="rId10" Type="http://schemas.openxmlformats.org/officeDocument/2006/relationships/image" Target="../media/image1018.png"/><Relationship Id="rId52" Type="http://schemas.openxmlformats.org/officeDocument/2006/relationships/image" Target="../media/image1039.png"/><Relationship Id="rId94" Type="http://schemas.openxmlformats.org/officeDocument/2006/relationships/image" Target="../media/image1060.png"/><Relationship Id="rId148" Type="http://schemas.openxmlformats.org/officeDocument/2006/relationships/image" Target="../media/image1087.png"/><Relationship Id="rId355" Type="http://schemas.openxmlformats.org/officeDocument/2006/relationships/customXml" Target="../ink/ink1555.xml"/><Relationship Id="rId397" Type="http://schemas.openxmlformats.org/officeDocument/2006/relationships/customXml" Target="../ink/ink1576.xml"/><Relationship Id="rId520" Type="http://schemas.openxmlformats.org/officeDocument/2006/relationships/image" Target="../media/image1273.png"/><Relationship Id="rId562" Type="http://schemas.openxmlformats.org/officeDocument/2006/relationships/image" Target="../media/image1294.png"/><Relationship Id="rId618" Type="http://schemas.openxmlformats.org/officeDocument/2006/relationships/image" Target="../media/image1322.png"/><Relationship Id="rId825" Type="http://schemas.openxmlformats.org/officeDocument/2006/relationships/customXml" Target="../ink/ink1790.xml"/><Relationship Id="rId215" Type="http://schemas.openxmlformats.org/officeDocument/2006/relationships/customXml" Target="../ink/ink1485.xml"/><Relationship Id="rId257" Type="http://schemas.openxmlformats.org/officeDocument/2006/relationships/customXml" Target="../ink/ink1506.xml"/><Relationship Id="rId422" Type="http://schemas.openxmlformats.org/officeDocument/2006/relationships/image" Target="../media/image1224.png"/><Relationship Id="rId464" Type="http://schemas.openxmlformats.org/officeDocument/2006/relationships/image" Target="../media/image1245.png"/><Relationship Id="rId299" Type="http://schemas.openxmlformats.org/officeDocument/2006/relationships/customXml" Target="../ink/ink1527.xml"/><Relationship Id="rId727" Type="http://schemas.openxmlformats.org/officeDocument/2006/relationships/customXml" Target="../ink/ink1741.xml"/><Relationship Id="rId63" Type="http://schemas.openxmlformats.org/officeDocument/2006/relationships/customXml" Target="../ink/ink1409.xml"/><Relationship Id="rId159" Type="http://schemas.openxmlformats.org/officeDocument/2006/relationships/customXml" Target="../ink/ink1457.xml"/><Relationship Id="rId366" Type="http://schemas.openxmlformats.org/officeDocument/2006/relationships/image" Target="../media/image1196.png"/><Relationship Id="rId573" Type="http://schemas.openxmlformats.org/officeDocument/2006/relationships/customXml" Target="../ink/ink1664.xml"/><Relationship Id="rId780" Type="http://schemas.openxmlformats.org/officeDocument/2006/relationships/image" Target="../media/image1403.png"/><Relationship Id="rId226" Type="http://schemas.openxmlformats.org/officeDocument/2006/relationships/image" Target="../media/image1126.png"/><Relationship Id="rId433" Type="http://schemas.openxmlformats.org/officeDocument/2006/relationships/customXml" Target="../ink/ink1594.xml"/><Relationship Id="rId640" Type="http://schemas.openxmlformats.org/officeDocument/2006/relationships/image" Target="../media/image1333.png"/><Relationship Id="rId738" Type="http://schemas.openxmlformats.org/officeDocument/2006/relationships/image" Target="../media/image1382.png"/><Relationship Id="rId74" Type="http://schemas.openxmlformats.org/officeDocument/2006/relationships/image" Target="../media/image1050.png"/><Relationship Id="rId377" Type="http://schemas.openxmlformats.org/officeDocument/2006/relationships/customXml" Target="../ink/ink1566.xml"/><Relationship Id="rId500" Type="http://schemas.openxmlformats.org/officeDocument/2006/relationships/image" Target="../media/image1263.png"/><Relationship Id="rId584" Type="http://schemas.openxmlformats.org/officeDocument/2006/relationships/image" Target="../media/image1305.png"/><Relationship Id="rId805" Type="http://schemas.openxmlformats.org/officeDocument/2006/relationships/customXml" Target="../ink/ink1780.xml"/><Relationship Id="rId5" Type="http://schemas.openxmlformats.org/officeDocument/2006/relationships/customXml" Target="../ink/ink1380.xml"/><Relationship Id="rId237" Type="http://schemas.openxmlformats.org/officeDocument/2006/relationships/customXml" Target="../ink/ink1496.xml"/><Relationship Id="rId791" Type="http://schemas.openxmlformats.org/officeDocument/2006/relationships/customXml" Target="../ink/ink1773.xml"/><Relationship Id="rId444" Type="http://schemas.openxmlformats.org/officeDocument/2006/relationships/image" Target="../media/image1235.png"/><Relationship Id="rId651" Type="http://schemas.openxmlformats.org/officeDocument/2006/relationships/customXml" Target="../ink/ink1703.xml"/><Relationship Id="rId749" Type="http://schemas.openxmlformats.org/officeDocument/2006/relationships/customXml" Target="../ink/ink1752.xml"/><Relationship Id="rId290" Type="http://schemas.openxmlformats.org/officeDocument/2006/relationships/image" Target="../media/image1158.png"/><Relationship Id="rId304" Type="http://schemas.openxmlformats.org/officeDocument/2006/relationships/image" Target="../media/image1165.png"/><Relationship Id="rId388" Type="http://schemas.openxmlformats.org/officeDocument/2006/relationships/image" Target="../media/image1207.png"/><Relationship Id="rId511" Type="http://schemas.openxmlformats.org/officeDocument/2006/relationships/customXml" Target="../ink/ink1633.xml"/><Relationship Id="rId609" Type="http://schemas.openxmlformats.org/officeDocument/2006/relationships/customXml" Target="../ink/ink1682.xml"/><Relationship Id="rId85" Type="http://schemas.openxmlformats.org/officeDocument/2006/relationships/customXml" Target="../ink/ink1420.xml"/><Relationship Id="rId150" Type="http://schemas.openxmlformats.org/officeDocument/2006/relationships/image" Target="../media/image1088.png"/><Relationship Id="rId595" Type="http://schemas.openxmlformats.org/officeDocument/2006/relationships/customXml" Target="../ink/ink1675.xml"/><Relationship Id="rId816" Type="http://schemas.openxmlformats.org/officeDocument/2006/relationships/image" Target="../media/image1421.png"/><Relationship Id="rId248" Type="http://schemas.openxmlformats.org/officeDocument/2006/relationships/image" Target="../media/image1137.png"/><Relationship Id="rId455" Type="http://schemas.openxmlformats.org/officeDocument/2006/relationships/customXml" Target="../ink/ink1605.xml"/><Relationship Id="rId662" Type="http://schemas.openxmlformats.org/officeDocument/2006/relationships/image" Target="../media/image1344.png"/><Relationship Id="rId12" Type="http://schemas.openxmlformats.org/officeDocument/2006/relationships/image" Target="../media/image1019.png"/><Relationship Id="rId108" Type="http://schemas.openxmlformats.org/officeDocument/2006/relationships/image" Target="../media/image1067.png"/><Relationship Id="rId315" Type="http://schemas.openxmlformats.org/officeDocument/2006/relationships/customXml" Target="../ink/ink1535.xml"/><Relationship Id="rId522" Type="http://schemas.openxmlformats.org/officeDocument/2006/relationships/image" Target="../media/image1274.png"/><Relationship Id="rId96" Type="http://schemas.openxmlformats.org/officeDocument/2006/relationships/image" Target="../media/image1061.png"/><Relationship Id="rId161" Type="http://schemas.openxmlformats.org/officeDocument/2006/relationships/customXml" Target="../ink/ink1458.xml"/><Relationship Id="rId399" Type="http://schemas.openxmlformats.org/officeDocument/2006/relationships/customXml" Target="../ink/ink1577.xml"/><Relationship Id="rId827" Type="http://schemas.openxmlformats.org/officeDocument/2006/relationships/customXml" Target="../ink/ink1791.xml"/><Relationship Id="rId259" Type="http://schemas.openxmlformats.org/officeDocument/2006/relationships/customXml" Target="../ink/ink1507.xml"/><Relationship Id="rId466" Type="http://schemas.openxmlformats.org/officeDocument/2006/relationships/image" Target="../media/image1246.png"/><Relationship Id="rId673" Type="http://schemas.openxmlformats.org/officeDocument/2006/relationships/customXml" Target="../ink/ink17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</a:t>
            </a:r>
            <a:r>
              <a:rPr lang="en-US" sz="8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3</a:t>
            </a: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.6: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A Summary of Curve Sketching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6F76E5-165B-72A5-6CDF-1F992F727881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for Analyzing the Graph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/>
              <p:nvPr/>
            </p:nvSpPr>
            <p:spPr>
              <a:xfrm>
                <a:off x="154730" y="920621"/>
                <a:ext cx="11970489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Determine the Domain and Range of the Function.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Determine the Intercepts, Asymptotes, and Symmetry of the Graph.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Locate the x-values for which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either are zero or do not exist. Use the results to determine relative extrema and points of inflection.</a:t>
                </a:r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17F577-BA28-9744-0117-30B88014B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0" y="920621"/>
                <a:ext cx="11970489" cy="5016758"/>
              </a:xfrm>
              <a:prstGeom prst="rect">
                <a:avLst/>
              </a:prstGeom>
              <a:blipFill>
                <a:blip r:embed="rId2"/>
                <a:stretch>
                  <a:fillRect l="-1884" t="-2430" r="-1935" b="-5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863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6507126" cy="730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1)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507126" cy="730969"/>
              </a:xfrm>
              <a:prstGeom prst="rect">
                <a:avLst/>
              </a:prstGeom>
              <a:blipFill>
                <a:blip r:embed="rId2"/>
                <a:stretch>
                  <a:fillRect l="-3468" t="-12500" b="-4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1D42889-5F86-8D42-1BA8-4F15714C93A0}"/>
              </a:ext>
            </a:extLst>
          </p:cNvPr>
          <p:cNvGrpSpPr/>
          <p:nvPr/>
        </p:nvGrpSpPr>
        <p:grpSpPr>
          <a:xfrm>
            <a:off x="7908343" y="138641"/>
            <a:ext cx="267120" cy="331560"/>
            <a:chOff x="7908343" y="138641"/>
            <a:chExt cx="267120" cy="33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2CBEFC-D049-6777-D655-991340B9C9F1}"/>
                    </a:ext>
                  </a:extLst>
                </p14:cNvPr>
                <p14:cNvContentPartPr/>
                <p14:nvPr/>
              </p14:nvContentPartPr>
              <p14:xfrm>
                <a:off x="7908343" y="138641"/>
                <a:ext cx="133200" cy="310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2CBEFC-D049-6777-D655-991340B9C9F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890703" y="121001"/>
                  <a:ext cx="168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21530FE-DD9E-BCAB-10E0-F5CD8BCF2971}"/>
                    </a:ext>
                  </a:extLst>
                </p14:cNvPr>
                <p14:cNvContentPartPr/>
                <p14:nvPr/>
              </p14:nvContentPartPr>
              <p14:xfrm>
                <a:off x="8132983" y="236921"/>
                <a:ext cx="13320" cy="295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21530FE-DD9E-BCAB-10E0-F5CD8BCF29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15343" y="218921"/>
                  <a:ext cx="48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7FD1C4-B689-C127-CDA9-C6F66CACCFC1}"/>
                    </a:ext>
                  </a:extLst>
                </p14:cNvPr>
                <p14:cNvContentPartPr/>
                <p14:nvPr/>
              </p14:nvContentPartPr>
              <p14:xfrm>
                <a:off x="8153863" y="422681"/>
                <a:ext cx="21600" cy="4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7FD1C4-B689-C127-CDA9-C6F66CACCF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5863" y="404681"/>
                  <a:ext cx="5724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1B5B62-2919-AE29-18C6-88CA31A47BE9}"/>
              </a:ext>
            </a:extLst>
          </p:cNvPr>
          <p:cNvGrpSpPr/>
          <p:nvPr/>
        </p:nvGrpSpPr>
        <p:grpSpPr>
          <a:xfrm>
            <a:off x="8321983" y="109121"/>
            <a:ext cx="896760" cy="393840"/>
            <a:chOff x="8321983" y="109121"/>
            <a:chExt cx="89676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7306DA-AB55-84FF-373C-60284CA6DEB5}"/>
                    </a:ext>
                  </a:extLst>
                </p14:cNvPr>
                <p14:cNvContentPartPr/>
                <p14:nvPr/>
              </p14:nvContentPartPr>
              <p14:xfrm>
                <a:off x="8321983" y="172841"/>
                <a:ext cx="44280" cy="330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7306DA-AB55-84FF-373C-60284CA6DEB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03983" y="155201"/>
                  <a:ext cx="79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4FD7FB-34A5-5A8A-F551-B7C853654D29}"/>
                    </a:ext>
                  </a:extLst>
                </p14:cNvPr>
                <p14:cNvContentPartPr/>
                <p14:nvPr/>
              </p14:nvContentPartPr>
              <p14:xfrm>
                <a:off x="8379943" y="357521"/>
                <a:ext cx="104760" cy="17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4FD7FB-34A5-5A8A-F551-B7C853654D2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1943" y="339881"/>
                  <a:ext cx="140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68F5EE4-8759-D7F7-63A1-F28CB9712452}"/>
                    </a:ext>
                  </a:extLst>
                </p14:cNvPr>
                <p14:cNvContentPartPr/>
                <p14:nvPr/>
              </p14:nvContentPartPr>
              <p14:xfrm>
                <a:off x="8536903" y="288761"/>
                <a:ext cx="87840" cy="117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68F5EE4-8759-D7F7-63A1-F28CB97124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18903" y="271121"/>
                  <a:ext cx="123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B79510-217C-6EB9-1515-B6A0349E9EDA}"/>
                    </a:ext>
                  </a:extLst>
                </p14:cNvPr>
                <p14:cNvContentPartPr/>
                <p14:nvPr/>
              </p14:nvContentPartPr>
              <p14:xfrm>
                <a:off x="8614303" y="306401"/>
                <a:ext cx="126720" cy="116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B79510-217C-6EB9-1515-B6A0349E9E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6663" y="288401"/>
                  <a:ext cx="162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6C7CEDA-8BA8-AD45-45F0-A6BC7C0DBC6E}"/>
                    </a:ext>
                  </a:extLst>
                </p14:cNvPr>
                <p14:cNvContentPartPr/>
                <p14:nvPr/>
              </p14:nvContentPartPr>
              <p14:xfrm>
                <a:off x="8804743" y="361841"/>
                <a:ext cx="10800" cy="114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6C7CEDA-8BA8-AD45-45F0-A6BC7C0DBC6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787103" y="344201"/>
                  <a:ext cx="46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43550E-6743-D0F5-95B9-8A8C93713E4D}"/>
                    </a:ext>
                  </a:extLst>
                </p14:cNvPr>
                <p14:cNvContentPartPr/>
                <p14:nvPr/>
              </p14:nvContentPartPr>
              <p14:xfrm>
                <a:off x="8892223" y="266801"/>
                <a:ext cx="101880" cy="123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E43550E-6743-D0F5-95B9-8A8C93713E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74583" y="248801"/>
                  <a:ext cx="137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CD2E022-0CE6-76CF-560F-C9A7E1AB07EF}"/>
                    </a:ext>
                  </a:extLst>
                </p14:cNvPr>
                <p14:cNvContentPartPr/>
                <p14:nvPr/>
              </p14:nvContentPartPr>
              <p14:xfrm>
                <a:off x="9001303" y="277601"/>
                <a:ext cx="120600" cy="96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CD2E022-0CE6-76CF-560F-C9A7E1AB07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83303" y="259601"/>
                  <a:ext cx="156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A36A3B1-52C0-AA7B-ACEE-E9ED37F217BB}"/>
                    </a:ext>
                  </a:extLst>
                </p14:cNvPr>
                <p14:cNvContentPartPr/>
                <p14:nvPr/>
              </p14:nvContentPartPr>
              <p14:xfrm>
                <a:off x="9111823" y="109121"/>
                <a:ext cx="106920" cy="376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A36A3B1-52C0-AA7B-ACEE-E9ED37F217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94183" y="91121"/>
                  <a:ext cx="14256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8AB707-8528-4A52-5253-754391DAB31C}"/>
              </a:ext>
            </a:extLst>
          </p:cNvPr>
          <p:cNvGrpSpPr/>
          <p:nvPr/>
        </p:nvGrpSpPr>
        <p:grpSpPr>
          <a:xfrm>
            <a:off x="9895543" y="114881"/>
            <a:ext cx="594360" cy="229680"/>
            <a:chOff x="9895543" y="114881"/>
            <a:chExt cx="59436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752050E-AB11-8B86-229C-163AA94769FA}"/>
                    </a:ext>
                  </a:extLst>
                </p14:cNvPr>
                <p14:cNvContentPartPr/>
                <p14:nvPr/>
              </p14:nvContentPartPr>
              <p14:xfrm>
                <a:off x="9909583" y="157361"/>
                <a:ext cx="141480" cy="178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752050E-AB11-8B86-229C-163AA94769F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91943" y="139361"/>
                  <a:ext cx="177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9A8DB28-DF36-F470-A694-D5EF0A31D670}"/>
                    </a:ext>
                  </a:extLst>
                </p14:cNvPr>
                <p14:cNvContentPartPr/>
                <p14:nvPr/>
              </p14:nvContentPartPr>
              <p14:xfrm>
                <a:off x="9895543" y="175001"/>
                <a:ext cx="163080" cy="169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9A8DB28-DF36-F470-A694-D5EF0A31D67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77543" y="157001"/>
                  <a:ext cx="198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3C9200-5809-FBE7-7C79-9491DD405385}"/>
                    </a:ext>
                  </a:extLst>
                </p14:cNvPr>
                <p14:cNvContentPartPr/>
                <p14:nvPr/>
              </p14:nvContentPartPr>
              <p14:xfrm>
                <a:off x="10112263" y="138641"/>
                <a:ext cx="27360" cy="195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3C9200-5809-FBE7-7C79-9491DD40538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94623" y="121001"/>
                  <a:ext cx="630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662E191-515A-E3E3-DF13-6490A04E84B4}"/>
                    </a:ext>
                  </a:extLst>
                </p14:cNvPr>
                <p14:cNvContentPartPr/>
                <p14:nvPr/>
              </p14:nvContentPartPr>
              <p14:xfrm>
                <a:off x="10200463" y="267521"/>
                <a:ext cx="90720" cy="687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662E191-515A-E3E3-DF13-6490A04E84B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82463" y="249521"/>
                  <a:ext cx="126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A16090-E52A-A430-CFC9-364E008C9BDC}"/>
                    </a:ext>
                  </a:extLst>
                </p14:cNvPr>
                <p14:cNvContentPartPr/>
                <p14:nvPr/>
              </p14:nvContentPartPr>
              <p14:xfrm>
                <a:off x="10317463" y="114881"/>
                <a:ext cx="40320" cy="178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A16090-E52A-A430-CFC9-364E008C9BD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99823" y="97241"/>
                  <a:ext cx="75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9F5394-6C48-E8C7-BCC0-10FA0584EEEF}"/>
                    </a:ext>
                  </a:extLst>
                </p14:cNvPr>
                <p14:cNvContentPartPr/>
                <p14:nvPr/>
              </p14:nvContentPartPr>
              <p14:xfrm>
                <a:off x="10299823" y="173561"/>
                <a:ext cx="190080" cy="18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9F5394-6C48-E8C7-BCC0-10FA0584EE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81823" y="155921"/>
                  <a:ext cx="22572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DD1DC9E-6D51-4118-78A4-E1852E825060}"/>
                  </a:ext>
                </a:extLst>
              </p14:cNvPr>
              <p14:cNvContentPartPr/>
              <p14:nvPr/>
            </p14:nvContentPartPr>
            <p14:xfrm>
              <a:off x="9972583" y="625721"/>
              <a:ext cx="118800" cy="1972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DD1DC9E-6D51-4118-78A4-E1852E82506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54943" y="607721"/>
                <a:ext cx="154440" cy="23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0A10C5EB-0D74-7F3D-8FDE-CBB0E55FBDAA}"/>
              </a:ext>
            </a:extLst>
          </p:cNvPr>
          <p:cNvGrpSpPr/>
          <p:nvPr/>
        </p:nvGrpSpPr>
        <p:grpSpPr>
          <a:xfrm>
            <a:off x="10159423" y="531041"/>
            <a:ext cx="1393920" cy="356040"/>
            <a:chOff x="10159423" y="531041"/>
            <a:chExt cx="139392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CD29EE-C5C8-6AD8-56CA-58FD7376A58A}"/>
                    </a:ext>
                  </a:extLst>
                </p14:cNvPr>
                <p14:cNvContentPartPr/>
                <p14:nvPr/>
              </p14:nvContentPartPr>
              <p14:xfrm>
                <a:off x="10159423" y="716441"/>
                <a:ext cx="82800" cy="13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CD29EE-C5C8-6AD8-56CA-58FD7376A58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41423" y="698441"/>
                  <a:ext cx="118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BBCF15-DC3F-C7F3-20FF-53DD281AE00B}"/>
                    </a:ext>
                  </a:extLst>
                </p14:cNvPr>
                <p14:cNvContentPartPr/>
                <p14:nvPr/>
              </p14:nvContentPartPr>
              <p14:xfrm>
                <a:off x="10185703" y="762521"/>
                <a:ext cx="85680" cy="4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BBCF15-DC3F-C7F3-20FF-53DD281AE00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168063" y="744881"/>
                  <a:ext cx="12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7976D53-531D-58B6-C8CA-3B6F80235A39}"/>
                    </a:ext>
                  </a:extLst>
                </p14:cNvPr>
                <p14:cNvContentPartPr/>
                <p14:nvPr/>
              </p14:nvContentPartPr>
              <p14:xfrm>
                <a:off x="10342303" y="563081"/>
                <a:ext cx="123480" cy="232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7976D53-531D-58B6-C8CA-3B6F80235A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24303" y="545441"/>
                  <a:ext cx="159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BCE8DC-1304-9ACF-C1E9-9A96642164AC}"/>
                    </a:ext>
                  </a:extLst>
                </p14:cNvPr>
                <p14:cNvContentPartPr/>
                <p14:nvPr/>
              </p14:nvContentPartPr>
              <p14:xfrm>
                <a:off x="10547143" y="678281"/>
                <a:ext cx="53280" cy="104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BCE8DC-1304-9ACF-C1E9-9A96642164A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29143" y="660641"/>
                  <a:ext cx="88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6E1537-F748-E895-5E48-AA42ECED32FB}"/>
                    </a:ext>
                  </a:extLst>
                </p14:cNvPr>
                <p14:cNvContentPartPr/>
                <p14:nvPr/>
              </p14:nvContentPartPr>
              <p14:xfrm>
                <a:off x="10526623" y="681521"/>
                <a:ext cx="128160" cy="124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6E1537-F748-E895-5E48-AA42ECED32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08983" y="663521"/>
                  <a:ext cx="163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9DEB37C-868A-1DF0-25AA-6431BE437BDC}"/>
                    </a:ext>
                  </a:extLst>
                </p14:cNvPr>
                <p14:cNvContentPartPr/>
                <p14:nvPr/>
              </p14:nvContentPartPr>
              <p14:xfrm>
                <a:off x="10688623" y="531041"/>
                <a:ext cx="39240" cy="554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9DEB37C-868A-1DF0-25AA-6431BE437BD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70623" y="513401"/>
                  <a:ext cx="74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B9526B-A443-A863-C708-5BF2C58E4813}"/>
                    </a:ext>
                  </a:extLst>
                </p14:cNvPr>
                <p14:cNvContentPartPr/>
                <p14:nvPr/>
              </p14:nvContentPartPr>
              <p14:xfrm>
                <a:off x="10746943" y="549761"/>
                <a:ext cx="9000" cy="133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B9526B-A443-A863-C708-5BF2C58E48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29303" y="532121"/>
                  <a:ext cx="44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5795F9A-03CF-8C24-96B6-2FAA5F7F57B4}"/>
                    </a:ext>
                  </a:extLst>
                </p14:cNvPr>
                <p14:cNvContentPartPr/>
                <p14:nvPr/>
              </p14:nvContentPartPr>
              <p14:xfrm>
                <a:off x="10854943" y="558401"/>
                <a:ext cx="68040" cy="328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5795F9A-03CF-8C24-96B6-2FAA5F7F57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37303" y="540761"/>
                  <a:ext cx="1036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478514-E503-A062-8B61-E6375241E1FC}"/>
                    </a:ext>
                  </a:extLst>
                </p14:cNvPr>
                <p14:cNvContentPartPr/>
                <p14:nvPr/>
              </p14:nvContentPartPr>
              <p14:xfrm>
                <a:off x="10971223" y="628241"/>
                <a:ext cx="109440" cy="1749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478514-E503-A062-8B61-E6375241E1F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53223" y="610241"/>
                  <a:ext cx="145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BC466E-FE9D-2CFF-11BA-BCF6CA5C465B}"/>
                    </a:ext>
                  </a:extLst>
                </p14:cNvPr>
                <p14:cNvContentPartPr/>
                <p14:nvPr/>
              </p14:nvContentPartPr>
              <p14:xfrm>
                <a:off x="11141503" y="694121"/>
                <a:ext cx="51480" cy="98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BC466E-FE9D-2CFF-11BA-BCF6CA5C465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23863" y="676121"/>
                  <a:ext cx="87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D90B26-FFB5-58F0-0155-FDD48D282359}"/>
                    </a:ext>
                  </a:extLst>
                </p14:cNvPr>
                <p14:cNvContentPartPr/>
                <p14:nvPr/>
              </p14:nvContentPartPr>
              <p14:xfrm>
                <a:off x="11118463" y="676841"/>
                <a:ext cx="79200" cy="107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D90B26-FFB5-58F0-0155-FDD48D2823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100823" y="658841"/>
                  <a:ext cx="114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744781-A106-DC0F-7743-C2931EA75877}"/>
                    </a:ext>
                  </a:extLst>
                </p14:cNvPr>
                <p14:cNvContentPartPr/>
                <p14:nvPr/>
              </p14:nvContentPartPr>
              <p14:xfrm>
                <a:off x="11248783" y="729761"/>
                <a:ext cx="120960" cy="3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744781-A106-DC0F-7743-C2931EA7587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31143" y="711761"/>
                  <a:ext cx="156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456541-7C1A-D866-5809-BD6331EDB858}"/>
                    </a:ext>
                  </a:extLst>
                </p14:cNvPr>
                <p14:cNvContentPartPr/>
                <p14:nvPr/>
              </p14:nvContentPartPr>
              <p14:xfrm>
                <a:off x="11425183" y="609161"/>
                <a:ext cx="16560" cy="166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456541-7C1A-D866-5809-BD6331EDB8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07543" y="591161"/>
                  <a:ext cx="52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0A9AFDD-750F-54B2-BD02-D6D9DCCF1E8F}"/>
                    </a:ext>
                  </a:extLst>
                </p14:cNvPr>
                <p14:cNvContentPartPr/>
                <p14:nvPr/>
              </p14:nvContentPartPr>
              <p14:xfrm>
                <a:off x="11459023" y="537521"/>
                <a:ext cx="94320" cy="3394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0A9AFDD-750F-54B2-BD02-D6D9DCCF1E8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41023" y="519521"/>
                  <a:ext cx="129960" cy="37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D142FF-86AF-780B-6148-1C99D3D7EF82}"/>
              </a:ext>
            </a:extLst>
          </p:cNvPr>
          <p:cNvGrpSpPr/>
          <p:nvPr/>
        </p:nvGrpSpPr>
        <p:grpSpPr>
          <a:xfrm>
            <a:off x="10173463" y="1126121"/>
            <a:ext cx="462240" cy="176040"/>
            <a:chOff x="10173463" y="1126121"/>
            <a:chExt cx="46224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A6C93B-B764-6D8A-691C-BDF677041575}"/>
                    </a:ext>
                  </a:extLst>
                </p14:cNvPr>
                <p14:cNvContentPartPr/>
                <p14:nvPr/>
              </p14:nvContentPartPr>
              <p14:xfrm>
                <a:off x="10193983" y="1126121"/>
                <a:ext cx="100080" cy="145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A6C93B-B764-6D8A-691C-BDF67704157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76343" y="1108481"/>
                  <a:ext cx="135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FA8A2D9-59E7-2511-4F18-86B535AF3E34}"/>
                    </a:ext>
                  </a:extLst>
                </p14:cNvPr>
                <p14:cNvContentPartPr/>
                <p14:nvPr/>
              </p14:nvContentPartPr>
              <p14:xfrm>
                <a:off x="10173463" y="1145201"/>
                <a:ext cx="126720" cy="156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FA8A2D9-59E7-2511-4F18-86B535AF3E3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55463" y="1127201"/>
                  <a:ext cx="162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8A201C-58C9-6E9F-80D0-1FBB79D5DAC5}"/>
                    </a:ext>
                  </a:extLst>
                </p14:cNvPr>
                <p14:cNvContentPartPr/>
                <p14:nvPr/>
              </p14:nvContentPartPr>
              <p14:xfrm>
                <a:off x="10336903" y="1177601"/>
                <a:ext cx="98280" cy="39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8A201C-58C9-6E9F-80D0-1FBB79D5DA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19263" y="1159601"/>
                  <a:ext cx="133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C97FBAE-823E-6AC2-79E7-53D1F46A993C}"/>
                    </a:ext>
                  </a:extLst>
                </p14:cNvPr>
                <p14:cNvContentPartPr/>
                <p14:nvPr/>
              </p14:nvContentPartPr>
              <p14:xfrm>
                <a:off x="10508983" y="1134761"/>
                <a:ext cx="126720" cy="118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C97FBAE-823E-6AC2-79E7-53D1F46A993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91343" y="1117121"/>
                  <a:ext cx="16236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FB62AE5-BF34-D95E-5E93-B5ADA7AF2FA7}"/>
                  </a:ext>
                </a:extLst>
              </p14:cNvPr>
              <p14:cNvContentPartPr/>
              <p14:nvPr/>
            </p14:nvContentPartPr>
            <p14:xfrm>
              <a:off x="10775023" y="1193441"/>
              <a:ext cx="15120" cy="163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FB62AE5-BF34-D95E-5E93-B5ADA7AF2FA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757383" y="1175441"/>
                <a:ext cx="50760" cy="19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8E7DC761-F02B-C5A2-538D-5DC057570F70}"/>
              </a:ext>
            </a:extLst>
          </p:cNvPr>
          <p:cNvGrpSpPr/>
          <p:nvPr/>
        </p:nvGrpSpPr>
        <p:grpSpPr>
          <a:xfrm>
            <a:off x="10992823" y="994001"/>
            <a:ext cx="227160" cy="276120"/>
            <a:chOff x="10992823" y="994001"/>
            <a:chExt cx="22716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8D4FA2-C358-AFA1-693F-800161F94EB0}"/>
                    </a:ext>
                  </a:extLst>
                </p14:cNvPr>
                <p14:cNvContentPartPr/>
                <p14:nvPr/>
              </p14:nvContentPartPr>
              <p14:xfrm>
                <a:off x="10992823" y="994001"/>
                <a:ext cx="9000" cy="160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8D4FA2-C358-AFA1-693F-800161F94EB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74823" y="976001"/>
                  <a:ext cx="44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1B4327-8EF5-827B-1E06-CDE461BEB01D}"/>
                    </a:ext>
                  </a:extLst>
                </p14:cNvPr>
                <p14:cNvContentPartPr/>
                <p14:nvPr/>
              </p14:nvContentPartPr>
              <p14:xfrm>
                <a:off x="11033143" y="1018121"/>
                <a:ext cx="92160" cy="252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1B4327-8EF5-827B-1E06-CDE461BEB0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5503" y="1000481"/>
                  <a:ext cx="127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696FD4D-848C-D41A-731B-71E1BAC5349F}"/>
                    </a:ext>
                  </a:extLst>
                </p14:cNvPr>
                <p14:cNvContentPartPr/>
                <p14:nvPr/>
              </p14:nvContentPartPr>
              <p14:xfrm>
                <a:off x="11145463" y="1137641"/>
                <a:ext cx="74520" cy="108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696FD4D-848C-D41A-731B-71E1BAC5349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127823" y="1120001"/>
                  <a:ext cx="1101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54558D-5C14-95C7-8289-FCF6C2F74814}"/>
              </a:ext>
            </a:extLst>
          </p:cNvPr>
          <p:cNvGrpSpPr/>
          <p:nvPr/>
        </p:nvGrpSpPr>
        <p:grpSpPr>
          <a:xfrm>
            <a:off x="10619503" y="94001"/>
            <a:ext cx="541440" cy="276480"/>
            <a:chOff x="10619503" y="94001"/>
            <a:chExt cx="54144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516992-12F1-76D1-36AE-A665CB7DF2DE}"/>
                    </a:ext>
                  </a:extLst>
                </p14:cNvPr>
                <p14:cNvContentPartPr/>
                <p14:nvPr/>
              </p14:nvContentPartPr>
              <p14:xfrm>
                <a:off x="10619503" y="94001"/>
                <a:ext cx="86760" cy="272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516992-12F1-76D1-36AE-A665CB7DF2D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01863" y="76001"/>
                  <a:ext cx="122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247F535-88FA-CFD5-C6CB-620C05D9A755}"/>
                    </a:ext>
                  </a:extLst>
                </p14:cNvPr>
                <p14:cNvContentPartPr/>
                <p14:nvPr/>
              </p14:nvContentPartPr>
              <p14:xfrm>
                <a:off x="10731463" y="159161"/>
                <a:ext cx="103320" cy="167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247F535-88FA-CFD5-C6CB-620C05D9A75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713823" y="141161"/>
                  <a:ext cx="138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66616E-7FB3-9253-86B6-B8011352DADF}"/>
                    </a:ext>
                  </a:extLst>
                </p14:cNvPr>
                <p14:cNvContentPartPr/>
                <p14:nvPr/>
              </p14:nvContentPartPr>
              <p14:xfrm>
                <a:off x="10902103" y="288761"/>
                <a:ext cx="8640" cy="81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66616E-7FB3-9253-86B6-B8011352DAD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884103" y="271121"/>
                  <a:ext cx="44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9758287-22CC-4384-CFDB-8A9D7E53CA15}"/>
                    </a:ext>
                  </a:extLst>
                </p14:cNvPr>
                <p14:cNvContentPartPr/>
                <p14:nvPr/>
              </p14:nvContentPartPr>
              <p14:xfrm>
                <a:off x="10959343" y="178961"/>
                <a:ext cx="116280" cy="140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9758287-22CC-4384-CFDB-8A9D7E53CA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941703" y="161321"/>
                  <a:ext cx="151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ACED63-9842-2845-0F6D-9ED099ED470D}"/>
                    </a:ext>
                  </a:extLst>
                </p14:cNvPr>
                <p14:cNvContentPartPr/>
                <p14:nvPr/>
              </p14:nvContentPartPr>
              <p14:xfrm>
                <a:off x="11080663" y="115961"/>
                <a:ext cx="80280" cy="251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ACED63-9842-2845-0F6D-9ED099ED47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63023" y="98321"/>
                  <a:ext cx="11592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5D5A2F-E6E6-29B1-E919-B2DE8CC6AC22}"/>
              </a:ext>
            </a:extLst>
          </p:cNvPr>
          <p:cNvGrpSpPr/>
          <p:nvPr/>
        </p:nvGrpSpPr>
        <p:grpSpPr>
          <a:xfrm>
            <a:off x="11235823" y="76001"/>
            <a:ext cx="848880" cy="394200"/>
            <a:chOff x="11235823" y="76001"/>
            <a:chExt cx="84888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A05EA4-49D6-A7E8-00B1-AE525E996428}"/>
                    </a:ext>
                  </a:extLst>
                </p14:cNvPr>
                <p14:cNvContentPartPr/>
                <p14:nvPr/>
              </p14:nvContentPartPr>
              <p14:xfrm>
                <a:off x="11235823" y="294161"/>
                <a:ext cx="44280" cy="176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A05EA4-49D6-A7E8-00B1-AE525E9964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18183" y="276521"/>
                  <a:ext cx="79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C820100-E95D-CC5E-B781-EE715BE39304}"/>
                    </a:ext>
                  </a:extLst>
                </p14:cNvPr>
                <p14:cNvContentPartPr/>
                <p14:nvPr/>
              </p14:nvContentPartPr>
              <p14:xfrm>
                <a:off x="11240863" y="221801"/>
                <a:ext cx="6840" cy="12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C820100-E95D-CC5E-B781-EE715BE3930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22863" y="204161"/>
                  <a:ext cx="42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DFBA7F-73A2-47A7-CCDC-AFCDF512DEE4}"/>
                    </a:ext>
                  </a:extLst>
                </p14:cNvPr>
                <p14:cNvContentPartPr/>
                <p14:nvPr/>
              </p14:nvContentPartPr>
              <p14:xfrm>
                <a:off x="11389543" y="115961"/>
                <a:ext cx="82800" cy="271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DFBA7F-73A2-47A7-CCDC-AFCDF512DEE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71543" y="98321"/>
                  <a:ext cx="118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9BF326-648A-26E7-870D-679C2BB9B301}"/>
                    </a:ext>
                  </a:extLst>
                </p14:cNvPr>
                <p14:cNvContentPartPr/>
                <p14:nvPr/>
              </p14:nvContentPartPr>
              <p14:xfrm>
                <a:off x="11553343" y="117761"/>
                <a:ext cx="21600" cy="128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9BF326-648A-26E7-870D-679C2BB9B30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35703" y="100121"/>
                  <a:ext cx="57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D0AD7E3-F9FB-EB79-5AFA-EA0D91F4648C}"/>
                    </a:ext>
                  </a:extLst>
                </p14:cNvPr>
                <p14:cNvContentPartPr/>
                <p14:nvPr/>
              </p14:nvContentPartPr>
              <p14:xfrm>
                <a:off x="11469463" y="256001"/>
                <a:ext cx="169560" cy="6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D0AD7E3-F9FB-EB79-5AFA-EA0D91F464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51823" y="238001"/>
                  <a:ext cx="205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9B754E-1445-2F9D-D389-36F003A7865A}"/>
                    </a:ext>
                  </a:extLst>
                </p14:cNvPr>
                <p14:cNvContentPartPr/>
                <p14:nvPr/>
              </p14:nvContentPartPr>
              <p14:xfrm>
                <a:off x="11550103" y="305681"/>
                <a:ext cx="58320" cy="64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9B754E-1445-2F9D-D389-36F003A786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32463" y="287681"/>
                  <a:ext cx="93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0975455-68DF-EC04-6D8A-F00F15C4153F}"/>
                    </a:ext>
                  </a:extLst>
                </p14:cNvPr>
                <p14:cNvContentPartPr/>
                <p14:nvPr/>
              </p14:nvContentPartPr>
              <p14:xfrm>
                <a:off x="11740183" y="249161"/>
                <a:ext cx="24480" cy="106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0975455-68DF-EC04-6D8A-F00F15C415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722183" y="231161"/>
                  <a:ext cx="60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F82E029-C5D3-B9D2-5D67-10DD3A290C04}"/>
                    </a:ext>
                  </a:extLst>
                </p14:cNvPr>
                <p14:cNvContentPartPr/>
                <p14:nvPr/>
              </p14:nvContentPartPr>
              <p14:xfrm>
                <a:off x="11820103" y="164561"/>
                <a:ext cx="172800" cy="156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F82E029-C5D3-B9D2-5D67-10DD3A290C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802463" y="146561"/>
                  <a:ext cx="208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3F9E757-C8AD-D243-738B-307317DF4E51}"/>
                    </a:ext>
                  </a:extLst>
                </p14:cNvPr>
                <p14:cNvContentPartPr/>
                <p14:nvPr/>
              </p14:nvContentPartPr>
              <p14:xfrm>
                <a:off x="11997943" y="76001"/>
                <a:ext cx="86760" cy="324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3F9E757-C8AD-D243-738B-307317DF4E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80303" y="58361"/>
                  <a:ext cx="122400" cy="36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37C1158-589D-B374-B62D-CD0B40CF1B7A}"/>
              </a:ext>
            </a:extLst>
          </p:cNvPr>
          <p:cNvGrpSpPr/>
          <p:nvPr/>
        </p:nvGrpSpPr>
        <p:grpSpPr>
          <a:xfrm>
            <a:off x="10115503" y="1502681"/>
            <a:ext cx="526680" cy="328680"/>
            <a:chOff x="10115503" y="1502681"/>
            <a:chExt cx="52668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1F0CD6-390E-F636-8748-A9D604C02FF5}"/>
                    </a:ext>
                  </a:extLst>
                </p14:cNvPr>
                <p14:cNvContentPartPr/>
                <p14:nvPr/>
              </p14:nvContentPartPr>
              <p14:xfrm>
                <a:off x="10115503" y="1588721"/>
                <a:ext cx="66240" cy="94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1F0CD6-390E-F636-8748-A9D604C02FF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97863" y="1570721"/>
                  <a:ext cx="101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B1F615-C0CD-DFFD-BEB7-60C1EBCE7E34}"/>
                    </a:ext>
                  </a:extLst>
                </p14:cNvPr>
                <p14:cNvContentPartPr/>
                <p14:nvPr/>
              </p14:nvContentPartPr>
              <p14:xfrm>
                <a:off x="10166623" y="1597001"/>
                <a:ext cx="72360" cy="234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B1F615-C0CD-DFFD-BEB7-60C1EBCE7E3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148983" y="1579361"/>
                  <a:ext cx="108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271E648-1793-877E-D5B6-AD4C65C3C121}"/>
                    </a:ext>
                  </a:extLst>
                </p14:cNvPr>
                <p14:cNvContentPartPr/>
                <p14:nvPr/>
              </p14:nvContentPartPr>
              <p14:xfrm>
                <a:off x="10322503" y="1651361"/>
                <a:ext cx="2160" cy="61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271E648-1793-877E-D5B6-AD4C65C3C12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304503" y="1633361"/>
                  <a:ext cx="3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C461C58-7D84-BC08-7A9F-7A238788B01E}"/>
                    </a:ext>
                  </a:extLst>
                </p14:cNvPr>
                <p14:cNvContentPartPr/>
                <p14:nvPr/>
              </p14:nvContentPartPr>
              <p14:xfrm>
                <a:off x="10335463" y="1565681"/>
                <a:ext cx="180360" cy="123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C461C58-7D84-BC08-7A9F-7A238788B0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17463" y="1548041"/>
                  <a:ext cx="216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6C45C72-007C-A650-2539-261FDA7684AD}"/>
                    </a:ext>
                  </a:extLst>
                </p14:cNvPr>
                <p14:cNvContentPartPr/>
                <p14:nvPr/>
              </p14:nvContentPartPr>
              <p14:xfrm>
                <a:off x="10551463" y="1502681"/>
                <a:ext cx="20160" cy="140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6C45C72-007C-A650-2539-261FDA7684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533823" y="1484681"/>
                  <a:ext cx="55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7C27079-AFAB-E5D0-C4AC-B07A55A34B5B}"/>
                    </a:ext>
                  </a:extLst>
                </p14:cNvPr>
                <p14:cNvContentPartPr/>
                <p14:nvPr/>
              </p14:nvContentPartPr>
              <p14:xfrm>
                <a:off x="10520143" y="1587281"/>
                <a:ext cx="122040" cy="12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7C27079-AFAB-E5D0-C4AC-B07A55A34B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502143" y="1569641"/>
                  <a:ext cx="1576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DC05591-9C24-8BA2-5AAC-A2620B1DCDDF}"/>
              </a:ext>
            </a:extLst>
          </p:cNvPr>
          <p:cNvGrpSpPr/>
          <p:nvPr/>
        </p:nvGrpSpPr>
        <p:grpSpPr>
          <a:xfrm>
            <a:off x="10803463" y="1464521"/>
            <a:ext cx="569160" cy="351360"/>
            <a:chOff x="10803463" y="1464521"/>
            <a:chExt cx="56916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18C872C-48CD-BB83-6CE8-0DCC87ADA37F}"/>
                    </a:ext>
                  </a:extLst>
                </p14:cNvPr>
                <p14:cNvContentPartPr/>
                <p14:nvPr/>
              </p14:nvContentPartPr>
              <p14:xfrm>
                <a:off x="10803463" y="1521401"/>
                <a:ext cx="119520" cy="191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18C872C-48CD-BB83-6CE8-0DCC87ADA3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85823" y="1503761"/>
                  <a:ext cx="155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7C73F8E-67E5-F7FF-5C90-229F763A3957}"/>
                    </a:ext>
                  </a:extLst>
                </p14:cNvPr>
                <p14:cNvContentPartPr/>
                <p14:nvPr/>
              </p14:nvContentPartPr>
              <p14:xfrm>
                <a:off x="10933063" y="1563161"/>
                <a:ext cx="73440" cy="9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7C73F8E-67E5-F7FF-5C90-229F763A395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15423" y="1545161"/>
                  <a:ext cx="109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38D7F03-8397-BBB1-BE2F-591ACD2CE3E2}"/>
                    </a:ext>
                  </a:extLst>
                </p14:cNvPr>
                <p14:cNvContentPartPr/>
                <p14:nvPr/>
              </p14:nvContentPartPr>
              <p14:xfrm>
                <a:off x="11044663" y="1623281"/>
                <a:ext cx="48600" cy="156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38D7F03-8397-BBB1-BE2F-591ACD2CE3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26663" y="1605281"/>
                  <a:ext cx="84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3C30097-E3A2-D9B8-018E-36153B690422}"/>
                    </a:ext>
                  </a:extLst>
                </p14:cNvPr>
                <p14:cNvContentPartPr/>
                <p14:nvPr/>
              </p14:nvContentPartPr>
              <p14:xfrm>
                <a:off x="11150503" y="1547681"/>
                <a:ext cx="121320" cy="1184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3C30097-E3A2-D9B8-018E-36153B69042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132863" y="1529681"/>
                  <a:ext cx="156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233335-3D55-1792-857C-A98C591861A7}"/>
                    </a:ext>
                  </a:extLst>
                </p14:cNvPr>
                <p14:cNvContentPartPr/>
                <p14:nvPr/>
              </p14:nvContentPartPr>
              <p14:xfrm>
                <a:off x="11282263" y="1464521"/>
                <a:ext cx="90360" cy="351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233335-3D55-1792-857C-A98C591861A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64623" y="1446881"/>
                  <a:ext cx="126000" cy="38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1A907F5-1212-6C4B-19D8-7080EBFC2F44}"/>
              </a:ext>
            </a:extLst>
          </p:cNvPr>
          <p:cNvGrpSpPr/>
          <p:nvPr/>
        </p:nvGrpSpPr>
        <p:grpSpPr>
          <a:xfrm>
            <a:off x="7932103" y="752801"/>
            <a:ext cx="1145160" cy="687600"/>
            <a:chOff x="7932103" y="752801"/>
            <a:chExt cx="1145160" cy="68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9A5B78-026D-BD9C-D387-8C0A94D4B549}"/>
                    </a:ext>
                  </a:extLst>
                </p14:cNvPr>
                <p14:cNvContentPartPr/>
                <p14:nvPr/>
              </p14:nvContentPartPr>
              <p14:xfrm>
                <a:off x="7932103" y="807881"/>
                <a:ext cx="175320" cy="246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9A5B78-026D-BD9C-D387-8C0A94D4B5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14463" y="790241"/>
                  <a:ext cx="2109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3ACC723-9D3F-6FDD-4F37-DF201E63D3BA}"/>
                    </a:ext>
                  </a:extLst>
                </p14:cNvPr>
                <p14:cNvContentPartPr/>
                <p14:nvPr/>
              </p14:nvContentPartPr>
              <p14:xfrm>
                <a:off x="8161783" y="779801"/>
                <a:ext cx="151200" cy="2599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3ACC723-9D3F-6FDD-4F37-DF201E63D3B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44143" y="761801"/>
                  <a:ext cx="18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C4A2C63-E289-4F7E-49B4-EF082806F1BA}"/>
                    </a:ext>
                  </a:extLst>
                </p14:cNvPr>
                <p14:cNvContentPartPr/>
                <p14:nvPr/>
              </p14:nvContentPartPr>
              <p14:xfrm>
                <a:off x="8183023" y="976721"/>
                <a:ext cx="115920" cy="6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C4A2C63-E289-4F7E-49B4-EF082806F1B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65023" y="958721"/>
                  <a:ext cx="1515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E00BDF2-D728-3817-B82B-B4CB9EDB1B7A}"/>
                    </a:ext>
                  </a:extLst>
                </p14:cNvPr>
                <p14:cNvContentPartPr/>
                <p14:nvPr/>
              </p14:nvContentPartPr>
              <p14:xfrm>
                <a:off x="8389303" y="964841"/>
                <a:ext cx="33120" cy="172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E00BDF2-D728-3817-B82B-B4CB9EDB1B7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71303" y="946841"/>
                  <a:ext cx="68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E15E53-6CFF-AF6C-2366-4B5F7FA930DB}"/>
                    </a:ext>
                  </a:extLst>
                </p14:cNvPr>
                <p14:cNvContentPartPr/>
                <p14:nvPr/>
              </p14:nvContentPartPr>
              <p14:xfrm>
                <a:off x="8454463" y="777641"/>
                <a:ext cx="61200" cy="281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E15E53-6CFF-AF6C-2366-4B5F7FA930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36463" y="760001"/>
                  <a:ext cx="968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2E5A8E5-B200-C389-61BB-727DED34EFA4}"/>
                    </a:ext>
                  </a:extLst>
                </p14:cNvPr>
                <p14:cNvContentPartPr/>
                <p14:nvPr/>
              </p14:nvContentPartPr>
              <p14:xfrm>
                <a:off x="8555263" y="772241"/>
                <a:ext cx="47880" cy="224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2E5A8E5-B200-C389-61BB-727DED34EFA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37623" y="754601"/>
                  <a:ext cx="83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0EF22DF-A994-4E6F-BC9A-6209CD12D0C6}"/>
                    </a:ext>
                  </a:extLst>
                </p14:cNvPr>
                <p14:cNvContentPartPr/>
                <p14:nvPr/>
              </p14:nvContentPartPr>
              <p14:xfrm>
                <a:off x="8518183" y="950441"/>
                <a:ext cx="74520" cy="6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0EF22DF-A994-4E6F-BC9A-6209CD12D0C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500543" y="932801"/>
                  <a:ext cx="11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41F119-BF3F-37DC-E276-17B71A088204}"/>
                    </a:ext>
                  </a:extLst>
                </p14:cNvPr>
                <p14:cNvContentPartPr/>
                <p14:nvPr/>
              </p14:nvContentPartPr>
              <p14:xfrm>
                <a:off x="8662903" y="752801"/>
                <a:ext cx="138240" cy="2469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41F119-BF3F-37DC-E276-17B71A0882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44903" y="734801"/>
                  <a:ext cx="1738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C655EC4-444F-2553-5B1C-35D29C54AA50}"/>
                    </a:ext>
                  </a:extLst>
                </p14:cNvPr>
                <p14:cNvContentPartPr/>
                <p14:nvPr/>
              </p14:nvContentPartPr>
              <p14:xfrm>
                <a:off x="8401183" y="1219001"/>
                <a:ext cx="58320" cy="221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C655EC4-444F-2553-5B1C-35D29C54AA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83183" y="1201361"/>
                  <a:ext cx="93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8272812-D071-4771-53F8-C61599C3058E}"/>
                    </a:ext>
                  </a:extLst>
                </p14:cNvPr>
                <p14:cNvContentPartPr/>
                <p14:nvPr/>
              </p14:nvContentPartPr>
              <p14:xfrm>
                <a:off x="8439703" y="1234481"/>
                <a:ext cx="186120" cy="183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8272812-D071-4771-53F8-C61599C3058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21703" y="1216481"/>
                  <a:ext cx="221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6C28A85-9873-3F99-8869-3EA4E5F77AFA}"/>
                    </a:ext>
                  </a:extLst>
                </p14:cNvPr>
                <p14:cNvContentPartPr/>
                <p14:nvPr/>
              </p14:nvContentPartPr>
              <p14:xfrm>
                <a:off x="8703583" y="1316561"/>
                <a:ext cx="189000" cy="96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6C28A85-9873-3F99-8869-3EA4E5F77AF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85583" y="1298921"/>
                  <a:ext cx="224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6FCF67-62B6-B7F2-D98D-C38FD0A0AB75}"/>
                    </a:ext>
                  </a:extLst>
                </p14:cNvPr>
                <p14:cNvContentPartPr/>
                <p14:nvPr/>
              </p14:nvContentPartPr>
              <p14:xfrm>
                <a:off x="8936863" y="1261121"/>
                <a:ext cx="140400" cy="168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6FCF67-62B6-B7F2-D98D-C38FD0A0AB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19223" y="1243121"/>
                  <a:ext cx="1760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646A13F-AB6B-5792-C8C0-0AD3C21A2C92}"/>
              </a:ext>
            </a:extLst>
          </p:cNvPr>
          <p:cNvGrpSpPr/>
          <p:nvPr/>
        </p:nvGrpSpPr>
        <p:grpSpPr>
          <a:xfrm>
            <a:off x="7908541" y="2403983"/>
            <a:ext cx="788400" cy="685800"/>
            <a:chOff x="7908541" y="2403983"/>
            <a:chExt cx="788400" cy="68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B95EDB-C578-3BB9-77F3-6F5558BA48FD}"/>
                    </a:ext>
                  </a:extLst>
                </p14:cNvPr>
                <p14:cNvContentPartPr/>
                <p14:nvPr/>
              </p14:nvContentPartPr>
              <p14:xfrm>
                <a:off x="7908541" y="2403983"/>
                <a:ext cx="141480" cy="68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B95EDB-C578-3BB9-77F3-6F5558BA48F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90541" y="2386343"/>
                  <a:ext cx="177120" cy="72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776A09-4F3D-0125-CB31-90869299F9FD}"/>
                    </a:ext>
                  </a:extLst>
                </p14:cNvPr>
                <p14:cNvContentPartPr/>
                <p14:nvPr/>
              </p14:nvContentPartPr>
              <p14:xfrm>
                <a:off x="8071981" y="2428463"/>
                <a:ext cx="8640" cy="123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776A09-4F3D-0125-CB31-90869299F9F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53981" y="2410823"/>
                  <a:ext cx="44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64DE076-3312-C84A-C895-FBB99577E233}"/>
                    </a:ext>
                  </a:extLst>
                </p14:cNvPr>
                <p14:cNvContentPartPr/>
                <p14:nvPr/>
              </p14:nvContentPartPr>
              <p14:xfrm>
                <a:off x="8192941" y="2439623"/>
                <a:ext cx="51480" cy="447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64DE076-3312-C84A-C895-FBB99577E23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75301" y="2421623"/>
                  <a:ext cx="871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235DF69-F142-E4D4-8507-0EFBFE43B3B7}"/>
                    </a:ext>
                  </a:extLst>
                </p14:cNvPr>
                <p14:cNvContentPartPr/>
                <p14:nvPr/>
              </p14:nvContentPartPr>
              <p14:xfrm>
                <a:off x="8316061" y="2560223"/>
                <a:ext cx="61560" cy="246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235DF69-F142-E4D4-8507-0EFBFE43B3B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98061" y="2542583"/>
                  <a:ext cx="972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7404A4-E0A9-6AF2-6A0E-F0E42626FE5A}"/>
                    </a:ext>
                  </a:extLst>
                </p14:cNvPr>
                <p14:cNvContentPartPr/>
                <p14:nvPr/>
              </p14:nvContentPartPr>
              <p14:xfrm>
                <a:off x="8256661" y="2573903"/>
                <a:ext cx="167400" cy="238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7404A4-E0A9-6AF2-6A0E-F0E42626FE5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38661" y="2555903"/>
                  <a:ext cx="203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69A41B9-A4A5-EF0A-7627-A3A1FCE378D8}"/>
                    </a:ext>
                  </a:extLst>
                </p14:cNvPr>
                <p14:cNvContentPartPr/>
                <p14:nvPr/>
              </p14:nvContentPartPr>
              <p14:xfrm>
                <a:off x="8403901" y="2478143"/>
                <a:ext cx="91800" cy="354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69A41B9-A4A5-EF0A-7627-A3A1FCE378D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86261" y="2460503"/>
                  <a:ext cx="1274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5481F7E-430D-192D-63A8-2218E836F1D5}"/>
                    </a:ext>
                  </a:extLst>
                </p14:cNvPr>
                <p14:cNvContentPartPr/>
                <p14:nvPr/>
              </p14:nvContentPartPr>
              <p14:xfrm>
                <a:off x="8562661" y="2572463"/>
                <a:ext cx="115920" cy="17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5481F7E-430D-192D-63A8-2218E836F1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45021" y="2554823"/>
                  <a:ext cx="151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DAE638-8F57-6A34-855D-7447599C547F}"/>
                    </a:ext>
                  </a:extLst>
                </p14:cNvPr>
                <p14:cNvContentPartPr/>
                <p14:nvPr/>
              </p14:nvContentPartPr>
              <p14:xfrm>
                <a:off x="8635381" y="2709263"/>
                <a:ext cx="61560" cy="6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DAE638-8F57-6A34-855D-7447599C547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17381" y="2691623"/>
                  <a:ext cx="972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E088322-6E8C-289A-F0F9-C7390AB04145}"/>
                  </a:ext>
                </a:extLst>
              </p14:cNvPr>
              <p14:cNvContentPartPr/>
              <p14:nvPr/>
            </p14:nvContentPartPr>
            <p14:xfrm>
              <a:off x="9031741" y="2531063"/>
              <a:ext cx="135000" cy="23544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E088322-6E8C-289A-F0F9-C7390AB04145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014101" y="2513063"/>
                <a:ext cx="17064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1B18A63-D75D-3DD4-4130-F695ED0F50BA}"/>
                  </a:ext>
                </a:extLst>
              </p14:cNvPr>
              <p14:cNvContentPartPr/>
              <p14:nvPr/>
            </p14:nvContentPartPr>
            <p14:xfrm>
              <a:off x="8843821" y="2528183"/>
              <a:ext cx="87120" cy="25596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1B18A63-D75D-3DD4-4130-F695ED0F50B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826181" y="2510543"/>
                <a:ext cx="12276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61C170D-7697-0369-A8B7-77273827BB98}"/>
              </a:ext>
            </a:extLst>
          </p:cNvPr>
          <p:cNvGrpSpPr/>
          <p:nvPr/>
        </p:nvGrpSpPr>
        <p:grpSpPr>
          <a:xfrm>
            <a:off x="9297061" y="2292743"/>
            <a:ext cx="1152000" cy="471240"/>
            <a:chOff x="9297061" y="2292743"/>
            <a:chExt cx="1152000" cy="47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10A9526-4A07-4C38-2CBF-D7E4C7F54624}"/>
                    </a:ext>
                  </a:extLst>
                </p14:cNvPr>
                <p14:cNvContentPartPr/>
                <p14:nvPr/>
              </p14:nvContentPartPr>
              <p14:xfrm>
                <a:off x="9324421" y="2565983"/>
                <a:ext cx="60840" cy="198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10A9526-4A07-4C38-2CBF-D7E4C7F5462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06781" y="2548343"/>
                  <a:ext cx="964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A3D8DD8-038C-D15B-6E66-A3EC067D2C72}"/>
                    </a:ext>
                  </a:extLst>
                </p14:cNvPr>
                <p14:cNvContentPartPr/>
                <p14:nvPr/>
              </p14:nvContentPartPr>
              <p14:xfrm>
                <a:off x="9297061" y="2577143"/>
                <a:ext cx="99720" cy="167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A3D8DD8-038C-D15B-6E66-A3EC067D2C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79061" y="2559143"/>
                  <a:ext cx="135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98F2B36-955E-A0E9-051D-F71E60F0C1BE}"/>
                    </a:ext>
                  </a:extLst>
                </p14:cNvPr>
                <p14:cNvContentPartPr/>
                <p14:nvPr/>
              </p14:nvContentPartPr>
              <p14:xfrm>
                <a:off x="9380221" y="2357543"/>
                <a:ext cx="94680" cy="112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98F2B36-955E-A0E9-051D-F71E60F0C1B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362221" y="2339903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30698A-BAB3-7B74-CFAF-EDFF2F7DBBF7}"/>
                    </a:ext>
                  </a:extLst>
                </p14:cNvPr>
                <p14:cNvContentPartPr/>
                <p14:nvPr/>
              </p14:nvContentPartPr>
              <p14:xfrm>
                <a:off x="9497221" y="2357183"/>
                <a:ext cx="21600" cy="1742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30698A-BAB3-7B74-CFAF-EDFF2F7DBB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79581" y="2339543"/>
                  <a:ext cx="57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361000-619A-5F95-C5C5-FABEFAB5C703}"/>
                    </a:ext>
                  </a:extLst>
                </p14:cNvPr>
                <p14:cNvContentPartPr/>
                <p14:nvPr/>
              </p14:nvContentPartPr>
              <p14:xfrm>
                <a:off x="9563101" y="2663903"/>
                <a:ext cx="133200" cy="6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361000-619A-5F95-C5C5-FABEFAB5C7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45461" y="2645903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D8C149-5B86-861B-FA88-A7701683AC53}"/>
                    </a:ext>
                  </a:extLst>
                </p14:cNvPr>
                <p14:cNvContentPartPr/>
                <p14:nvPr/>
              </p14:nvContentPartPr>
              <p14:xfrm>
                <a:off x="9795661" y="2441783"/>
                <a:ext cx="154440" cy="279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D8C149-5B86-861B-FA88-A7701683AC5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78021" y="2424143"/>
                  <a:ext cx="1900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B6C86BD-DD2C-2443-6923-5202166C9243}"/>
                    </a:ext>
                  </a:extLst>
                </p14:cNvPr>
                <p14:cNvContentPartPr/>
                <p14:nvPr/>
              </p14:nvContentPartPr>
              <p14:xfrm>
                <a:off x="9990781" y="2396063"/>
                <a:ext cx="150840" cy="3240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B6C86BD-DD2C-2443-6923-5202166C924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72781" y="2378423"/>
                  <a:ext cx="1864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9A059-249F-DAC9-A44B-23E4B4ABC210}"/>
                    </a:ext>
                  </a:extLst>
                </p14:cNvPr>
                <p14:cNvContentPartPr/>
                <p14:nvPr/>
              </p14:nvContentPartPr>
              <p14:xfrm>
                <a:off x="10224781" y="2545463"/>
                <a:ext cx="100440" cy="185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9A059-249F-DAC9-A44B-23E4B4ABC21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06781" y="2527463"/>
                  <a:ext cx="136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9A3E66-0E3D-CDA1-A2EA-02FFA6E4C89A}"/>
                    </a:ext>
                  </a:extLst>
                </p14:cNvPr>
                <p14:cNvContentPartPr/>
                <p14:nvPr/>
              </p14:nvContentPartPr>
              <p14:xfrm>
                <a:off x="10212181" y="2528543"/>
                <a:ext cx="128160" cy="187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9A3E66-0E3D-CDA1-A2EA-02FFA6E4C89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94181" y="2510543"/>
                  <a:ext cx="163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2A60077-0CC3-C8EB-5F4C-E0E4E4FFCFBB}"/>
                    </a:ext>
                  </a:extLst>
                </p14:cNvPr>
                <p14:cNvContentPartPr/>
                <p14:nvPr/>
              </p14:nvContentPartPr>
              <p14:xfrm>
                <a:off x="10354381" y="2292743"/>
                <a:ext cx="94680" cy="1800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2A60077-0CC3-C8EB-5F4C-E0E4E4FFCF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36741" y="2275103"/>
                  <a:ext cx="1303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695844-769F-C321-5017-121FBDD3609A}"/>
              </a:ext>
            </a:extLst>
          </p:cNvPr>
          <p:cNvGrpSpPr/>
          <p:nvPr/>
        </p:nvGrpSpPr>
        <p:grpSpPr>
          <a:xfrm>
            <a:off x="8654821" y="2947583"/>
            <a:ext cx="2322720" cy="1114560"/>
            <a:chOff x="8654821" y="2947583"/>
            <a:chExt cx="2322720" cy="11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5874331-49C7-41B1-F459-23D11724300D}"/>
                    </a:ext>
                  </a:extLst>
                </p14:cNvPr>
                <p14:cNvContentPartPr/>
                <p14:nvPr/>
              </p14:nvContentPartPr>
              <p14:xfrm>
                <a:off x="8749141" y="3137663"/>
                <a:ext cx="20160" cy="2469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5874331-49C7-41B1-F459-23D11724300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31141" y="3120023"/>
                  <a:ext cx="55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10C4E37-5337-4FEB-E474-0F27C4BB2EA4}"/>
                    </a:ext>
                  </a:extLst>
                </p14:cNvPr>
                <p14:cNvContentPartPr/>
                <p14:nvPr/>
              </p14:nvContentPartPr>
              <p14:xfrm>
                <a:off x="8836261" y="3104903"/>
                <a:ext cx="100440" cy="300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10C4E37-5337-4FEB-E474-0F27C4BB2EA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818261" y="3086903"/>
                  <a:ext cx="136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37054C-A9E2-C86E-794F-796553706A97}"/>
                    </a:ext>
                  </a:extLst>
                </p14:cNvPr>
                <p14:cNvContentPartPr/>
                <p14:nvPr/>
              </p14:nvContentPartPr>
              <p14:xfrm>
                <a:off x="9029941" y="3217943"/>
                <a:ext cx="82800" cy="162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37054C-A9E2-C86E-794F-796553706A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011941" y="3199943"/>
                  <a:ext cx="11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66979FB-016D-ED41-1360-7C72D1F0E532}"/>
                    </a:ext>
                  </a:extLst>
                </p14:cNvPr>
                <p14:cNvContentPartPr/>
                <p14:nvPr/>
              </p14:nvContentPartPr>
              <p14:xfrm>
                <a:off x="9025261" y="3203183"/>
                <a:ext cx="92160" cy="161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66979FB-016D-ED41-1360-7C72D1F0E53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007261" y="3185543"/>
                  <a:ext cx="1278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EBD2A53-BBE7-69B9-8F85-F71F5972D3B9}"/>
                    </a:ext>
                  </a:extLst>
                </p14:cNvPr>
                <p14:cNvContentPartPr/>
                <p14:nvPr/>
              </p14:nvContentPartPr>
              <p14:xfrm>
                <a:off x="9147661" y="3013463"/>
                <a:ext cx="91800" cy="161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EBD2A53-BBE7-69B9-8F85-F71F5972D3B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129661" y="2995463"/>
                  <a:ext cx="12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64A8D86-056E-4D17-A0E8-0D7F09278396}"/>
                    </a:ext>
                  </a:extLst>
                </p14:cNvPr>
                <p14:cNvContentPartPr/>
                <p14:nvPr/>
              </p14:nvContentPartPr>
              <p14:xfrm>
                <a:off x="9315781" y="2990783"/>
                <a:ext cx="54360" cy="4050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64A8D86-056E-4D17-A0E8-0D7F0927839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97781" y="2973143"/>
                  <a:ext cx="90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269A98-3CE3-1B8F-D60B-DF6FCE9AC90F}"/>
                    </a:ext>
                  </a:extLst>
                </p14:cNvPr>
                <p14:cNvContentPartPr/>
                <p14:nvPr/>
              </p14:nvContentPartPr>
              <p14:xfrm>
                <a:off x="9466981" y="3076823"/>
                <a:ext cx="95040" cy="1836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269A98-3CE3-1B8F-D60B-DF6FCE9AC9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48981" y="3059183"/>
                  <a:ext cx="1306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231A5E3-006C-1FFD-25AB-970B51A82E7B}"/>
                    </a:ext>
                  </a:extLst>
                </p14:cNvPr>
                <p14:cNvContentPartPr/>
                <p14:nvPr/>
              </p14:nvContentPartPr>
              <p14:xfrm>
                <a:off x="9501901" y="3013103"/>
                <a:ext cx="207360" cy="14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231A5E3-006C-1FFD-25AB-970B51A82E7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484261" y="2995463"/>
                  <a:ext cx="243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C29EA58-D73D-726B-9968-4EB699011594}"/>
                    </a:ext>
                  </a:extLst>
                </p14:cNvPr>
                <p14:cNvContentPartPr/>
                <p14:nvPr/>
              </p14:nvContentPartPr>
              <p14:xfrm>
                <a:off x="9684061" y="3114983"/>
                <a:ext cx="86040" cy="135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C29EA58-D73D-726B-9968-4EB69901159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666061" y="3096983"/>
                  <a:ext cx="121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4B1DA9E-2E1F-F94C-0479-2DA00E1A8436}"/>
                    </a:ext>
                  </a:extLst>
                </p14:cNvPr>
                <p14:cNvContentPartPr/>
                <p14:nvPr/>
              </p14:nvContentPartPr>
              <p14:xfrm>
                <a:off x="9655981" y="3130103"/>
                <a:ext cx="141840" cy="120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4B1DA9E-2E1F-F94C-0479-2DA00E1A843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638341" y="3112103"/>
                  <a:ext cx="177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CCAE6A-998E-9210-B49D-0AA3DBC4EA40}"/>
                    </a:ext>
                  </a:extLst>
                </p14:cNvPr>
                <p14:cNvContentPartPr/>
                <p14:nvPr/>
              </p14:nvContentPartPr>
              <p14:xfrm>
                <a:off x="9927421" y="3151703"/>
                <a:ext cx="82080" cy="17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CCAE6A-998E-9210-B49D-0AA3DBC4EA4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909781" y="3134063"/>
                  <a:ext cx="1177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E7B09A-AD39-2DC1-C841-707A41CD6861}"/>
                    </a:ext>
                  </a:extLst>
                </p14:cNvPr>
                <p14:cNvContentPartPr/>
                <p14:nvPr/>
              </p14:nvContentPartPr>
              <p14:xfrm>
                <a:off x="10100221" y="3024623"/>
                <a:ext cx="174240" cy="212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E7B09A-AD39-2DC1-C841-707A41CD686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82221" y="3006623"/>
                  <a:ext cx="209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56DD753-4E80-AB2E-B6D7-E4FA0EBAC6D1}"/>
                    </a:ext>
                  </a:extLst>
                </p14:cNvPr>
                <p14:cNvContentPartPr/>
                <p14:nvPr/>
              </p14:nvContentPartPr>
              <p14:xfrm>
                <a:off x="10240621" y="2947583"/>
                <a:ext cx="132120" cy="384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56DD753-4E80-AB2E-B6D7-E4FA0EBAC6D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222621" y="2929583"/>
                  <a:ext cx="1677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789BCAD-9F42-E9AC-5D6D-653C0C8FE011}"/>
                    </a:ext>
                  </a:extLst>
                </p14:cNvPr>
                <p14:cNvContentPartPr/>
                <p14:nvPr/>
              </p14:nvContentPartPr>
              <p14:xfrm>
                <a:off x="10537621" y="3042983"/>
                <a:ext cx="112680" cy="22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789BCAD-9F42-E9AC-5D6D-653C0C8FE01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519981" y="3024983"/>
                  <a:ext cx="1483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8D32BC7-AD31-E317-254D-73816E4A4BF2}"/>
                    </a:ext>
                  </a:extLst>
                </p14:cNvPr>
                <p14:cNvContentPartPr/>
                <p14:nvPr/>
              </p14:nvContentPartPr>
              <p14:xfrm>
                <a:off x="10542661" y="3162143"/>
                <a:ext cx="120240" cy="10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8D32BC7-AD31-E317-254D-73816E4A4BF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24661" y="3144143"/>
                  <a:ext cx="155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6DEB225-609C-17CD-2E0E-5A2D7F5026C3}"/>
                    </a:ext>
                  </a:extLst>
                </p14:cNvPr>
                <p14:cNvContentPartPr/>
                <p14:nvPr/>
              </p14:nvContentPartPr>
              <p14:xfrm>
                <a:off x="10769101" y="3014543"/>
                <a:ext cx="208440" cy="214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6DEB225-609C-17CD-2E0E-5A2D7F5026C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751101" y="2996543"/>
                  <a:ext cx="244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245C292-603A-A81C-C2A3-BF68496D6ED0}"/>
                    </a:ext>
                  </a:extLst>
                </p14:cNvPr>
                <p14:cNvContentPartPr/>
                <p14:nvPr/>
              </p14:nvContentPartPr>
              <p14:xfrm>
                <a:off x="9556621" y="3582623"/>
                <a:ext cx="137160" cy="191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245C292-603A-A81C-C2A3-BF68496D6E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38981" y="3564983"/>
                  <a:ext cx="172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62F59F-02D4-2D0C-CF25-F8A532B6DC66}"/>
                    </a:ext>
                  </a:extLst>
                </p14:cNvPr>
                <p14:cNvContentPartPr/>
                <p14:nvPr/>
              </p14:nvContentPartPr>
              <p14:xfrm>
                <a:off x="9542221" y="3605303"/>
                <a:ext cx="155520" cy="153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62F59F-02D4-2D0C-CF25-F8A532B6DC6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524221" y="3587663"/>
                  <a:ext cx="191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D0F3C6F-9B92-B598-35A0-22CE5538BF22}"/>
                    </a:ext>
                  </a:extLst>
                </p14:cNvPr>
                <p14:cNvContentPartPr/>
                <p14:nvPr/>
              </p14:nvContentPartPr>
              <p14:xfrm>
                <a:off x="9739861" y="3639503"/>
                <a:ext cx="82080" cy="75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D0F3C6F-9B92-B598-35A0-22CE5538BF2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721861" y="3621863"/>
                  <a:ext cx="1177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99CB159-4171-6D3B-2546-39ECA5A29651}"/>
                    </a:ext>
                  </a:extLst>
                </p14:cNvPr>
                <p14:cNvContentPartPr/>
                <p14:nvPr/>
              </p14:nvContentPartPr>
              <p14:xfrm>
                <a:off x="9924541" y="3589823"/>
                <a:ext cx="113760" cy="131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99CB159-4171-6D3B-2546-39ECA5A2965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06901" y="3571823"/>
                  <a:ext cx="149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CA36826-571F-78FB-C59E-39F22C1742AC}"/>
                    </a:ext>
                  </a:extLst>
                </p14:cNvPr>
                <p14:cNvContentPartPr/>
                <p14:nvPr/>
              </p14:nvContentPartPr>
              <p14:xfrm>
                <a:off x="10219381" y="3648863"/>
                <a:ext cx="11880" cy="166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CA36826-571F-78FB-C59E-39F22C1742A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01741" y="3630863"/>
                  <a:ext cx="47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CD5277C-FA04-3C96-31D1-B1C9EF6F8446}"/>
                    </a:ext>
                  </a:extLst>
                </p14:cNvPr>
                <p14:cNvContentPartPr/>
                <p14:nvPr/>
              </p14:nvContentPartPr>
              <p14:xfrm>
                <a:off x="10423501" y="3390023"/>
                <a:ext cx="114120" cy="111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CD5277C-FA04-3C96-31D1-B1C9EF6F844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05501" y="3372023"/>
                  <a:ext cx="149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1E68AD9-99A1-6CD1-D9B2-F200F84B9E3E}"/>
                    </a:ext>
                  </a:extLst>
                </p14:cNvPr>
                <p14:cNvContentPartPr/>
                <p14:nvPr/>
              </p14:nvContentPartPr>
              <p14:xfrm>
                <a:off x="10373821" y="3563543"/>
                <a:ext cx="237600" cy="30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1E68AD9-99A1-6CD1-D9B2-F200F84B9E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356181" y="3545543"/>
                  <a:ext cx="273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A1CF0F-905D-B607-CA17-4EDA23275C36}"/>
                    </a:ext>
                  </a:extLst>
                </p14:cNvPr>
                <p14:cNvContentPartPr/>
                <p14:nvPr/>
              </p14:nvContentPartPr>
              <p14:xfrm>
                <a:off x="10418821" y="3636983"/>
                <a:ext cx="133920" cy="146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A1CF0F-905D-B607-CA17-4EDA23275C3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400821" y="3618983"/>
                  <a:ext cx="169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8F97060-C7BA-1F7E-0E40-00ED9A678477}"/>
                    </a:ext>
                  </a:extLst>
                </p14:cNvPr>
                <p14:cNvContentPartPr/>
                <p14:nvPr/>
              </p14:nvContentPartPr>
              <p14:xfrm>
                <a:off x="10442581" y="3618983"/>
                <a:ext cx="167400" cy="15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8F97060-C7BA-1F7E-0E40-00ED9A67847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24581" y="3601343"/>
                  <a:ext cx="2030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FE4BF4-4479-356D-6C41-AB13BD1E5576}"/>
                    </a:ext>
                  </a:extLst>
                </p14:cNvPr>
                <p14:cNvContentPartPr/>
                <p14:nvPr/>
              </p14:nvContentPartPr>
              <p14:xfrm>
                <a:off x="8856061" y="3605303"/>
                <a:ext cx="121680" cy="2671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FE4BF4-4479-356D-6C41-AB13BD1E557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38061" y="3587303"/>
                  <a:ext cx="1573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9CA829B-1553-6ABB-99F8-CD9BF7833A55}"/>
                    </a:ext>
                  </a:extLst>
                </p14:cNvPr>
                <p14:cNvContentPartPr/>
                <p14:nvPr/>
              </p14:nvContentPartPr>
              <p14:xfrm>
                <a:off x="8982061" y="3636983"/>
                <a:ext cx="63000" cy="201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9CA829B-1553-6ABB-99F8-CD9BF7833A5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64061" y="3618983"/>
                  <a:ext cx="98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221610-FB47-0AA0-0976-F7898F6D5A2C}"/>
                    </a:ext>
                  </a:extLst>
                </p14:cNvPr>
                <p14:cNvContentPartPr/>
                <p14:nvPr/>
              </p14:nvContentPartPr>
              <p14:xfrm>
                <a:off x="9015541" y="3597023"/>
                <a:ext cx="120600" cy="213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221610-FB47-0AA0-0976-F7898F6D5A2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997901" y="3579023"/>
                  <a:ext cx="1562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10353F-45A0-B128-587C-7A47104A5949}"/>
                    </a:ext>
                  </a:extLst>
                </p14:cNvPr>
                <p14:cNvContentPartPr/>
                <p14:nvPr/>
              </p14:nvContentPartPr>
              <p14:xfrm>
                <a:off x="8654821" y="3335663"/>
                <a:ext cx="2073960" cy="726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10353F-45A0-B128-587C-7A47104A594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636821" y="3318023"/>
                  <a:ext cx="210960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A0BBC7B-F46B-D6FD-1FDC-0159C8FA40E6}"/>
              </a:ext>
            </a:extLst>
          </p:cNvPr>
          <p:cNvGrpSpPr/>
          <p:nvPr/>
        </p:nvGrpSpPr>
        <p:grpSpPr>
          <a:xfrm>
            <a:off x="8194021" y="4101743"/>
            <a:ext cx="2815560" cy="682200"/>
            <a:chOff x="8194021" y="4101743"/>
            <a:chExt cx="281556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3F96129-2D2F-F1D7-3307-18F6927222EB}"/>
                    </a:ext>
                  </a:extLst>
                </p14:cNvPr>
                <p14:cNvContentPartPr/>
                <p14:nvPr/>
              </p14:nvContentPartPr>
              <p14:xfrm>
                <a:off x="8194021" y="4225223"/>
                <a:ext cx="128160" cy="5587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3F96129-2D2F-F1D7-3307-18F6927222E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176021" y="4207583"/>
                  <a:ext cx="163800" cy="59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D317DA7-00E4-DB69-1211-79D955089D09}"/>
                    </a:ext>
                  </a:extLst>
                </p14:cNvPr>
                <p14:cNvContentPartPr/>
                <p14:nvPr/>
              </p14:nvContentPartPr>
              <p14:xfrm>
                <a:off x="8378701" y="4184543"/>
                <a:ext cx="5400" cy="88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D317DA7-00E4-DB69-1211-79D955089D0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360701" y="4166543"/>
                  <a:ext cx="41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42CBE5E-A7A1-F1EA-9D7C-C11B4C075F80}"/>
                    </a:ext>
                  </a:extLst>
                </p14:cNvPr>
                <p14:cNvContentPartPr/>
                <p14:nvPr/>
              </p14:nvContentPartPr>
              <p14:xfrm>
                <a:off x="8437741" y="4147823"/>
                <a:ext cx="12960" cy="16308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42CBE5E-A7A1-F1EA-9D7C-C11B4C075F8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419741" y="4129823"/>
                  <a:ext cx="48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69FAB2-CA2E-C8A8-2210-0CE8B4A4C407}"/>
                    </a:ext>
                  </a:extLst>
                </p14:cNvPr>
                <p14:cNvContentPartPr/>
                <p14:nvPr/>
              </p14:nvContentPartPr>
              <p14:xfrm>
                <a:off x="8471941" y="4203983"/>
                <a:ext cx="123840" cy="383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69FAB2-CA2E-C8A8-2210-0CE8B4A4C40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53941" y="4185983"/>
                  <a:ext cx="15948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47878C8-C3C4-62D3-F24D-E8227B16C848}"/>
                    </a:ext>
                  </a:extLst>
                </p14:cNvPr>
                <p14:cNvContentPartPr/>
                <p14:nvPr/>
              </p14:nvContentPartPr>
              <p14:xfrm>
                <a:off x="8637181" y="4284983"/>
                <a:ext cx="70920" cy="215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47878C8-C3C4-62D3-F24D-E8227B16C84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619181" y="4266983"/>
                  <a:ext cx="106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F23632E-4E6E-548F-55F4-CD92016A04B6}"/>
                    </a:ext>
                  </a:extLst>
                </p14:cNvPr>
                <p14:cNvContentPartPr/>
                <p14:nvPr/>
              </p14:nvContentPartPr>
              <p14:xfrm>
                <a:off x="8591101" y="4283183"/>
                <a:ext cx="158040" cy="2012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F23632E-4E6E-548F-55F4-CD92016A04B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573101" y="4265183"/>
                  <a:ext cx="193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D5813EA-D359-55A1-9C69-E608F1FCF71B}"/>
                    </a:ext>
                  </a:extLst>
                </p14:cNvPr>
                <p14:cNvContentPartPr/>
                <p14:nvPr/>
              </p14:nvContentPartPr>
              <p14:xfrm>
                <a:off x="8731501" y="4235663"/>
                <a:ext cx="321840" cy="291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D5813EA-D359-55A1-9C69-E608F1FCF71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13501" y="4217663"/>
                  <a:ext cx="3574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8E5AAB-4E45-772B-BCFD-74F7199E675D}"/>
                    </a:ext>
                  </a:extLst>
                </p14:cNvPr>
                <p14:cNvContentPartPr/>
                <p14:nvPr/>
              </p14:nvContentPartPr>
              <p14:xfrm>
                <a:off x="8951821" y="4455623"/>
                <a:ext cx="117720" cy="46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8E5AAB-4E45-772B-BCFD-74F7199E675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933821" y="4437983"/>
                  <a:ext cx="153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4C59543-E835-F627-0ABA-62329F21331D}"/>
                    </a:ext>
                  </a:extLst>
                </p14:cNvPr>
                <p14:cNvContentPartPr/>
                <p14:nvPr/>
              </p14:nvContentPartPr>
              <p14:xfrm>
                <a:off x="9130021" y="4255823"/>
                <a:ext cx="156240" cy="2516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4C59543-E835-F627-0ABA-62329F21331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112381" y="4237823"/>
                  <a:ext cx="1918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B6B7174-B17F-633B-F6FC-121A13D3A926}"/>
                    </a:ext>
                  </a:extLst>
                </p14:cNvPr>
                <p14:cNvContentPartPr/>
                <p14:nvPr/>
              </p14:nvContentPartPr>
              <p14:xfrm>
                <a:off x="9345301" y="4258703"/>
                <a:ext cx="139680" cy="236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B6B7174-B17F-633B-F6FC-121A13D3A92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327301" y="4240703"/>
                  <a:ext cx="175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D32F3FC-9084-A127-43D8-745BCE6388ED}"/>
                    </a:ext>
                  </a:extLst>
                </p14:cNvPr>
                <p14:cNvContentPartPr/>
                <p14:nvPr/>
              </p14:nvContentPartPr>
              <p14:xfrm>
                <a:off x="9527101" y="4263383"/>
                <a:ext cx="125280" cy="214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D32F3FC-9084-A127-43D8-745BCE6388E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09461" y="4245383"/>
                  <a:ext cx="160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836265F-6DA3-ECAB-B3E1-075064C141EF}"/>
                    </a:ext>
                  </a:extLst>
                </p14:cNvPr>
                <p14:cNvContentPartPr/>
                <p14:nvPr/>
              </p14:nvContentPartPr>
              <p14:xfrm>
                <a:off x="9736621" y="4301183"/>
                <a:ext cx="93240" cy="187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836265F-6DA3-ECAB-B3E1-075064C141E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18621" y="4283183"/>
                  <a:ext cx="128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D42B759-8A7A-8470-E2B8-8F652059FAFD}"/>
                    </a:ext>
                  </a:extLst>
                </p14:cNvPr>
                <p14:cNvContentPartPr/>
                <p14:nvPr/>
              </p14:nvContentPartPr>
              <p14:xfrm>
                <a:off x="9744541" y="4297583"/>
                <a:ext cx="112680" cy="1987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D42B759-8A7A-8470-E2B8-8F652059FA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726901" y="4279583"/>
                  <a:ext cx="148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E11CFD6-FD01-B5FC-237E-60D019703380}"/>
                    </a:ext>
                  </a:extLst>
                </p14:cNvPr>
                <p14:cNvContentPartPr/>
                <p14:nvPr/>
              </p14:nvContentPartPr>
              <p14:xfrm>
                <a:off x="9925621" y="4104983"/>
                <a:ext cx="74520" cy="193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E11CFD6-FD01-B5FC-237E-60D01970338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907981" y="4087343"/>
                  <a:ext cx="110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237A37B-F430-AC32-590D-8E4000981078}"/>
                    </a:ext>
                  </a:extLst>
                </p14:cNvPr>
                <p14:cNvContentPartPr/>
                <p14:nvPr/>
              </p14:nvContentPartPr>
              <p14:xfrm>
                <a:off x="10036501" y="4350503"/>
                <a:ext cx="149760" cy="10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237A37B-F430-AC32-590D-8E400098107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018501" y="4332503"/>
                  <a:ext cx="185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A4E8D83-EBB0-137E-A64F-675800EDF69D}"/>
                    </a:ext>
                  </a:extLst>
                </p14:cNvPr>
                <p14:cNvContentPartPr/>
                <p14:nvPr/>
              </p14:nvContentPartPr>
              <p14:xfrm>
                <a:off x="10451941" y="4146383"/>
                <a:ext cx="168840" cy="322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A4E8D83-EBB0-137E-A64F-675800EDF69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33941" y="4128743"/>
                  <a:ext cx="2044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6F41141-4B0F-FDA8-E361-3C71E4A066AC}"/>
                    </a:ext>
                  </a:extLst>
                </p14:cNvPr>
                <p14:cNvContentPartPr/>
                <p14:nvPr/>
              </p14:nvContentPartPr>
              <p14:xfrm>
                <a:off x="10212901" y="4237103"/>
                <a:ext cx="41040" cy="2361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6F41141-4B0F-FDA8-E361-3C71E4A066A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94901" y="4219103"/>
                  <a:ext cx="76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EB432000-0DDD-945B-943B-D9D426001614}"/>
                    </a:ext>
                  </a:extLst>
                </p14:cNvPr>
                <p14:cNvContentPartPr/>
                <p14:nvPr/>
              </p14:nvContentPartPr>
              <p14:xfrm>
                <a:off x="10301461" y="4267703"/>
                <a:ext cx="93600" cy="208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EB432000-0DDD-945B-943B-D9D42600161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83821" y="4249703"/>
                  <a:ext cx="129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67AA62C-F367-15A1-1A8D-CF13A577A9ED}"/>
                    </a:ext>
                  </a:extLst>
                </p14:cNvPr>
                <p14:cNvContentPartPr/>
                <p14:nvPr/>
              </p14:nvContentPartPr>
              <p14:xfrm>
                <a:off x="10709701" y="4277423"/>
                <a:ext cx="104400" cy="1936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67AA62C-F367-15A1-1A8D-CF13A577A9E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91701" y="4259783"/>
                  <a:ext cx="1400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99E4B37-08D2-759F-12E3-C1F5AA59A5DD}"/>
                    </a:ext>
                  </a:extLst>
                </p14:cNvPr>
                <p14:cNvContentPartPr/>
                <p14:nvPr/>
              </p14:nvContentPartPr>
              <p14:xfrm>
                <a:off x="10713301" y="4263023"/>
                <a:ext cx="122760" cy="194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99E4B37-08D2-759F-12E3-C1F5AA59A5D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95301" y="4245023"/>
                  <a:ext cx="158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FE43117-4154-4747-452A-198FAA0C4F0D}"/>
                    </a:ext>
                  </a:extLst>
                </p14:cNvPr>
                <p14:cNvContentPartPr/>
                <p14:nvPr/>
              </p14:nvContentPartPr>
              <p14:xfrm>
                <a:off x="10834981" y="4101743"/>
                <a:ext cx="174600" cy="170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FE43117-4154-4747-452A-198FAA0C4F0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17341" y="4084103"/>
                  <a:ext cx="21024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1403CE1-4C83-6477-67F5-B46AF1C2D9C5}"/>
                  </a:ext>
                </a:extLst>
              </p14:cNvPr>
              <p14:cNvContentPartPr/>
              <p14:nvPr/>
            </p14:nvContentPartPr>
            <p14:xfrm>
              <a:off x="10950181" y="4699343"/>
              <a:ext cx="104040" cy="4460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1403CE1-4C83-6477-67F5-B46AF1C2D9C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0932541" y="4681343"/>
                <a:ext cx="13968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500A898-E6C0-085C-19FF-04C68ABD6E51}"/>
                  </a:ext>
                </a:extLst>
              </p14:cNvPr>
              <p14:cNvContentPartPr/>
              <p14:nvPr/>
            </p14:nvContentPartPr>
            <p14:xfrm>
              <a:off x="11162941" y="4837943"/>
              <a:ext cx="119160" cy="2772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500A898-E6C0-085C-19FF-04C68ABD6E5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1145301" y="4820303"/>
                <a:ext cx="1548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2ED1F872-BA99-0065-A6B1-C45382EA5C2F}"/>
                  </a:ext>
                </a:extLst>
              </p14:cNvPr>
              <p14:cNvContentPartPr/>
              <p14:nvPr/>
            </p14:nvContentPartPr>
            <p14:xfrm>
              <a:off x="11173021" y="4966823"/>
              <a:ext cx="132120" cy="1332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2ED1F872-BA99-0065-A6B1-C45382EA5C2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1155021" y="4948823"/>
                <a:ext cx="1677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14AF30D9-2E23-7154-78DF-1B07FDBCA5C5}"/>
                  </a:ext>
                </a:extLst>
              </p14:cNvPr>
              <p14:cNvContentPartPr/>
              <p14:nvPr/>
            </p14:nvContentPartPr>
            <p14:xfrm>
              <a:off x="11418541" y="4729223"/>
              <a:ext cx="229680" cy="2977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14AF30D9-2E23-7154-78DF-1B07FDBCA5C5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1400901" y="4711583"/>
                <a:ext cx="2653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D9AB3AE-91C9-A4B8-72F1-7D59A3874ED6}"/>
                  </a:ext>
                </a:extLst>
              </p14:cNvPr>
              <p14:cNvContentPartPr/>
              <p14:nvPr/>
            </p14:nvContentPartPr>
            <p14:xfrm>
              <a:off x="9704221" y="5596823"/>
              <a:ext cx="107640" cy="2275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D9AB3AE-91C9-A4B8-72F1-7D59A3874ED6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9686581" y="5579183"/>
                <a:ext cx="1432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C515414-3A5E-9EC5-4310-523DEE9FAAF4}"/>
                  </a:ext>
                </a:extLst>
              </p14:cNvPr>
              <p14:cNvContentPartPr/>
              <p14:nvPr/>
            </p14:nvContentPartPr>
            <p14:xfrm>
              <a:off x="9657781" y="5611583"/>
              <a:ext cx="236520" cy="20880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C515414-3A5E-9EC5-4310-523DEE9FAAF4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9639781" y="5593943"/>
                <a:ext cx="2721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22155DBD-FFCA-E65C-7D51-F00F77FCFD82}"/>
                  </a:ext>
                </a:extLst>
              </p14:cNvPr>
              <p14:cNvContentPartPr/>
              <p14:nvPr/>
            </p14:nvContentPartPr>
            <p14:xfrm>
              <a:off x="9906901" y="5656943"/>
              <a:ext cx="98280" cy="1090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22155DBD-FFCA-E65C-7D51-F00F77FCFD8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9888901" y="5639303"/>
                <a:ext cx="133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95DDFCE-3267-7061-E50B-CF0AD362B78C}"/>
                  </a:ext>
                </a:extLst>
              </p14:cNvPr>
              <p14:cNvContentPartPr/>
              <p14:nvPr/>
            </p14:nvContentPartPr>
            <p14:xfrm>
              <a:off x="10089781" y="5605823"/>
              <a:ext cx="152640" cy="2077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95DDFCE-3267-7061-E50B-CF0AD362B78C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10072141" y="5588183"/>
                <a:ext cx="188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6B593507-1724-6A4D-C410-D0C330972F19}"/>
                  </a:ext>
                </a:extLst>
              </p14:cNvPr>
              <p14:cNvContentPartPr/>
              <p14:nvPr/>
            </p14:nvContentPartPr>
            <p14:xfrm>
              <a:off x="10397581" y="5737583"/>
              <a:ext cx="33840" cy="15084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6B593507-1724-6A4D-C410-D0C330972F1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10379941" y="5719583"/>
                <a:ext cx="694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F8DAC985-514E-11F7-44C0-F9EB83295825}"/>
                  </a:ext>
                </a:extLst>
              </p14:cNvPr>
              <p14:cNvContentPartPr/>
              <p14:nvPr/>
            </p14:nvContentPartPr>
            <p14:xfrm>
              <a:off x="9073141" y="5640383"/>
              <a:ext cx="124200" cy="24012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F8DAC985-514E-11F7-44C0-F9EB83295825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055501" y="5622383"/>
                <a:ext cx="1598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8980B16A-2D89-65BE-B0EC-7115BA1B9D4D}"/>
                  </a:ext>
                </a:extLst>
              </p14:cNvPr>
              <p14:cNvContentPartPr/>
              <p14:nvPr/>
            </p14:nvContentPartPr>
            <p14:xfrm>
              <a:off x="9188701" y="5679623"/>
              <a:ext cx="95400" cy="187920"/>
            </p14:xfrm>
          </p:contentPart>
        </mc:Choice>
        <mc:Fallback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8980B16A-2D89-65BE-B0EC-7115BA1B9D4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171061" y="5661623"/>
                <a:ext cx="1310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244400D4-9551-A70E-054A-F0800F34401B}"/>
                  </a:ext>
                </a:extLst>
              </p14:cNvPr>
              <p14:cNvContentPartPr/>
              <p14:nvPr/>
            </p14:nvContentPartPr>
            <p14:xfrm>
              <a:off x="9212461" y="5676023"/>
              <a:ext cx="145440" cy="15372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244400D4-9551-A70E-054A-F0800F34401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194821" y="5658023"/>
                <a:ext cx="1810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59AD411-FA89-6033-E1F6-B7B9101381DD}"/>
                  </a:ext>
                </a:extLst>
              </p14:cNvPr>
              <p14:cNvContentPartPr/>
              <p14:nvPr/>
            </p14:nvContentPartPr>
            <p14:xfrm>
              <a:off x="8871181" y="5310983"/>
              <a:ext cx="2833560" cy="8434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59AD411-FA89-6033-E1F6-B7B9101381DD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853541" y="5293343"/>
                <a:ext cx="2869200" cy="87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DC861F3-A8E3-D331-E865-E9667539FE74}"/>
              </a:ext>
            </a:extLst>
          </p:cNvPr>
          <p:cNvGrpSpPr/>
          <p:nvPr/>
        </p:nvGrpSpPr>
        <p:grpSpPr>
          <a:xfrm>
            <a:off x="8574181" y="4721303"/>
            <a:ext cx="2067120" cy="594720"/>
            <a:chOff x="8574181" y="4721303"/>
            <a:chExt cx="206712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5D6EF6D-F38C-55B4-1662-0A34CB3D44CA}"/>
                    </a:ext>
                  </a:extLst>
                </p14:cNvPr>
                <p14:cNvContentPartPr/>
                <p14:nvPr/>
              </p14:nvContentPartPr>
              <p14:xfrm>
                <a:off x="9118501" y="4977983"/>
                <a:ext cx="157320" cy="249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5D6EF6D-F38C-55B4-1662-0A34CB3D44C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00861" y="4960343"/>
                  <a:ext cx="192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9E25437-0ED4-D194-A891-E1D0A66AAA8F}"/>
                    </a:ext>
                  </a:extLst>
                </p14:cNvPr>
                <p14:cNvContentPartPr/>
                <p14:nvPr/>
              </p14:nvContentPartPr>
              <p14:xfrm>
                <a:off x="9105541" y="4995263"/>
                <a:ext cx="203760" cy="2268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9E25437-0ED4-D194-A891-E1D0A66AAA8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087901" y="4977623"/>
                  <a:ext cx="239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34D44CE-084E-2351-263F-73FFCD3CEAEB}"/>
                    </a:ext>
                  </a:extLst>
                </p14:cNvPr>
                <p14:cNvContentPartPr/>
                <p14:nvPr/>
              </p14:nvContentPartPr>
              <p14:xfrm>
                <a:off x="9279061" y="4761263"/>
                <a:ext cx="164160" cy="1558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34D44CE-084E-2351-263F-73FFCD3CEAE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261421" y="4743623"/>
                  <a:ext cx="199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5A9AAE7-9051-6F7A-2FFF-88318B147328}"/>
                    </a:ext>
                  </a:extLst>
                </p14:cNvPr>
                <p14:cNvContentPartPr/>
                <p14:nvPr/>
              </p14:nvContentPartPr>
              <p14:xfrm>
                <a:off x="9478141" y="4721303"/>
                <a:ext cx="145080" cy="528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5A9AAE7-9051-6F7A-2FFF-88318B14732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60141" y="4703303"/>
                  <a:ext cx="18072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48841AD-F542-DDC8-72CC-74B712034123}"/>
                    </a:ext>
                  </a:extLst>
                </p14:cNvPr>
                <p14:cNvContentPartPr/>
                <p14:nvPr/>
              </p14:nvContentPartPr>
              <p14:xfrm>
                <a:off x="8574181" y="4988783"/>
                <a:ext cx="227160" cy="3272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48841AD-F542-DDC8-72CC-74B71203412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56181" y="4971143"/>
                  <a:ext cx="262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67D53DB-73E4-F0F5-7B2C-C2702ED5297E}"/>
                    </a:ext>
                  </a:extLst>
                </p14:cNvPr>
                <p14:cNvContentPartPr/>
                <p14:nvPr/>
              </p14:nvContentPartPr>
              <p14:xfrm>
                <a:off x="8843821" y="4969343"/>
                <a:ext cx="146520" cy="3150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67D53DB-73E4-F0F5-7B2C-C2702ED5297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826181" y="4951343"/>
                  <a:ext cx="1821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B358B04-9E45-9F87-F352-CFBBF5602EE3}"/>
                    </a:ext>
                  </a:extLst>
                </p14:cNvPr>
                <p14:cNvContentPartPr/>
                <p14:nvPr/>
              </p14:nvContentPartPr>
              <p14:xfrm>
                <a:off x="9592981" y="4881503"/>
                <a:ext cx="88920" cy="2368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B358B04-9E45-9F87-F352-CFBBF5602E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75341" y="4863503"/>
                  <a:ext cx="124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EDDF5A77-BABE-405E-25B3-B3FF2E0EA26C}"/>
                    </a:ext>
                  </a:extLst>
                </p14:cNvPr>
                <p14:cNvContentPartPr/>
                <p14:nvPr/>
              </p14:nvContentPartPr>
              <p14:xfrm>
                <a:off x="9736621" y="4909583"/>
                <a:ext cx="113040" cy="204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EDDF5A77-BABE-405E-25B3-B3FF2E0EA26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18621" y="4891583"/>
                  <a:ext cx="148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8D7E6B0-D7DA-4729-99C1-1C5D1AF69C89}"/>
                    </a:ext>
                  </a:extLst>
                </p14:cNvPr>
                <p14:cNvContentPartPr/>
                <p14:nvPr/>
              </p14:nvContentPartPr>
              <p14:xfrm>
                <a:off x="9963061" y="4920743"/>
                <a:ext cx="53280" cy="187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8D7E6B0-D7DA-4729-99C1-1C5D1AF69C8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45061" y="4902743"/>
                  <a:ext cx="88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69CA8B8-5715-F8DB-E5D2-C94D284A9C83}"/>
                    </a:ext>
                  </a:extLst>
                </p14:cNvPr>
                <p14:cNvContentPartPr/>
                <p14:nvPr/>
              </p14:nvContentPartPr>
              <p14:xfrm>
                <a:off x="9928861" y="4913543"/>
                <a:ext cx="141840" cy="1803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69CA8B8-5715-F8DB-E5D2-C94D284A9C8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911221" y="4895903"/>
                  <a:ext cx="177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522475B-9E17-F725-F207-A545C148413D}"/>
                    </a:ext>
                  </a:extLst>
                </p14:cNvPr>
                <p14:cNvContentPartPr/>
                <p14:nvPr/>
              </p14:nvContentPartPr>
              <p14:xfrm>
                <a:off x="10165021" y="4979423"/>
                <a:ext cx="138600" cy="4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522475B-9E17-F725-F207-A545C148413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47021" y="4961783"/>
                  <a:ext cx="17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D9AE89C-E67E-4E11-26AA-BBD44AD7A024}"/>
                    </a:ext>
                  </a:extLst>
                </p14:cNvPr>
                <p14:cNvContentPartPr/>
                <p14:nvPr/>
              </p14:nvContentPartPr>
              <p14:xfrm>
                <a:off x="10436101" y="4781063"/>
                <a:ext cx="205200" cy="274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D9AE89C-E67E-4E11-26AA-BBD44AD7A02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18101" y="4763423"/>
                  <a:ext cx="24084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E6C0DF0-13DA-FB48-D13C-AB78FBED686A}"/>
              </a:ext>
            </a:extLst>
          </p:cNvPr>
          <p:cNvGrpSpPr/>
          <p:nvPr/>
        </p:nvGrpSpPr>
        <p:grpSpPr>
          <a:xfrm>
            <a:off x="10508461" y="5441663"/>
            <a:ext cx="404280" cy="366120"/>
            <a:chOff x="10508461" y="5441663"/>
            <a:chExt cx="40428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AC74F37-1EBC-5B6B-ABFB-A7F990147481}"/>
                    </a:ext>
                  </a:extLst>
                </p14:cNvPr>
                <p14:cNvContentPartPr/>
                <p14:nvPr/>
              </p14:nvContentPartPr>
              <p14:xfrm>
                <a:off x="10508461" y="5441663"/>
                <a:ext cx="110880" cy="2127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AC74F37-1EBC-5B6B-ABFB-A7F99014748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90821" y="5424023"/>
                  <a:ext cx="1465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D0A2413-E67D-0400-A044-C0BC10856C46}"/>
                    </a:ext>
                  </a:extLst>
                </p14:cNvPr>
                <p14:cNvContentPartPr/>
                <p14:nvPr/>
              </p14:nvContentPartPr>
              <p14:xfrm>
                <a:off x="10632301" y="5517983"/>
                <a:ext cx="122400" cy="2894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D0A2413-E67D-0400-A044-C0BC10856C4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614301" y="5500343"/>
                  <a:ext cx="158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C8FAA7-B9AA-78F2-B67C-ECDB1B6A854B}"/>
                    </a:ext>
                  </a:extLst>
                </p14:cNvPr>
                <p14:cNvContentPartPr/>
                <p14:nvPr/>
              </p14:nvContentPartPr>
              <p14:xfrm>
                <a:off x="10734541" y="5641463"/>
                <a:ext cx="13680" cy="166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C8FAA7-B9AA-78F2-B67C-ECDB1B6A85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16541" y="5623463"/>
                  <a:ext cx="49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691A6FA-F453-70B9-ACF2-4CB021B57C68}"/>
                    </a:ext>
                  </a:extLst>
                </p14:cNvPr>
                <p14:cNvContentPartPr/>
                <p14:nvPr/>
              </p14:nvContentPartPr>
              <p14:xfrm>
                <a:off x="10810501" y="5618783"/>
                <a:ext cx="102240" cy="173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691A6FA-F453-70B9-ACF2-4CB021B57C6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92501" y="5600783"/>
                  <a:ext cx="13788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E57CEC6E-20FF-0E85-3A2C-8BFB6970CF8C}"/>
                  </a:ext>
                </a:extLst>
              </p14:cNvPr>
              <p14:cNvContentPartPr/>
              <p14:nvPr/>
            </p14:nvContentPartPr>
            <p14:xfrm>
              <a:off x="-17939" y="1329391"/>
              <a:ext cx="3757935" cy="79431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E57CEC6E-20FF-0E85-3A2C-8BFB6970CF8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-35938" y="1311780"/>
                <a:ext cx="3793574" cy="115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5BD44DF2-5A48-052A-8B6F-595CA1DA2761}"/>
                  </a:ext>
                </a:extLst>
              </p14:cNvPr>
              <p14:cNvContentPartPr/>
              <p14:nvPr/>
            </p14:nvContentPartPr>
            <p14:xfrm>
              <a:off x="384526" y="1117664"/>
              <a:ext cx="18330" cy="122201"/>
            </p14:xfrm>
          </p:contentPart>
        </mc:Choice>
        <mc:Fallback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5BD44DF2-5A48-052A-8B6F-595CA1DA2761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66555" y="1099693"/>
                <a:ext cx="53912" cy="157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B969B67-CFAA-2719-1E49-DE8B7D7D938A}"/>
                  </a:ext>
                </a:extLst>
              </p14:cNvPr>
              <p14:cNvContentPartPr/>
              <p14:nvPr/>
            </p14:nvContentPartPr>
            <p14:xfrm>
              <a:off x="165627" y="2299026"/>
              <a:ext cx="265" cy="3453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B969B67-CFAA-2719-1E49-DE8B7D7D938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52642" y="2281761"/>
                <a:ext cx="26500" cy="37638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25BF34F-DF2A-44F4-8961-AEAE1EAC96D4}"/>
              </a:ext>
            </a:extLst>
          </p:cNvPr>
          <p:cNvGrpSpPr/>
          <p:nvPr/>
        </p:nvGrpSpPr>
        <p:grpSpPr>
          <a:xfrm>
            <a:off x="-13157" y="576263"/>
            <a:ext cx="4079375" cy="3223174"/>
            <a:chOff x="-13157" y="576263"/>
            <a:chExt cx="4079375" cy="322317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1C57A70-8C08-9690-43D1-1B5DEA8730A3}"/>
                    </a:ext>
                  </a:extLst>
                </p14:cNvPr>
                <p14:cNvContentPartPr/>
                <p14:nvPr/>
              </p14:nvContentPartPr>
              <p14:xfrm>
                <a:off x="11548" y="869810"/>
                <a:ext cx="2958849" cy="38254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1C57A70-8C08-9690-43D1-1B5DEA8730A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-6452" y="852127"/>
                  <a:ext cx="2994489" cy="73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8C40763-E725-2F89-0D33-AF51F102B503}"/>
                    </a:ext>
                  </a:extLst>
                </p14:cNvPr>
                <p14:cNvContentPartPr/>
                <p14:nvPr/>
              </p14:nvContentPartPr>
              <p14:xfrm>
                <a:off x="695075" y="637098"/>
                <a:ext cx="115028" cy="356241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8C40763-E725-2F89-0D33-AF51F102B50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7406" y="619466"/>
                  <a:ext cx="150726" cy="391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F5DE05F-91EC-3AE6-89E8-E971F2916145}"/>
                    </a:ext>
                  </a:extLst>
                </p14:cNvPr>
                <p14:cNvContentPartPr/>
                <p14:nvPr/>
              </p14:nvContentPartPr>
              <p14:xfrm>
                <a:off x="796554" y="663928"/>
                <a:ext cx="110777" cy="197646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F5DE05F-91EC-3AE6-89E8-E971F291614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78930" y="646287"/>
                  <a:ext cx="146384" cy="233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A2D8AF5-F80F-4922-5352-CBEC5C831DA1}"/>
                    </a:ext>
                  </a:extLst>
                </p14:cNvPr>
                <p14:cNvContentPartPr/>
                <p14:nvPr/>
              </p14:nvContentPartPr>
              <p14:xfrm>
                <a:off x="926991" y="675086"/>
                <a:ext cx="5047" cy="161783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A2D8AF5-F80F-4922-5352-CBEC5C831DA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08966" y="657110"/>
                  <a:ext cx="40737" cy="1973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364DF4D-B9C3-6D27-E485-DE50187F9FF2}"/>
                    </a:ext>
                  </a:extLst>
                </p14:cNvPr>
                <p14:cNvContentPartPr/>
                <p14:nvPr/>
              </p14:nvContentPartPr>
              <p14:xfrm>
                <a:off x="890331" y="636832"/>
                <a:ext cx="163643" cy="204022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364DF4D-B9C3-6D27-E485-DE50187F9FF2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2348" y="618841"/>
                  <a:ext cx="199249" cy="239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8978A78-58F7-62D6-3FBF-D34328F50BF4}"/>
                    </a:ext>
                  </a:extLst>
                </p14:cNvPr>
                <p14:cNvContentPartPr/>
                <p14:nvPr/>
              </p14:nvContentPartPr>
              <p14:xfrm>
                <a:off x="1403041" y="625144"/>
                <a:ext cx="151954" cy="452408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8978A78-58F7-62D6-3FBF-D34328F50BF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85080" y="607508"/>
                  <a:ext cx="187518" cy="488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5246B90-06E7-8353-8901-569FC26C0048}"/>
                    </a:ext>
                  </a:extLst>
                </p14:cNvPr>
                <p14:cNvContentPartPr/>
                <p14:nvPr/>
              </p14:nvContentPartPr>
              <p14:xfrm>
                <a:off x="1548886" y="647989"/>
                <a:ext cx="65616" cy="206413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5246B90-06E7-8353-8901-569FC26C004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30860" y="630368"/>
                  <a:ext cx="101308" cy="2420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149131E-0D6B-A83A-CAD0-0953E374F8ED}"/>
                    </a:ext>
                  </a:extLst>
                </p14:cNvPr>
                <p14:cNvContentPartPr/>
                <p14:nvPr/>
              </p14:nvContentPartPr>
              <p14:xfrm>
                <a:off x="1622471" y="678806"/>
                <a:ext cx="54459" cy="149298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149131E-0D6B-A83A-CAD0-0953E374F8E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04915" y="660818"/>
                  <a:ext cx="89929" cy="1849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E657B49-1DA9-6FED-A835-872A6B0E0352}"/>
                    </a:ext>
                  </a:extLst>
                </p14:cNvPr>
                <p14:cNvContentPartPr/>
                <p14:nvPr/>
              </p14:nvContentPartPr>
              <p14:xfrm>
                <a:off x="1610517" y="713605"/>
                <a:ext cx="110246" cy="118747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E657B49-1DA9-6FED-A835-872A6B0E035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592921" y="695973"/>
                  <a:ext cx="145798" cy="1543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049862-D6C9-9743-301F-24EB4C329D4A}"/>
                    </a:ext>
                  </a:extLst>
                </p14:cNvPr>
                <p14:cNvContentPartPr/>
                <p14:nvPr/>
              </p14:nvContentPartPr>
              <p14:xfrm>
                <a:off x="1714653" y="680665"/>
                <a:ext cx="45161" cy="130702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049862-D6C9-9743-301F-24EB4C329D4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696732" y="663022"/>
                  <a:ext cx="80645" cy="166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7D7B0B-98C5-FEAE-D7B9-2CDAC28E6F46}"/>
                    </a:ext>
                  </a:extLst>
                </p14:cNvPr>
                <p14:cNvContentPartPr/>
                <p14:nvPr/>
              </p14:nvContentPartPr>
              <p14:xfrm>
                <a:off x="1453250" y="576263"/>
                <a:ext cx="32144" cy="81556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7D7B0B-98C5-FEAE-D7B9-2CDAC28E6F4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35392" y="558658"/>
                  <a:ext cx="67502" cy="117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0F5BE9-FAB6-F5D9-9F16-24595F59DA83}"/>
                    </a:ext>
                  </a:extLst>
                </p14:cNvPr>
                <p14:cNvContentPartPr/>
                <p14:nvPr/>
              </p14:nvContentPartPr>
              <p14:xfrm>
                <a:off x="1931427" y="586358"/>
                <a:ext cx="139203" cy="503413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0F5BE9-FAB6-F5D9-9F16-24595F59DA8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913442" y="568726"/>
                  <a:ext cx="174813" cy="539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D13EF90-EE73-956C-4FC0-0022617E7AC4}"/>
                    </a:ext>
                  </a:extLst>
                </p14:cNvPr>
                <p14:cNvContentPartPr/>
                <p14:nvPr/>
              </p14:nvContentPartPr>
              <p14:xfrm>
                <a:off x="2050971" y="617439"/>
                <a:ext cx="13548" cy="85541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D13EF90-EE73-956C-4FC0-0022617E7AC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33501" y="599468"/>
                  <a:ext cx="48844" cy="1211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7D8C1B7-C7F9-67AA-4E0C-222F74DA1654}"/>
                    </a:ext>
                  </a:extLst>
                </p14:cNvPr>
                <p14:cNvContentPartPr/>
                <p14:nvPr/>
              </p14:nvContentPartPr>
              <p14:xfrm>
                <a:off x="2062925" y="598578"/>
                <a:ext cx="19392" cy="101214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7D8C1B7-C7F9-67AA-4E0C-222F74DA1654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45329" y="580929"/>
                  <a:ext cx="54944" cy="136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CCDC85D-0CD8-C204-0500-A703C40B693F}"/>
                    </a:ext>
                  </a:extLst>
                </p14:cNvPr>
                <p14:cNvContentPartPr/>
                <p14:nvPr/>
              </p14:nvContentPartPr>
              <p14:xfrm>
                <a:off x="2129338" y="604954"/>
                <a:ext cx="83415" cy="254496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CCDC85D-0CD8-C204-0500-A703C40B693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11361" y="587316"/>
                  <a:ext cx="119010" cy="2901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26B2E41-B144-A6E5-3C4C-D5D7FD5A4261}"/>
                    </a:ext>
                  </a:extLst>
                </p14:cNvPr>
                <p14:cNvContentPartPr/>
                <p14:nvPr/>
              </p14:nvContentPartPr>
              <p14:xfrm>
                <a:off x="2219130" y="675617"/>
                <a:ext cx="12220" cy="142125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26B2E41-B144-A6E5-3C4C-D5D7FD5A426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01519" y="657626"/>
                  <a:ext cx="47802" cy="177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6DEE88-36D1-010C-0FCC-220737FB2B4C}"/>
                    </a:ext>
                  </a:extLst>
                </p14:cNvPr>
                <p14:cNvContentPartPr/>
                <p14:nvPr/>
              </p14:nvContentPartPr>
              <p14:xfrm>
                <a:off x="2196549" y="693150"/>
                <a:ext cx="73852" cy="114497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6DEE88-36D1-010C-0FCC-220737FB2B4C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178624" y="675204"/>
                  <a:ext cx="109344" cy="150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933B3C4-E14B-CE9C-3B5C-EB8020BC5C2E}"/>
                    </a:ext>
                  </a:extLst>
                </p14:cNvPr>
                <p14:cNvContentPartPr/>
                <p14:nvPr/>
              </p14:nvContentPartPr>
              <p14:xfrm>
                <a:off x="2231084" y="611595"/>
                <a:ext cx="97495" cy="228462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933B3C4-E14B-CE9C-3B5C-EB8020BC5C2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213456" y="593966"/>
                  <a:ext cx="133111" cy="2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CF1D56F-280E-59FE-42BB-03157C5EE596}"/>
                    </a:ext>
                  </a:extLst>
                </p14:cNvPr>
                <p14:cNvContentPartPr/>
                <p14:nvPr/>
              </p14:nvContentPartPr>
              <p14:xfrm>
                <a:off x="2969069" y="867951"/>
                <a:ext cx="429828" cy="13017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CF1D56F-280E-59FE-42BB-03157C5EE59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951070" y="850233"/>
                  <a:ext cx="465467" cy="48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8AB9ACF-6CE6-5D68-3FE3-DC12937B4EF2}"/>
                    </a:ext>
                  </a:extLst>
                </p14:cNvPr>
                <p14:cNvContentPartPr/>
                <p14:nvPr/>
              </p14:nvContentPartPr>
              <p14:xfrm>
                <a:off x="15002" y="1678725"/>
                <a:ext cx="3718352" cy="138405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8AB9ACF-6CE6-5D68-3FE3-DC12937B4EF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-2998" y="1661110"/>
                  <a:ext cx="3753991" cy="173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9AD373C-5B16-CDAB-233A-C12CA61A588F}"/>
                    </a:ext>
                  </a:extLst>
                </p14:cNvPr>
                <p14:cNvContentPartPr/>
                <p14:nvPr/>
              </p14:nvContentPartPr>
              <p14:xfrm>
                <a:off x="48208" y="2138040"/>
                <a:ext cx="3919983" cy="60037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9AD373C-5B16-CDAB-233A-C12CA61A588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0208" y="2120065"/>
                  <a:ext cx="3955622" cy="95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714ACB6-B71A-73BB-8C12-EBBE568A68CC}"/>
                    </a:ext>
                  </a:extLst>
                </p14:cNvPr>
                <p14:cNvContentPartPr/>
                <p14:nvPr/>
              </p14:nvContentPartPr>
              <p14:xfrm>
                <a:off x="613785" y="921347"/>
                <a:ext cx="161517" cy="287809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714ACB6-B71A-73BB-8C12-EBBE568A68C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95799" y="903708"/>
                  <a:ext cx="197130" cy="2913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0F44211-8EE1-947D-2D2B-382DC4D3CB90}"/>
                    </a:ext>
                  </a:extLst>
                </p14:cNvPr>
                <p14:cNvContentPartPr/>
                <p14:nvPr/>
              </p14:nvContentPartPr>
              <p14:xfrm>
                <a:off x="-13157" y="2470107"/>
                <a:ext cx="3913608" cy="44098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0F44211-8EE1-947D-2D2B-382DC4D3CB9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-31156" y="2452181"/>
                  <a:ext cx="3949245" cy="795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F03F374-AA21-FEBB-A6E4-948EF834146D}"/>
                    </a:ext>
                  </a:extLst>
                </p14:cNvPr>
                <p14:cNvContentPartPr/>
                <p14:nvPr/>
              </p14:nvContentPartPr>
              <p14:xfrm>
                <a:off x="-4922" y="2790485"/>
                <a:ext cx="4071140" cy="21332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F03F374-AA21-FEBB-A6E4-948EF834146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-22922" y="2772498"/>
                  <a:ext cx="4106779" cy="248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EE9BF17-65D5-D422-A75B-87D225FD56AB}"/>
                    </a:ext>
                  </a:extLst>
                </p14:cNvPr>
                <p14:cNvContentPartPr/>
                <p14:nvPr/>
              </p14:nvContentPartPr>
              <p14:xfrm>
                <a:off x="33597" y="3175948"/>
                <a:ext cx="3976036" cy="211992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EE9BF17-65D5-D422-A75B-87D225FD56A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5958" y="3157952"/>
                  <a:ext cx="4011675" cy="247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C43FE1D-B17A-377D-5C99-94DC9420122B}"/>
                    </a:ext>
                  </a:extLst>
                </p14:cNvPr>
                <p14:cNvContentPartPr/>
                <p14:nvPr/>
              </p14:nvContentPartPr>
              <p14:xfrm>
                <a:off x="1186534" y="651974"/>
                <a:ext cx="90322" cy="3111068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C43FE1D-B17A-377D-5C99-94DC9420122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68542" y="634334"/>
                  <a:ext cx="125947" cy="31467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B521CCB-1035-8612-610B-3E7082871A1F}"/>
                    </a:ext>
                  </a:extLst>
                </p14:cNvPr>
                <p14:cNvContentPartPr/>
                <p14:nvPr/>
              </p14:nvContentPartPr>
              <p14:xfrm>
                <a:off x="1849871" y="607079"/>
                <a:ext cx="155673" cy="3076533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B521CCB-1035-8612-610B-3E7082871A1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831895" y="589079"/>
                  <a:ext cx="191266" cy="3112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C6E54AA-7202-FC9B-B0E4-6C66FE193CA9}"/>
                    </a:ext>
                  </a:extLst>
                </p14:cNvPr>
                <p14:cNvContentPartPr/>
                <p14:nvPr/>
              </p14:nvContentPartPr>
              <p14:xfrm>
                <a:off x="2424479" y="627003"/>
                <a:ext cx="157799" cy="3020746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C6E54AA-7202-FC9B-B0E4-6C66FE193CA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406866" y="609003"/>
                  <a:ext cx="193385" cy="305638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4071F8E0-CE10-653C-35AB-576E29E73FA7}"/>
                  </a:ext>
                </a:extLst>
              </p14:cNvPr>
              <p14:cNvContentPartPr/>
              <p14:nvPr/>
            </p14:nvContentPartPr>
            <p14:xfrm>
              <a:off x="832741" y="1435223"/>
              <a:ext cx="141120" cy="217800"/>
            </p14:xfrm>
          </p:contentPart>
        </mc:Choice>
        <mc:Fallback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4071F8E0-CE10-653C-35AB-576E29E73FA7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824101" y="1426583"/>
                <a:ext cx="1587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CE7835C9-7D80-4761-FBC1-87A71E5604DD}"/>
                  </a:ext>
                </a:extLst>
              </p14:cNvPr>
              <p14:cNvContentPartPr/>
              <p14:nvPr/>
            </p14:nvContentPartPr>
            <p14:xfrm>
              <a:off x="109309" y="3523423"/>
              <a:ext cx="51803" cy="248917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CE7835C9-7D80-4761-FBC1-87A71E5604D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91682" y="3505772"/>
                <a:ext cx="87418" cy="284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B95B54C5-DCAD-F31C-E55A-9D37E94528D3}"/>
                  </a:ext>
                </a:extLst>
              </p14:cNvPr>
              <p14:cNvContentPartPr/>
              <p14:nvPr/>
            </p14:nvContentPartPr>
            <p14:xfrm>
              <a:off x="145438" y="3555036"/>
              <a:ext cx="113965" cy="69867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B95B54C5-DCAD-F31C-E55A-9D37E94528D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27462" y="3537389"/>
                <a:ext cx="149557" cy="105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E11A0810-D034-8849-4431-E60BE25450CF}"/>
                  </a:ext>
                </a:extLst>
              </p14:cNvPr>
              <p14:cNvContentPartPr/>
              <p14:nvPr/>
            </p14:nvContentPartPr>
            <p14:xfrm>
              <a:off x="179442" y="3641373"/>
              <a:ext cx="81025" cy="35864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E11A0810-D034-8849-4431-E60BE25450CF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61436" y="3623800"/>
                <a:ext cx="116676" cy="71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DF1A23D4-CBD0-375C-5559-FDFDCD2DF8D1}"/>
                  </a:ext>
                </a:extLst>
              </p14:cNvPr>
              <p14:cNvContentPartPr/>
              <p14:nvPr/>
            </p14:nvContentPartPr>
            <p14:xfrm>
              <a:off x="228321" y="3703271"/>
              <a:ext cx="48881" cy="68804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DF1A23D4-CBD0-375C-5559-FDFDCD2DF8D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210350" y="3685259"/>
                <a:ext cx="84463" cy="1044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D292809-55B4-20A3-0C2C-2BA4DC9D9C06}"/>
                  </a:ext>
                </a:extLst>
              </p14:cNvPr>
              <p14:cNvContentPartPr/>
              <p14:nvPr/>
            </p14:nvContentPartPr>
            <p14:xfrm>
              <a:off x="231776" y="3655718"/>
              <a:ext cx="56053" cy="31081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D292809-55B4-20A3-0C2C-2BA4DC9D9C06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214170" y="3638009"/>
                <a:ext cx="91625" cy="66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0AE6D1A1-EDDA-A275-21C6-CF5862510B9C}"/>
                  </a:ext>
                </a:extLst>
              </p14:cNvPr>
              <p14:cNvContentPartPr/>
              <p14:nvPr/>
            </p14:nvContentPartPr>
            <p14:xfrm>
              <a:off x="362211" y="3629419"/>
              <a:ext cx="26300" cy="112637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0AE6D1A1-EDDA-A275-21C6-CF5862510B9C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44441" y="3611786"/>
                <a:ext cx="61485" cy="148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DE29B33E-5CB8-04EF-9F07-BE1A42BC50AC}"/>
                  </a:ext>
                </a:extLst>
              </p14:cNvPr>
              <p14:cNvContentPartPr/>
              <p14:nvPr/>
            </p14:nvContentPartPr>
            <p14:xfrm>
              <a:off x="407904" y="3556099"/>
              <a:ext cx="61366" cy="95901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DE29B33E-5CB8-04EF-9F07-BE1A42BC50AC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390320" y="3538140"/>
                <a:ext cx="96894" cy="131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85381A73-FA9A-111E-4945-8E35F152E9FE}"/>
                  </a:ext>
                </a:extLst>
              </p14:cNvPr>
              <p14:cNvContentPartPr/>
              <p14:nvPr/>
            </p14:nvContentPartPr>
            <p14:xfrm>
              <a:off x="463160" y="3499780"/>
              <a:ext cx="106261" cy="129373"/>
            </p14:xfrm>
          </p:contentPart>
        </mc:Choice>
        <mc:Fallback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85381A73-FA9A-111E-4945-8E35F152E9FE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45569" y="3481812"/>
                <a:ext cx="141801" cy="164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9D912BE5-361F-28E0-1AFE-00672FDB42C7}"/>
                  </a:ext>
                </a:extLst>
              </p14:cNvPr>
              <p14:cNvContentPartPr/>
              <p14:nvPr/>
            </p14:nvContentPartPr>
            <p14:xfrm>
              <a:off x="519744" y="3420615"/>
              <a:ext cx="98823" cy="268310"/>
            </p14:xfrm>
          </p:contentPart>
        </mc:Choice>
        <mc:Fallback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9D912BE5-361F-28E0-1AFE-00672FDB42C7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01711" y="3402608"/>
                <a:ext cx="134529" cy="303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78BA2796-99B2-C907-8042-821A726E8A9B}"/>
                  </a:ext>
                </a:extLst>
              </p14:cNvPr>
              <p14:cNvContentPartPr/>
              <p14:nvPr/>
            </p14:nvContentPartPr>
            <p14:xfrm>
              <a:off x="842101" y="3488663"/>
              <a:ext cx="194760" cy="18576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78BA2796-99B2-C907-8042-821A726E8A9B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833101" y="3480023"/>
                <a:ext cx="2124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0945A52F-0525-7F75-C6D6-330E07C3FCF5}"/>
                  </a:ext>
                </a:extLst>
              </p14:cNvPr>
              <p14:cNvContentPartPr/>
              <p14:nvPr/>
            </p14:nvContentPartPr>
            <p14:xfrm>
              <a:off x="857221" y="3455903"/>
              <a:ext cx="177840" cy="21168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0945A52F-0525-7F75-C6D6-330E07C3FCF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48221" y="3446903"/>
                <a:ext cx="195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2D70D300-A61A-CD0C-4D21-A57CEDA0ABA4}"/>
                  </a:ext>
                </a:extLst>
              </p14:cNvPr>
              <p14:cNvContentPartPr/>
              <p14:nvPr/>
            </p14:nvContentPartPr>
            <p14:xfrm>
              <a:off x="778021" y="2305703"/>
              <a:ext cx="42120" cy="2556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2D70D300-A61A-CD0C-4D21-A57CEDA0ABA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69021" y="2297063"/>
                <a:ext cx="597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1" name="Group 340">
            <a:extLst>
              <a:ext uri="{FF2B5EF4-FFF2-40B4-BE49-F238E27FC236}">
                <a16:creationId xmlns:a16="http://schemas.microsoft.com/office/drawing/2014/main" id="{C1E758A3-CBD3-917A-11D7-4380D47605F1}"/>
              </a:ext>
            </a:extLst>
          </p:cNvPr>
          <p:cNvGrpSpPr/>
          <p:nvPr/>
        </p:nvGrpSpPr>
        <p:grpSpPr>
          <a:xfrm>
            <a:off x="93636" y="1485861"/>
            <a:ext cx="1100905" cy="935366"/>
            <a:chOff x="93636" y="1485861"/>
            <a:chExt cx="1100905" cy="935366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844BE08-52BD-0F0D-DA5E-64AC873AF15D}"/>
                    </a:ext>
                  </a:extLst>
                </p14:cNvPr>
                <p14:cNvContentPartPr/>
                <p14:nvPr/>
              </p14:nvContentPartPr>
              <p14:xfrm>
                <a:off x="129765" y="1501800"/>
                <a:ext cx="29222" cy="139999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844BE08-52BD-0F0D-DA5E-64AC873AF15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1727" y="1483805"/>
                  <a:ext cx="64938" cy="1756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5949F35-ED9C-0799-591A-8AA60F4D6254}"/>
                    </a:ext>
                  </a:extLst>
                </p14:cNvPr>
                <p14:cNvContentPartPr/>
                <p14:nvPr/>
              </p14:nvContentPartPr>
              <p14:xfrm>
                <a:off x="117013" y="1525178"/>
                <a:ext cx="118747" cy="116622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5949F35-ED9C-0799-591A-8AA60F4D625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9021" y="1507595"/>
                  <a:ext cx="154371" cy="152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D3480AE-D8C0-88FF-50F5-A46B8E5FC5DE}"/>
                    </a:ext>
                  </a:extLst>
                </p14:cNvPr>
                <p14:cNvContentPartPr/>
                <p14:nvPr/>
              </p14:nvContentPartPr>
              <p14:xfrm>
                <a:off x="231776" y="1541648"/>
                <a:ext cx="79696" cy="60569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D3480AE-D8C0-88FF-50F5-A46B8E5FC5D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14106" y="1523982"/>
                  <a:ext cx="115397" cy="96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8DE3D9B-4FB3-5252-050C-EEBBDF031AB3}"/>
                    </a:ext>
                  </a:extLst>
                </p14:cNvPr>
                <p14:cNvContentPartPr/>
                <p14:nvPr/>
              </p14:nvContentPartPr>
              <p14:xfrm>
                <a:off x="332458" y="1485861"/>
                <a:ext cx="101745" cy="97229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8DE3D9B-4FB3-5252-050C-EEBBDF031AB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14482" y="1467856"/>
                  <a:ext cx="137338" cy="1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D066E6E-CDD7-0FB1-CD2C-4140798990DC}"/>
                    </a:ext>
                  </a:extLst>
                </p14:cNvPr>
                <p14:cNvContentPartPr/>
                <p14:nvPr/>
              </p14:nvContentPartPr>
              <p14:xfrm>
                <a:off x="93636" y="1848743"/>
                <a:ext cx="44896" cy="204288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D066E6E-CDD7-0FB1-CD2C-4140798990D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5678" y="1830760"/>
                  <a:ext cx="80454" cy="239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4539A31-5565-23EA-24CB-2F6DE0DD7B9E}"/>
                    </a:ext>
                  </a:extLst>
                </p14:cNvPr>
                <p14:cNvContentPartPr/>
                <p14:nvPr/>
              </p14:nvContentPartPr>
              <p14:xfrm>
                <a:off x="145969" y="1883013"/>
                <a:ext cx="89791" cy="138671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4539A31-5565-23EA-24CB-2F6DE0DD7B9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28011" y="1865050"/>
                  <a:ext cx="125348" cy="174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E62029B-1618-11FB-1F97-5DE3838B9CC9}"/>
                    </a:ext>
                  </a:extLst>
                </p14:cNvPr>
                <p14:cNvContentPartPr/>
                <p14:nvPr/>
              </p14:nvContentPartPr>
              <p14:xfrm>
                <a:off x="286500" y="1943050"/>
                <a:ext cx="10626" cy="150891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E62029B-1618-11FB-1F97-5DE3838B9CC9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68790" y="1925087"/>
                  <a:ext cx="45692" cy="1864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0F83258-13C8-893B-5625-62E99FEF16C4}"/>
                    </a:ext>
                  </a:extLst>
                </p14:cNvPr>
                <p14:cNvContentPartPr/>
                <p14:nvPr/>
              </p14:nvContentPartPr>
              <p14:xfrm>
                <a:off x="366993" y="1811286"/>
                <a:ext cx="80227" cy="93776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0F83258-13C8-893B-5625-62E99FEF16C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49005" y="1793681"/>
                  <a:ext cx="115843" cy="1293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310E6D6-8F63-7A50-B396-9C862B726890}"/>
                    </a:ext>
                  </a:extLst>
                </p14:cNvPr>
                <p14:cNvContentPartPr/>
                <p14:nvPr/>
              </p14:nvContentPartPr>
              <p14:xfrm>
                <a:off x="376291" y="1906125"/>
                <a:ext cx="135218" cy="67742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310E6D6-8F63-7A50-B396-9C862B72689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8670" y="1888562"/>
                  <a:ext cx="170821" cy="103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F61F647-A325-D75B-1C3F-6EE40C0522C1}"/>
                    </a:ext>
                  </a:extLst>
                </p14:cNvPr>
                <p14:cNvContentPartPr/>
                <p14:nvPr/>
              </p14:nvContentPartPr>
              <p14:xfrm>
                <a:off x="417467" y="2007338"/>
                <a:ext cx="30285" cy="70398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F61F647-A325-D75B-1C3F-6EE40C0522C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99801" y="1989379"/>
                  <a:ext cx="65978" cy="105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0CCCDE9-C78A-11FD-AE26-D5BF85F5F720}"/>
                    </a:ext>
                  </a:extLst>
                </p14:cNvPr>
                <p14:cNvContentPartPr/>
                <p14:nvPr/>
              </p14:nvContentPartPr>
              <p14:xfrm>
                <a:off x="460237" y="2006010"/>
                <a:ext cx="60037" cy="51536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0CCCDE9-C78A-11FD-AE26-D5BF85F5F72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42262" y="1987990"/>
                  <a:ext cx="95628" cy="872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AAE84FC-7EE0-446A-1255-5223494F87C6}"/>
                    </a:ext>
                  </a:extLst>
                </p14:cNvPr>
                <p14:cNvContentPartPr/>
                <p14:nvPr/>
              </p14:nvContentPartPr>
              <p14:xfrm>
                <a:off x="506461" y="1788440"/>
                <a:ext cx="64288" cy="164439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AAE84FC-7EE0-446A-1255-5223494F87C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88503" y="1770449"/>
                  <a:ext cx="99844" cy="200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398D0C7-B8EC-4FC2-5E4A-30E0FEEC1A56}"/>
                    </a:ext>
                  </a:extLst>
                </p14:cNvPr>
                <p14:cNvContentPartPr/>
                <p14:nvPr/>
              </p14:nvContentPartPr>
              <p14:xfrm>
                <a:off x="114622" y="2306199"/>
                <a:ext cx="128310" cy="115028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398D0C7-B8EC-4FC2-5E4A-30E0FEEC1A56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6601" y="2288226"/>
                  <a:ext cx="163992" cy="1506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E57D418-31E4-E8F8-E375-E64B58561F64}"/>
                    </a:ext>
                  </a:extLst>
                </p14:cNvPr>
                <p14:cNvContentPartPr/>
                <p14:nvPr/>
              </p14:nvContentPartPr>
              <p14:xfrm>
                <a:off x="246121" y="2330374"/>
                <a:ext cx="71195" cy="45692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E57D418-31E4-E8F8-E375-E64B58561F6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28502" y="2312745"/>
                  <a:ext cx="106793" cy="81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8CE107A-7F1C-5E90-1688-E5A4334F084F}"/>
                    </a:ext>
                  </a:extLst>
                </p14:cNvPr>
                <p14:cNvContentPartPr/>
                <p14:nvPr/>
              </p14:nvContentPartPr>
              <p14:xfrm>
                <a:off x="324754" y="2265023"/>
                <a:ext cx="101214" cy="96432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8CE107A-7F1C-5E90-1688-E5A4334F084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6744" y="2247032"/>
                  <a:ext cx="136873" cy="1320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92A51F1-BEF0-CEDB-5EB2-A2349AD6CA90}"/>
                    </a:ext>
                  </a:extLst>
                </p14:cNvPr>
                <p14:cNvContentPartPr/>
                <p14:nvPr/>
              </p14:nvContentPartPr>
              <p14:xfrm>
                <a:off x="449877" y="2225972"/>
                <a:ext cx="21518" cy="164439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92A51F1-BEF0-CEDB-5EB2-A2349AD6CA90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31945" y="2208341"/>
                  <a:ext cx="57023" cy="2000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8A0391D-D42C-1CAD-6D94-BBD459A9F9A7}"/>
                    </a:ext>
                  </a:extLst>
                </p14:cNvPr>
                <p14:cNvContentPartPr/>
                <p14:nvPr/>
              </p14:nvContentPartPr>
              <p14:xfrm>
                <a:off x="498491" y="2286274"/>
                <a:ext cx="24971" cy="75977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8A0391D-D42C-1CAD-6D94-BBD459A9F9A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80655" y="2268270"/>
                  <a:ext cx="60287" cy="111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D28649A-558C-F4DF-7178-F6D4F702EB96}"/>
                    </a:ext>
                  </a:extLst>
                </p14:cNvPr>
                <p14:cNvContentPartPr/>
                <p14:nvPr/>
              </p14:nvContentPartPr>
              <p14:xfrm>
                <a:off x="527979" y="2269539"/>
                <a:ext cx="72524" cy="54725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D28649A-558C-F4DF-7178-F6D4F702EB9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0028" y="2251655"/>
                  <a:ext cx="108068" cy="901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EF27C23-2846-766F-EFA2-C68CAD15E54D}"/>
                    </a:ext>
                  </a:extLst>
                </p14:cNvPr>
                <p14:cNvContentPartPr/>
                <p14:nvPr/>
              </p14:nvContentPartPr>
              <p14:xfrm>
                <a:off x="832381" y="1893143"/>
                <a:ext cx="157680" cy="1332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EF27C23-2846-766F-EFA2-C68CAD15E54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23741" y="1884503"/>
                  <a:ext cx="175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2412680-8DCF-D189-9014-EE520FFF7627}"/>
                    </a:ext>
                  </a:extLst>
                </p14:cNvPr>
                <p14:cNvContentPartPr/>
                <p14:nvPr/>
              </p14:nvContentPartPr>
              <p14:xfrm>
                <a:off x="834181" y="1893143"/>
                <a:ext cx="175320" cy="135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2412680-8DCF-D189-9014-EE520FFF762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5541" y="1884503"/>
                  <a:ext cx="192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E9E0EDF-3B20-6DA6-7B24-80565BB9C102}"/>
                    </a:ext>
                  </a:extLst>
                </p14:cNvPr>
                <p14:cNvContentPartPr/>
                <p14:nvPr/>
              </p14:nvContentPartPr>
              <p14:xfrm>
                <a:off x="862621" y="2227943"/>
                <a:ext cx="94320" cy="149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E9E0EDF-3B20-6DA6-7B24-80565BB9C10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53981" y="2218943"/>
                  <a:ext cx="111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6540507-B39A-B9DD-2DBC-CBEFD0C9E114}"/>
                    </a:ext>
                  </a:extLst>
                </p14:cNvPr>
                <p14:cNvContentPartPr/>
                <p14:nvPr/>
              </p14:nvContentPartPr>
              <p14:xfrm>
                <a:off x="1023901" y="2357903"/>
                <a:ext cx="12960" cy="2412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6540507-B39A-B9DD-2DBC-CBEFD0C9E11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14901" y="2348903"/>
                  <a:ext cx="30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C3E8381-6376-AF92-9F9E-3E7FC23BC6CB}"/>
                    </a:ext>
                  </a:extLst>
                </p14:cNvPr>
                <p14:cNvContentPartPr/>
                <p14:nvPr/>
              </p14:nvContentPartPr>
              <p14:xfrm>
                <a:off x="1028221" y="2254943"/>
                <a:ext cx="57600" cy="950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C3E8381-6376-AF92-9F9E-3E7FC23BC6C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19221" y="2245943"/>
                  <a:ext cx="75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4E1F296-5B5E-8C87-6903-060328C36ED6}"/>
                    </a:ext>
                  </a:extLst>
                </p14:cNvPr>
                <p14:cNvContentPartPr/>
                <p14:nvPr/>
              </p14:nvContentPartPr>
              <p14:xfrm>
                <a:off x="1066381" y="2194463"/>
                <a:ext cx="128160" cy="11700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4E1F296-5B5E-8C87-6903-060328C36ED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57381" y="2185823"/>
                  <a:ext cx="145800" cy="13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AEB13067-9C57-B51F-0F51-BB2443E89EBC}"/>
                  </a:ext>
                </a:extLst>
              </p14:cNvPr>
              <p14:cNvContentPartPr/>
              <p14:nvPr/>
            </p14:nvContentPartPr>
            <p14:xfrm>
              <a:off x="1473181" y="563663"/>
              <a:ext cx="17640" cy="11304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AEB13067-9C57-B51F-0F51-BB2443E89EBC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1464541" y="554663"/>
                <a:ext cx="3528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3" name="Group 352">
            <a:extLst>
              <a:ext uri="{FF2B5EF4-FFF2-40B4-BE49-F238E27FC236}">
                <a16:creationId xmlns:a16="http://schemas.microsoft.com/office/drawing/2014/main" id="{F11F7832-5B20-AD78-854B-4DF17A81096D}"/>
              </a:ext>
            </a:extLst>
          </p:cNvPr>
          <p:cNvGrpSpPr/>
          <p:nvPr/>
        </p:nvGrpSpPr>
        <p:grpSpPr>
          <a:xfrm>
            <a:off x="2031181" y="576263"/>
            <a:ext cx="88920" cy="123840"/>
            <a:chOff x="2031181" y="576263"/>
            <a:chExt cx="889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58301C2-3AB3-F468-F7DF-A0AF31C9C3E7}"/>
                    </a:ext>
                  </a:extLst>
                </p14:cNvPr>
                <p14:cNvContentPartPr/>
                <p14:nvPr/>
              </p14:nvContentPartPr>
              <p14:xfrm>
                <a:off x="2031181" y="576263"/>
                <a:ext cx="47880" cy="1238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58301C2-3AB3-F468-F7DF-A0AF31C9C3E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022541" y="567623"/>
                  <a:ext cx="65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4D5FEA5-C68E-AC07-7346-0A96F572A3D4}"/>
                    </a:ext>
                  </a:extLst>
                </p14:cNvPr>
                <p14:cNvContentPartPr/>
                <p14:nvPr/>
              </p14:nvContentPartPr>
              <p14:xfrm>
                <a:off x="2116501" y="590303"/>
                <a:ext cx="3600" cy="766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4D5FEA5-C68E-AC07-7346-0A96F572A3D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07861" y="581303"/>
                  <a:ext cx="212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3A24EB4B-284D-86BE-51B0-4DC9C162288B}"/>
              </a:ext>
            </a:extLst>
          </p:cNvPr>
          <p:cNvGrpSpPr/>
          <p:nvPr/>
        </p:nvGrpSpPr>
        <p:grpSpPr>
          <a:xfrm>
            <a:off x="43692" y="1007950"/>
            <a:ext cx="1547209" cy="263794"/>
            <a:chOff x="43692" y="1007950"/>
            <a:chExt cx="1547209" cy="263794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3994A38-0A86-D930-3FB2-09299CA9BF53}"/>
                    </a:ext>
                  </a:extLst>
                </p14:cNvPr>
                <p14:cNvContentPartPr/>
                <p14:nvPr/>
              </p14:nvContentPartPr>
              <p14:xfrm>
                <a:off x="43692" y="1042485"/>
                <a:ext cx="64288" cy="229259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3994A38-0A86-D930-3FB2-09299CA9BF5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5634" y="1024490"/>
                  <a:ext cx="100044" cy="264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9049714-2882-8A46-3BC3-B5799219C8C5}"/>
                    </a:ext>
                  </a:extLst>
                </p14:cNvPr>
                <p14:cNvContentPartPr/>
                <p14:nvPr/>
              </p14:nvContentPartPr>
              <p14:xfrm>
                <a:off x="106387" y="1147418"/>
                <a:ext cx="40645" cy="6375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9049714-2882-8A46-3BC3-B5799219C8C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8402" y="1129710"/>
                  <a:ext cx="76254" cy="41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E026DD2-3DF6-212E-3FF0-FBB3DB0B3723}"/>
                    </a:ext>
                  </a:extLst>
                </p14:cNvPr>
                <p14:cNvContentPartPr/>
                <p14:nvPr/>
              </p14:nvContentPartPr>
              <p14:xfrm>
                <a:off x="170675" y="1083661"/>
                <a:ext cx="96166" cy="109184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E026DD2-3DF6-212E-3FF0-FBB3DB0B372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53027" y="1066062"/>
                  <a:ext cx="131823" cy="144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14DFBA9-6B40-7B3F-718D-218908DEF71A}"/>
                    </a:ext>
                  </a:extLst>
                </p14:cNvPr>
                <p14:cNvContentPartPr/>
                <p14:nvPr/>
              </p14:nvContentPartPr>
              <p14:xfrm>
                <a:off x="277733" y="1068253"/>
                <a:ext cx="61100" cy="105996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14DFBA9-6B40-7B3F-718D-218908DEF71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59762" y="1050288"/>
                  <a:ext cx="96682" cy="1415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77AE996-3C26-7DD3-FD6B-17C118901719}"/>
                    </a:ext>
                  </a:extLst>
                </p14:cNvPr>
                <p14:cNvContentPartPr/>
                <p14:nvPr/>
              </p14:nvContentPartPr>
              <p14:xfrm>
                <a:off x="442172" y="1071707"/>
                <a:ext cx="58444" cy="121404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77AE996-3C26-7DD3-FD6B-17C11890171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24134" y="1053748"/>
                  <a:ext cx="94160" cy="1569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E211443-5605-C01C-AF1C-2C7FFD2EC8A4}"/>
                    </a:ext>
                  </a:extLst>
                </p14:cNvPr>
                <p14:cNvContentPartPr/>
                <p14:nvPr/>
              </p14:nvContentPartPr>
              <p14:xfrm>
                <a:off x="500617" y="1007950"/>
                <a:ext cx="70664" cy="198443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E211443-5605-C01C-AF1C-2C7FFD2EC8A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82590" y="989942"/>
                  <a:ext cx="106357" cy="2340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9E3529B-8938-BDE0-92E9-E8CAA4409EED}"/>
                    </a:ext>
                  </a:extLst>
                </p14:cNvPr>
                <p14:cNvContentPartPr/>
                <p14:nvPr/>
              </p14:nvContentPartPr>
              <p14:xfrm>
                <a:off x="839221" y="1051823"/>
                <a:ext cx="152280" cy="1854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9E3529B-8938-BDE0-92E9-E8CAA4409EE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30221" y="1042823"/>
                  <a:ext cx="169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87509BE-B169-CF7D-0E53-41B40CFA3BEA}"/>
                    </a:ext>
                  </a:extLst>
                </p14:cNvPr>
                <p14:cNvContentPartPr/>
                <p14:nvPr/>
              </p14:nvContentPartPr>
              <p14:xfrm>
                <a:off x="830941" y="1050023"/>
                <a:ext cx="190080" cy="15588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87509BE-B169-CF7D-0E53-41B40CFA3BE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22301" y="1041383"/>
                  <a:ext cx="207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E8A19BB-3C73-77FE-ECC4-9770CBBA37AB}"/>
                    </a:ext>
                  </a:extLst>
                </p14:cNvPr>
                <p14:cNvContentPartPr/>
                <p14:nvPr/>
              </p14:nvContentPartPr>
              <p14:xfrm>
                <a:off x="1408741" y="1045703"/>
                <a:ext cx="69840" cy="1645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E8A19BB-3C73-77FE-ECC4-9770CBBA37A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400101" y="1036703"/>
                  <a:ext cx="87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427DFC4-E5B5-2DF5-70D2-28EA5B7453C0}"/>
                    </a:ext>
                  </a:extLst>
                </p14:cNvPr>
                <p14:cNvContentPartPr/>
                <p14:nvPr/>
              </p14:nvContentPartPr>
              <p14:xfrm>
                <a:off x="1353661" y="1111583"/>
                <a:ext cx="237240" cy="648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427DFC4-E5B5-2DF5-70D2-28EA5B7453C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345021" y="1102943"/>
                  <a:ext cx="2548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974A6134-64E2-30DF-2038-16E5D1B4D569}"/>
              </a:ext>
            </a:extLst>
          </p:cNvPr>
          <p:cNvGrpSpPr/>
          <p:nvPr/>
        </p:nvGrpSpPr>
        <p:grpSpPr>
          <a:xfrm>
            <a:off x="1442581" y="1479503"/>
            <a:ext cx="130680" cy="227160"/>
            <a:chOff x="1442581" y="1479503"/>
            <a:chExt cx="13068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9000F1A-2488-A908-923E-686E9DDEB7D6}"/>
                    </a:ext>
                  </a:extLst>
                </p14:cNvPr>
                <p14:cNvContentPartPr/>
                <p14:nvPr/>
              </p14:nvContentPartPr>
              <p14:xfrm>
                <a:off x="1501981" y="1479503"/>
                <a:ext cx="13320" cy="2271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9000F1A-2488-A908-923E-686E9DDEB7D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492981" y="1470503"/>
                  <a:ext cx="30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4D954FC-3D5D-1C36-7C1C-AAEC89226E30}"/>
                    </a:ext>
                  </a:extLst>
                </p14:cNvPr>
                <p14:cNvContentPartPr/>
                <p14:nvPr/>
              </p14:nvContentPartPr>
              <p14:xfrm>
                <a:off x="1442581" y="1527023"/>
                <a:ext cx="130680" cy="1328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4D954FC-3D5D-1C36-7C1C-AAEC89226E3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433581" y="1518023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DCC6272-C4F5-D31B-B844-6F33C9095B51}"/>
              </a:ext>
            </a:extLst>
          </p:cNvPr>
          <p:cNvGrpSpPr/>
          <p:nvPr/>
        </p:nvGrpSpPr>
        <p:grpSpPr>
          <a:xfrm>
            <a:off x="1461301" y="2259623"/>
            <a:ext cx="108360" cy="116280"/>
            <a:chOff x="1461301" y="2259623"/>
            <a:chExt cx="108360" cy="11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7424CC91-13FE-8650-A146-0069FB3653BB}"/>
                    </a:ext>
                  </a:extLst>
                </p14:cNvPr>
                <p14:cNvContentPartPr/>
                <p14:nvPr/>
              </p14:nvContentPartPr>
              <p14:xfrm>
                <a:off x="1504861" y="2259623"/>
                <a:ext cx="16920" cy="1162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7424CC91-13FE-8650-A146-0069FB3653B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495861" y="2250623"/>
                  <a:ext cx="34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BEE393F-B34F-F8D5-1860-00220A895345}"/>
                    </a:ext>
                  </a:extLst>
                </p14:cNvPr>
                <p14:cNvContentPartPr/>
                <p14:nvPr/>
              </p14:nvContentPartPr>
              <p14:xfrm>
                <a:off x="1461301" y="2265023"/>
                <a:ext cx="108360" cy="11088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BEE393F-B34F-F8D5-1860-00220A895345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452661" y="2256383"/>
                  <a:ext cx="1260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D874BA6C-EDEF-773F-EB13-84A56D51E31C}"/>
              </a:ext>
            </a:extLst>
          </p:cNvPr>
          <p:cNvGrpSpPr/>
          <p:nvPr/>
        </p:nvGrpSpPr>
        <p:grpSpPr>
          <a:xfrm>
            <a:off x="72118" y="2560695"/>
            <a:ext cx="1571703" cy="747815"/>
            <a:chOff x="72118" y="2560695"/>
            <a:chExt cx="1571703" cy="74781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AC22D6A-367C-51E5-AA09-C59FD7EB7AE7}"/>
                    </a:ext>
                  </a:extLst>
                </p14:cNvPr>
                <p14:cNvContentPartPr/>
                <p14:nvPr/>
              </p14:nvContentPartPr>
              <p14:xfrm>
                <a:off x="72118" y="2673066"/>
                <a:ext cx="48349" cy="173471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AC22D6A-367C-51E5-AA09-C59FD7EB7AE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4211" y="2655071"/>
                  <a:ext cx="83805" cy="209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1AEBF2A-AF97-EC26-40E6-F5EDA85F9994}"/>
                    </a:ext>
                  </a:extLst>
                </p14:cNvPr>
                <p14:cNvContentPartPr/>
                <p14:nvPr/>
              </p14:nvContentPartPr>
              <p14:xfrm>
                <a:off x="124982" y="2696710"/>
                <a:ext cx="71461" cy="108653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1AEBF2A-AF97-EC26-40E6-F5EDA85F999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7027" y="2679081"/>
                  <a:ext cx="107012" cy="1442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6991697-E4FE-E555-7F28-E8E644C666D3}"/>
                    </a:ext>
                  </a:extLst>
                </p14:cNvPr>
                <p14:cNvContentPartPr/>
                <p14:nvPr/>
              </p14:nvContentPartPr>
              <p14:xfrm>
                <a:off x="234166" y="2687146"/>
                <a:ext cx="14345" cy="160454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6991697-E4FE-E555-7F28-E8E644C666D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16593" y="2669518"/>
                  <a:ext cx="49849" cy="196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C59E54D-3CB8-2621-59C2-D78BD8A1AE60}"/>
                    </a:ext>
                  </a:extLst>
                </p14:cNvPr>
                <p14:cNvContentPartPr/>
                <p14:nvPr/>
              </p14:nvContentPartPr>
              <p14:xfrm>
                <a:off x="277999" y="2747449"/>
                <a:ext cx="23908" cy="88728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C59E54D-3CB8-2621-59C2-D78BD8A1AE6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60249" y="2729415"/>
                  <a:ext cx="59770" cy="1244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1317CEF-B2B6-8525-B4F2-DDB476297F37}"/>
                    </a:ext>
                  </a:extLst>
                </p14:cNvPr>
                <p14:cNvContentPartPr/>
                <p14:nvPr/>
              </p14:nvContentPartPr>
              <p14:xfrm>
                <a:off x="304033" y="2753559"/>
                <a:ext cx="65351" cy="65616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1317CEF-B2B6-8525-B4F2-DDB476297F3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86438" y="2735893"/>
                  <a:ext cx="100899" cy="101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45209AA-E61A-F71D-1582-C64D29771AA2}"/>
                    </a:ext>
                  </a:extLst>
                </p14:cNvPr>
                <p14:cNvContentPartPr/>
                <p14:nvPr/>
              </p14:nvContentPartPr>
              <p14:xfrm>
                <a:off x="378416" y="2690333"/>
                <a:ext cx="39848" cy="132826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45209AA-E61A-F71D-1582-C64D29771AA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60825" y="2672695"/>
                  <a:ext cx="75388" cy="168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9945BEB-F1B6-AA1E-83FA-885C59790E17}"/>
                    </a:ext>
                  </a:extLst>
                </p14:cNvPr>
                <p14:cNvContentPartPr/>
                <p14:nvPr/>
              </p14:nvContentPartPr>
              <p14:xfrm>
                <a:off x="430750" y="2618873"/>
                <a:ext cx="53662" cy="58178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9945BEB-F1B6-AA1E-83FA-885C59790E1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12863" y="2601276"/>
                  <a:ext cx="89079" cy="93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5220E26-20E2-E81B-6C25-6FA7439700D2}"/>
                    </a:ext>
                  </a:extLst>
                </p14:cNvPr>
                <p14:cNvContentPartPr/>
                <p14:nvPr/>
              </p14:nvContentPartPr>
              <p14:xfrm>
                <a:off x="461566" y="2722743"/>
                <a:ext cx="58444" cy="37723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5220E26-20E2-E81B-6C25-6FA7439700D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43638" y="2704780"/>
                  <a:ext cx="93941" cy="73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416F1DB-2955-8317-9D2E-6BB4DDA3EF07}"/>
                    </a:ext>
                  </a:extLst>
                </p14:cNvPr>
                <p14:cNvContentPartPr/>
                <p14:nvPr/>
              </p14:nvContentPartPr>
              <p14:xfrm>
                <a:off x="495835" y="2786500"/>
                <a:ext cx="55787" cy="49677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416F1DB-2955-8317-9D2E-6BB4DDA3EF0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77839" y="2768501"/>
                  <a:ext cx="91419" cy="85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C0629D0-34DC-5AB8-A71B-0A83AD381EC7}"/>
                    </a:ext>
                  </a:extLst>
                </p14:cNvPr>
                <p14:cNvContentPartPr/>
                <p14:nvPr/>
              </p14:nvContentPartPr>
              <p14:xfrm>
                <a:off x="504070" y="2752497"/>
                <a:ext cx="57381" cy="39317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C0629D0-34DC-5AB8-A71B-0A83AD381EC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86026" y="2734983"/>
                  <a:ext cx="93109" cy="74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F17DFFD-3871-FA13-9643-BE7009033009}"/>
                    </a:ext>
                  </a:extLst>
                </p14:cNvPr>
                <p14:cNvContentPartPr/>
                <p14:nvPr/>
              </p14:nvContentPartPr>
              <p14:xfrm>
                <a:off x="499820" y="2560695"/>
                <a:ext cx="98292" cy="310283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F17DFFD-3871-FA13-9643-BE700903300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81818" y="2542697"/>
                  <a:ext cx="133936" cy="3459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FED45A5-B721-CE09-7900-418C85E67524}"/>
                    </a:ext>
                  </a:extLst>
                </p14:cNvPr>
                <p14:cNvContentPartPr/>
                <p14:nvPr/>
              </p14:nvContentPartPr>
              <p14:xfrm>
                <a:off x="830941" y="2670743"/>
                <a:ext cx="172080" cy="12168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FED45A5-B721-CE09-7900-418C85E6752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822301" y="2661743"/>
                  <a:ext cx="189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AE537DC-3A46-918A-3423-AE021FBD713C}"/>
                    </a:ext>
                  </a:extLst>
                </p14:cNvPr>
                <p14:cNvContentPartPr/>
                <p14:nvPr/>
              </p14:nvContentPartPr>
              <p14:xfrm>
                <a:off x="844261" y="2660663"/>
                <a:ext cx="154080" cy="1479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AE537DC-3A46-918A-3423-AE021FBD713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35261" y="2652023"/>
                  <a:ext cx="171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42EE5BE-2231-87C9-B389-2261130C23AC}"/>
                    </a:ext>
                  </a:extLst>
                </p14:cNvPr>
                <p14:cNvContentPartPr/>
                <p14:nvPr/>
              </p14:nvContentPartPr>
              <p14:xfrm>
                <a:off x="129498" y="3143539"/>
                <a:ext cx="29222" cy="134687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42EE5BE-2231-87C9-B389-2261130C23A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1820" y="3125533"/>
                  <a:ext cx="64938" cy="170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6D8E765-3EDE-02DF-3AFE-2B3BB4FA5A44}"/>
                    </a:ext>
                  </a:extLst>
                </p14:cNvPr>
                <p14:cNvContentPartPr/>
                <p14:nvPr/>
              </p14:nvContentPartPr>
              <p14:xfrm>
                <a:off x="102933" y="3139288"/>
                <a:ext cx="119278" cy="123529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6D8E765-3EDE-02DF-3AFE-2B3BB4FA5A4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5329" y="3121281"/>
                  <a:ext cx="154846" cy="159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FB2E0F4-A988-46BF-A883-C020FB3E263F}"/>
                    </a:ext>
                  </a:extLst>
                </p14:cNvPr>
                <p14:cNvContentPartPr/>
                <p14:nvPr/>
              </p14:nvContentPartPr>
              <p14:xfrm>
                <a:off x="233104" y="3185512"/>
                <a:ext cx="78368" cy="4463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FB2E0F4-A988-46BF-A883-C020FB3E263F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15130" y="3167516"/>
                  <a:ext cx="113957" cy="802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868B327-CA45-6C3A-8DD0-FEB5EDE48CFD}"/>
                    </a:ext>
                  </a:extLst>
                </p14:cNvPr>
                <p14:cNvContentPartPr/>
                <p14:nvPr/>
              </p14:nvContentPartPr>
              <p14:xfrm>
                <a:off x="308283" y="3091736"/>
                <a:ext cx="104137" cy="65351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868B327-CA45-6C3A-8DD0-FEB5EDE48CFD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0266" y="3073782"/>
                  <a:ext cx="139810" cy="100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58657B5-E2EB-8198-BC22-4A355D6FD24D}"/>
                    </a:ext>
                  </a:extLst>
                </p14:cNvPr>
                <p14:cNvContentPartPr/>
                <p14:nvPr/>
              </p14:nvContentPartPr>
              <p14:xfrm>
                <a:off x="358492" y="3174885"/>
                <a:ext cx="73586" cy="60303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58657B5-E2EB-8198-BC22-4A355D6FD24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40903" y="3157297"/>
                  <a:ext cx="109123" cy="958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922F21A-2D43-3A42-7D2D-51A2A3573752}"/>
                    </a:ext>
                  </a:extLst>
                </p14:cNvPr>
                <p14:cNvContentPartPr/>
                <p14:nvPr/>
              </p14:nvContentPartPr>
              <p14:xfrm>
                <a:off x="416670" y="3246347"/>
                <a:ext cx="34270" cy="62163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922F21A-2D43-3A42-7D2D-51A2A357375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98821" y="3228740"/>
                  <a:ext cx="69611" cy="97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7602CF3-7F77-2522-DD5D-F73148FA8184}"/>
                    </a:ext>
                  </a:extLst>
                </p14:cNvPr>
                <p14:cNvContentPartPr/>
                <p14:nvPr/>
              </p14:nvContentPartPr>
              <p14:xfrm>
                <a:off x="414279" y="3187371"/>
                <a:ext cx="43036" cy="42504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7602CF3-7F77-2522-DD5D-F73148FA818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96706" y="3169721"/>
                  <a:ext cx="78541" cy="781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96E63B4-772C-8A3F-76F4-3783029F80E5}"/>
                    </a:ext>
                  </a:extLst>
                </p14:cNvPr>
                <p14:cNvContentPartPr/>
                <p14:nvPr/>
              </p14:nvContentPartPr>
              <p14:xfrm>
                <a:off x="807541" y="3187343"/>
                <a:ext cx="20520" cy="2160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96E63B4-772C-8A3F-76F4-3783029F80E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8541" y="3178703"/>
                  <a:ext cx="38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8E9C976-7CBF-7918-F1A5-C917F123A495}"/>
                    </a:ext>
                  </a:extLst>
                </p14:cNvPr>
                <p14:cNvContentPartPr/>
                <p14:nvPr/>
              </p14:nvContentPartPr>
              <p14:xfrm>
                <a:off x="853621" y="3100583"/>
                <a:ext cx="102600" cy="12492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8E9C976-7CBF-7918-F1A5-C917F123A495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44981" y="3091583"/>
                  <a:ext cx="120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FE5C88C-0D0E-CC15-4D01-8460E7B6C1E7}"/>
                    </a:ext>
                  </a:extLst>
                </p14:cNvPr>
                <p14:cNvContentPartPr/>
                <p14:nvPr/>
              </p14:nvContentPartPr>
              <p14:xfrm>
                <a:off x="1031461" y="3167543"/>
                <a:ext cx="11880" cy="219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FE5C88C-0D0E-CC15-4D01-8460E7B6C1E7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22461" y="3158543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E7389CC-06FD-F777-0FCE-7C8668EAA14C}"/>
                    </a:ext>
                  </a:extLst>
                </p14:cNvPr>
                <p14:cNvContentPartPr/>
                <p14:nvPr/>
              </p14:nvContentPartPr>
              <p14:xfrm>
                <a:off x="1031101" y="3043343"/>
                <a:ext cx="75240" cy="12528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E7389CC-06FD-F777-0FCE-7C8668EAA14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22461" y="3034703"/>
                  <a:ext cx="92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9CDF846-5EFE-8A14-FB42-830BA1BB3B21}"/>
                    </a:ext>
                  </a:extLst>
                </p14:cNvPr>
                <p14:cNvContentPartPr/>
                <p14:nvPr/>
              </p14:nvContentPartPr>
              <p14:xfrm>
                <a:off x="1081141" y="2987543"/>
                <a:ext cx="108720" cy="128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9CDF846-5EFE-8A14-FB42-830BA1BB3B2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72141" y="2978903"/>
                  <a:ext cx="126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125044D-6893-204A-4AA3-E6FAFF0136D3}"/>
                    </a:ext>
                  </a:extLst>
                </p14:cNvPr>
                <p14:cNvContentPartPr/>
                <p14:nvPr/>
              </p14:nvContentPartPr>
              <p14:xfrm>
                <a:off x="1083301" y="2944703"/>
                <a:ext cx="75240" cy="248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125044D-6893-204A-4AA3-E6FAFF0136D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74661" y="2936063"/>
                  <a:ext cx="92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6A245E2-C1AE-6A15-AB4C-F7C1E9DF7EF6}"/>
                    </a:ext>
                  </a:extLst>
                </p14:cNvPr>
                <p14:cNvContentPartPr/>
                <p14:nvPr/>
              </p14:nvContentPartPr>
              <p14:xfrm>
                <a:off x="1574341" y="3024623"/>
                <a:ext cx="16560" cy="1501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6A245E2-C1AE-6A15-AB4C-F7C1E9DF7EF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565341" y="3015983"/>
                  <a:ext cx="34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CE9F4B9-97E5-0FC6-747D-6B7A3F2AB323}"/>
                    </a:ext>
                  </a:extLst>
                </p14:cNvPr>
                <p14:cNvContentPartPr/>
                <p14:nvPr/>
              </p14:nvContentPartPr>
              <p14:xfrm>
                <a:off x="1490461" y="3058823"/>
                <a:ext cx="153360" cy="1105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CE9F4B9-97E5-0FC6-747D-6B7A3F2AB32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481821" y="3050183"/>
                  <a:ext cx="17100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3155D583-61EF-AD0F-E550-2394EAA3064C}"/>
                  </a:ext>
                </a:extLst>
              </p14:cNvPr>
              <p14:cNvContentPartPr/>
              <p14:nvPr/>
            </p14:nvContentPartPr>
            <p14:xfrm>
              <a:off x="1471741" y="1918703"/>
              <a:ext cx="142920" cy="6588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3155D583-61EF-AD0F-E550-2394EAA3064C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1462741" y="1910063"/>
                <a:ext cx="160560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7" name="Group 386">
            <a:extLst>
              <a:ext uri="{FF2B5EF4-FFF2-40B4-BE49-F238E27FC236}">
                <a16:creationId xmlns:a16="http://schemas.microsoft.com/office/drawing/2014/main" id="{E3A825F6-A7A9-CD5E-7152-4D6524E84AE9}"/>
              </a:ext>
            </a:extLst>
          </p:cNvPr>
          <p:cNvGrpSpPr/>
          <p:nvPr/>
        </p:nvGrpSpPr>
        <p:grpSpPr>
          <a:xfrm>
            <a:off x="1423141" y="2625023"/>
            <a:ext cx="247680" cy="158760"/>
            <a:chOff x="1423141" y="2625023"/>
            <a:chExt cx="24768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D96DE81-994B-5B65-5417-4AECF58CB6B9}"/>
                    </a:ext>
                  </a:extLst>
                </p14:cNvPr>
                <p14:cNvContentPartPr/>
                <p14:nvPr/>
              </p14:nvContentPartPr>
              <p14:xfrm>
                <a:off x="1488661" y="2625023"/>
                <a:ext cx="39600" cy="15876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D96DE81-994B-5B65-5417-4AECF58CB6B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480021" y="2616383"/>
                  <a:ext cx="57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39656778-5FCC-6C64-8944-86131906B095}"/>
                    </a:ext>
                  </a:extLst>
                </p14:cNvPr>
                <p14:cNvContentPartPr/>
                <p14:nvPr/>
              </p14:nvContentPartPr>
              <p14:xfrm>
                <a:off x="1423141" y="2679743"/>
                <a:ext cx="247680" cy="2628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39656778-5FCC-6C64-8944-86131906B095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414141" y="2670743"/>
                  <a:ext cx="26532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A2F951BB-B76E-7E9C-EE9D-A9E10ABBB86F}"/>
              </a:ext>
            </a:extLst>
          </p:cNvPr>
          <p:cNvGrpSpPr/>
          <p:nvPr/>
        </p:nvGrpSpPr>
        <p:grpSpPr>
          <a:xfrm>
            <a:off x="1480021" y="3420263"/>
            <a:ext cx="228960" cy="203040"/>
            <a:chOff x="1480021" y="3420263"/>
            <a:chExt cx="22896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782D068-4C18-29EB-CB96-133C0EC53548}"/>
                    </a:ext>
                  </a:extLst>
                </p14:cNvPr>
                <p14:cNvContentPartPr/>
                <p14:nvPr/>
              </p14:nvContentPartPr>
              <p14:xfrm>
                <a:off x="1532581" y="3420263"/>
                <a:ext cx="77400" cy="20304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782D068-4C18-29EB-CB96-133C0EC53548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523581" y="3411263"/>
                  <a:ext cx="95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379CDA0-86D7-5E54-EFF7-09822BF3FC89}"/>
                    </a:ext>
                  </a:extLst>
                </p14:cNvPr>
                <p14:cNvContentPartPr/>
                <p14:nvPr/>
              </p14:nvContentPartPr>
              <p14:xfrm>
                <a:off x="1480021" y="3471383"/>
                <a:ext cx="228960" cy="903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379CDA0-86D7-5E54-EFF7-09822BF3FC8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471381" y="3462383"/>
                  <a:ext cx="24660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964E8245-CB78-F360-47B1-E4EEE48EB121}"/>
              </a:ext>
            </a:extLst>
          </p:cNvPr>
          <p:cNvGrpSpPr/>
          <p:nvPr/>
        </p:nvGrpSpPr>
        <p:grpSpPr>
          <a:xfrm>
            <a:off x="2096341" y="1474103"/>
            <a:ext cx="117360" cy="231480"/>
            <a:chOff x="2096341" y="1474103"/>
            <a:chExt cx="1173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6BECB58-8D73-3343-114A-95663A2BBD69}"/>
                    </a:ext>
                  </a:extLst>
                </p14:cNvPr>
                <p14:cNvContentPartPr/>
                <p14:nvPr/>
              </p14:nvContentPartPr>
              <p14:xfrm>
                <a:off x="2135941" y="1474103"/>
                <a:ext cx="38880" cy="1717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6BECB58-8D73-3343-114A-95663A2BBD6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127301" y="1465103"/>
                  <a:ext cx="56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49087E6-1E4C-D7EC-7DC4-0C71DA70F1FD}"/>
                    </a:ext>
                  </a:extLst>
                </p14:cNvPr>
                <p14:cNvContentPartPr/>
                <p14:nvPr/>
              </p14:nvContentPartPr>
              <p14:xfrm>
                <a:off x="2096341" y="1480583"/>
                <a:ext cx="117360" cy="2250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49087E6-1E4C-D7EC-7DC4-0C71DA70F1F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087701" y="1471583"/>
                  <a:ext cx="13500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0B9CC545-055A-06AD-8945-60625AC7AA49}"/>
              </a:ext>
            </a:extLst>
          </p:cNvPr>
          <p:cNvGrpSpPr/>
          <p:nvPr/>
        </p:nvGrpSpPr>
        <p:grpSpPr>
          <a:xfrm>
            <a:off x="2082661" y="2282663"/>
            <a:ext cx="96840" cy="143280"/>
            <a:chOff x="2082661" y="2282663"/>
            <a:chExt cx="9684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CDA14C9-F10D-2261-5248-ED1EE45D417A}"/>
                    </a:ext>
                  </a:extLst>
                </p14:cNvPr>
                <p14:cNvContentPartPr/>
                <p14:nvPr/>
              </p14:nvContentPartPr>
              <p14:xfrm>
                <a:off x="2132701" y="2282663"/>
                <a:ext cx="19800" cy="1004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CDA14C9-F10D-2261-5248-ED1EE45D417A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124061" y="2273663"/>
                  <a:ext cx="37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D2CB993-38ED-616E-47C7-E9DEAD752DA7}"/>
                    </a:ext>
                  </a:extLst>
                </p14:cNvPr>
                <p14:cNvContentPartPr/>
                <p14:nvPr/>
              </p14:nvContentPartPr>
              <p14:xfrm>
                <a:off x="2082661" y="2285543"/>
                <a:ext cx="96840" cy="1404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D2CB993-38ED-616E-47C7-E9DEAD752DA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074021" y="2276903"/>
                  <a:ext cx="1144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85EF6BAA-4591-CA80-95AD-27247CE0D5E4}"/>
              </a:ext>
            </a:extLst>
          </p:cNvPr>
          <p:cNvGrpSpPr/>
          <p:nvPr/>
        </p:nvGrpSpPr>
        <p:grpSpPr>
          <a:xfrm>
            <a:off x="2081581" y="2990783"/>
            <a:ext cx="162360" cy="198720"/>
            <a:chOff x="2081581" y="2990783"/>
            <a:chExt cx="162360" cy="19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C46C338-DF2B-0865-BFD7-BE551C6C7482}"/>
                    </a:ext>
                  </a:extLst>
                </p14:cNvPr>
                <p14:cNvContentPartPr/>
                <p14:nvPr/>
              </p14:nvContentPartPr>
              <p14:xfrm>
                <a:off x="2142421" y="2990783"/>
                <a:ext cx="19440" cy="1987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C46C338-DF2B-0865-BFD7-BE551C6C748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133781" y="2982143"/>
                  <a:ext cx="37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E79F9DF-DCBD-C90A-93F8-3370650ED58F}"/>
                    </a:ext>
                  </a:extLst>
                </p14:cNvPr>
                <p14:cNvContentPartPr/>
                <p14:nvPr/>
              </p14:nvContentPartPr>
              <p14:xfrm>
                <a:off x="2081581" y="3004103"/>
                <a:ext cx="162360" cy="1364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E79F9DF-DCBD-C90A-93F8-3370650ED58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072581" y="2995463"/>
                  <a:ext cx="1800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C96C5CFF-438C-180A-7B68-6B0D7EBD8E22}"/>
              </a:ext>
            </a:extLst>
          </p:cNvPr>
          <p:cNvGrpSpPr/>
          <p:nvPr/>
        </p:nvGrpSpPr>
        <p:grpSpPr>
          <a:xfrm>
            <a:off x="2121541" y="977663"/>
            <a:ext cx="1123920" cy="276840"/>
            <a:chOff x="2121541" y="977663"/>
            <a:chExt cx="112392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80E0D080-FF1C-5664-CA6E-0DB1C869F24D}"/>
                    </a:ext>
                  </a:extLst>
                </p14:cNvPr>
                <p14:cNvContentPartPr/>
                <p14:nvPr/>
              </p14:nvContentPartPr>
              <p14:xfrm>
                <a:off x="2121541" y="1115903"/>
                <a:ext cx="146880" cy="579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80E0D080-FF1C-5664-CA6E-0DB1C869F24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112541" y="1107263"/>
                  <a:ext cx="164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5EDDCDF-6875-BF3F-028D-DB3CE253B46D}"/>
                    </a:ext>
                  </a:extLst>
                </p14:cNvPr>
                <p14:cNvContentPartPr/>
                <p14:nvPr/>
              </p14:nvContentPartPr>
              <p14:xfrm>
                <a:off x="2586661" y="980183"/>
                <a:ext cx="63360" cy="892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5EDDCDF-6875-BF3F-028D-DB3CE253B46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578021" y="971183"/>
                  <a:ext cx="81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EBFF9D8-4AD1-CF4D-09DF-627057B182BA}"/>
                    </a:ext>
                  </a:extLst>
                </p14:cNvPr>
                <p14:cNvContentPartPr/>
                <p14:nvPr/>
              </p14:nvContentPartPr>
              <p14:xfrm>
                <a:off x="2658661" y="977663"/>
                <a:ext cx="118800" cy="360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EBFF9D8-4AD1-CF4D-09DF-627057B182B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650021" y="968663"/>
                  <a:ext cx="136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FB44E4A-E1FE-9A07-A7EA-D732050BCC3A}"/>
                    </a:ext>
                  </a:extLst>
                </p14:cNvPr>
                <p14:cNvContentPartPr/>
                <p14:nvPr/>
              </p14:nvContentPartPr>
              <p14:xfrm>
                <a:off x="2625541" y="993143"/>
                <a:ext cx="125640" cy="2275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FB44E4A-E1FE-9A07-A7EA-D732050BCC3A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616541" y="984143"/>
                  <a:ext cx="143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1A959D1-C234-E3B0-7F39-37EA98CF92B3}"/>
                    </a:ext>
                  </a:extLst>
                </p14:cNvPr>
                <p14:cNvContentPartPr/>
                <p14:nvPr/>
              </p14:nvContentPartPr>
              <p14:xfrm>
                <a:off x="2995981" y="1015463"/>
                <a:ext cx="249480" cy="2390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1A959D1-C234-E3B0-7F39-37EA98CF92B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2987341" y="1006823"/>
                  <a:ext cx="26712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4301AF5A-0EF8-3C43-4E4A-49650FAEBBBA}"/>
                  </a:ext>
                </a:extLst>
              </p14:cNvPr>
              <p14:cNvContentPartPr/>
              <p14:nvPr/>
            </p14:nvContentPartPr>
            <p14:xfrm>
              <a:off x="2101741" y="1958303"/>
              <a:ext cx="106200" cy="4644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4301AF5A-0EF8-3C43-4E4A-49650FAEBBBA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2092741" y="1949663"/>
                <a:ext cx="12384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2C5CF3E5-A501-BFEF-4300-B63FFC629133}"/>
              </a:ext>
            </a:extLst>
          </p:cNvPr>
          <p:cNvGrpSpPr/>
          <p:nvPr/>
        </p:nvGrpSpPr>
        <p:grpSpPr>
          <a:xfrm>
            <a:off x="2592061" y="1858223"/>
            <a:ext cx="609480" cy="226440"/>
            <a:chOff x="2592061" y="1858223"/>
            <a:chExt cx="60948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D9BE2F3-CC8D-8D87-0F4A-057708400E69}"/>
                    </a:ext>
                  </a:extLst>
                </p14:cNvPr>
                <p14:cNvContentPartPr/>
                <p14:nvPr/>
              </p14:nvContentPartPr>
              <p14:xfrm>
                <a:off x="2654701" y="1858223"/>
                <a:ext cx="38880" cy="2239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D9BE2F3-CC8D-8D87-0F4A-057708400E6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646061" y="1849583"/>
                  <a:ext cx="56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7F383BA-F5BE-D1D5-F9C6-5E01EAD96D8B}"/>
                    </a:ext>
                  </a:extLst>
                </p14:cNvPr>
                <p14:cNvContentPartPr/>
                <p14:nvPr/>
              </p14:nvContentPartPr>
              <p14:xfrm>
                <a:off x="2592061" y="1996463"/>
                <a:ext cx="155880" cy="882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7F383BA-F5BE-D1D5-F9C6-5E01EAD96D8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583061" y="1987463"/>
                  <a:ext cx="173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5FB300A-ADEC-FEF7-98E2-9E6E90456848}"/>
                    </a:ext>
                  </a:extLst>
                </p14:cNvPr>
                <p14:cNvContentPartPr/>
                <p14:nvPr/>
              </p14:nvContentPartPr>
              <p14:xfrm>
                <a:off x="2982661" y="1881263"/>
                <a:ext cx="218880" cy="1821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5FB300A-ADEC-FEF7-98E2-9E6E9045684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974021" y="1872263"/>
                  <a:ext cx="2365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9A235EB6-8C68-7394-B3A8-1D9E1E43B530}"/>
              </a:ext>
            </a:extLst>
          </p:cNvPr>
          <p:cNvGrpSpPr/>
          <p:nvPr/>
        </p:nvGrpSpPr>
        <p:grpSpPr>
          <a:xfrm>
            <a:off x="2805181" y="1466903"/>
            <a:ext cx="457920" cy="174600"/>
            <a:chOff x="2805181" y="1466903"/>
            <a:chExt cx="45792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ADEE5214-4A58-77A1-B8EC-3A9391D15A1D}"/>
                    </a:ext>
                  </a:extLst>
                </p14:cNvPr>
                <p14:cNvContentPartPr/>
                <p14:nvPr/>
              </p14:nvContentPartPr>
              <p14:xfrm>
                <a:off x="2805181" y="1474103"/>
                <a:ext cx="170640" cy="1530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ADEE5214-4A58-77A1-B8EC-3A9391D15A1D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796181" y="1465103"/>
                  <a:ext cx="188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5DAE053-419A-D66B-DCD0-961F0E2D135C}"/>
                    </a:ext>
                  </a:extLst>
                </p14:cNvPr>
                <p14:cNvContentPartPr/>
                <p14:nvPr/>
              </p14:nvContentPartPr>
              <p14:xfrm>
                <a:off x="3004261" y="1505423"/>
                <a:ext cx="151560" cy="1360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5DAE053-419A-D66B-DCD0-961F0E2D135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995261" y="1496423"/>
                  <a:ext cx="16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2C79DC0-5F5A-6F2F-D2E6-24633E5B0E3B}"/>
                    </a:ext>
                  </a:extLst>
                </p14:cNvPr>
                <p14:cNvContentPartPr/>
                <p14:nvPr/>
              </p14:nvContentPartPr>
              <p14:xfrm>
                <a:off x="3192181" y="1466903"/>
                <a:ext cx="13320" cy="1630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2C79DC0-5F5A-6F2F-D2E6-24633E5B0E3B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183181" y="1458263"/>
                  <a:ext cx="30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75E22CB-7EC8-2B04-B0A5-BFA09D01AA3B}"/>
                    </a:ext>
                  </a:extLst>
                </p14:cNvPr>
                <p14:cNvContentPartPr/>
                <p14:nvPr/>
              </p14:nvContentPartPr>
              <p14:xfrm>
                <a:off x="3116581" y="1503623"/>
                <a:ext cx="146520" cy="1317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75E22CB-7EC8-2B04-B0A5-BFA09D01AA3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107941" y="1494983"/>
                  <a:ext cx="16416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7FE91EBF-DAC9-817E-3B66-C16DAB859E3F}"/>
              </a:ext>
            </a:extLst>
          </p:cNvPr>
          <p:cNvGrpSpPr/>
          <p:nvPr/>
        </p:nvGrpSpPr>
        <p:grpSpPr>
          <a:xfrm>
            <a:off x="2097781" y="2555903"/>
            <a:ext cx="207000" cy="165240"/>
            <a:chOff x="2097781" y="2555903"/>
            <a:chExt cx="20700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70BB5B8-EB1F-154A-6411-32E16B08261E}"/>
                    </a:ext>
                  </a:extLst>
                </p14:cNvPr>
                <p14:cNvContentPartPr/>
                <p14:nvPr/>
              </p14:nvContentPartPr>
              <p14:xfrm>
                <a:off x="2138461" y="2555903"/>
                <a:ext cx="29520" cy="16524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70BB5B8-EB1F-154A-6411-32E16B08261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129821" y="2547263"/>
                  <a:ext cx="47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AF8865B0-1988-5C96-C726-01DD705F20A4}"/>
                    </a:ext>
                  </a:extLst>
                </p14:cNvPr>
                <p14:cNvContentPartPr/>
                <p14:nvPr/>
              </p14:nvContentPartPr>
              <p14:xfrm>
                <a:off x="2097781" y="2645183"/>
                <a:ext cx="207000" cy="349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AF8865B0-1988-5C96-C726-01DD705F20A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088781" y="2636183"/>
                  <a:ext cx="224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B2822CEC-B403-8D49-89DF-783749796979}"/>
              </a:ext>
            </a:extLst>
          </p:cNvPr>
          <p:cNvGrpSpPr/>
          <p:nvPr/>
        </p:nvGrpSpPr>
        <p:grpSpPr>
          <a:xfrm>
            <a:off x="2734621" y="2292743"/>
            <a:ext cx="499680" cy="455760"/>
            <a:chOff x="2734621" y="2292743"/>
            <a:chExt cx="49968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A71BF79-C9D1-352F-F60E-85B47F08F9CC}"/>
                    </a:ext>
                  </a:extLst>
                </p14:cNvPr>
                <p14:cNvContentPartPr/>
                <p14:nvPr/>
              </p14:nvContentPartPr>
              <p14:xfrm>
                <a:off x="2734621" y="2538263"/>
                <a:ext cx="112680" cy="2102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A71BF79-C9D1-352F-F60E-85B47F08F9C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25621" y="2529263"/>
                  <a:ext cx="130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8D1CDE00-E7C9-AA4B-FDB6-DAFC84D016F9}"/>
                    </a:ext>
                  </a:extLst>
                </p14:cNvPr>
                <p14:cNvContentPartPr/>
                <p14:nvPr/>
              </p14:nvContentPartPr>
              <p14:xfrm>
                <a:off x="3010021" y="2560583"/>
                <a:ext cx="167400" cy="1598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8D1CDE00-E7C9-AA4B-FDB6-DAFC84D016F9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3001381" y="2551943"/>
                  <a:ext cx="1850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07B12D1-F6E2-843F-1962-910ACDC93283}"/>
                    </a:ext>
                  </a:extLst>
                </p14:cNvPr>
                <p14:cNvContentPartPr/>
                <p14:nvPr/>
              </p14:nvContentPartPr>
              <p14:xfrm>
                <a:off x="2783581" y="2338103"/>
                <a:ext cx="182520" cy="9828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07B12D1-F6E2-843F-1962-910ACDC9328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774941" y="2329103"/>
                  <a:ext cx="200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CB1B4070-91B2-C1B6-6272-5D8315BAE48B}"/>
                    </a:ext>
                  </a:extLst>
                </p14:cNvPr>
                <p14:cNvContentPartPr/>
                <p14:nvPr/>
              </p14:nvContentPartPr>
              <p14:xfrm>
                <a:off x="3021541" y="2384543"/>
                <a:ext cx="25200" cy="784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CB1B4070-91B2-C1B6-6272-5D8315BAE48B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012541" y="2375543"/>
                  <a:ext cx="42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84A9B7C-4E78-CD53-D94B-F0972249051F}"/>
                    </a:ext>
                  </a:extLst>
                </p14:cNvPr>
                <p14:cNvContentPartPr/>
                <p14:nvPr/>
              </p14:nvContentPartPr>
              <p14:xfrm>
                <a:off x="3001381" y="2292743"/>
                <a:ext cx="3600" cy="468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84A9B7C-4E78-CD53-D94B-F0972249051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992381" y="2284103"/>
                  <a:ext cx="2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EF35DE8-C1BF-FCC9-D714-AE1F449059CD}"/>
                    </a:ext>
                  </a:extLst>
                </p14:cNvPr>
                <p14:cNvContentPartPr/>
                <p14:nvPr/>
              </p14:nvContentPartPr>
              <p14:xfrm>
                <a:off x="3142861" y="2339183"/>
                <a:ext cx="91440" cy="828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EF35DE8-C1BF-FCC9-D714-AE1F449059C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3134221" y="2330183"/>
                  <a:ext cx="1090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1E669158-DEE2-75D9-9C49-E780A9D1CF95}"/>
              </a:ext>
            </a:extLst>
          </p:cNvPr>
          <p:cNvGrpSpPr/>
          <p:nvPr/>
        </p:nvGrpSpPr>
        <p:grpSpPr>
          <a:xfrm>
            <a:off x="2103541" y="3389663"/>
            <a:ext cx="196560" cy="244800"/>
            <a:chOff x="2103541" y="3389663"/>
            <a:chExt cx="196560" cy="24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F674FF0-0241-82A3-E151-7094D2C75F51}"/>
                    </a:ext>
                  </a:extLst>
                </p14:cNvPr>
                <p14:cNvContentPartPr/>
                <p14:nvPr/>
              </p14:nvContentPartPr>
              <p14:xfrm>
                <a:off x="2153941" y="3389663"/>
                <a:ext cx="51840" cy="2448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F674FF0-0241-82A3-E151-7094D2C75F5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2144941" y="3381023"/>
                  <a:ext cx="69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9FA7E76D-7EDC-BE32-77B6-3A53A2DCD03A}"/>
                    </a:ext>
                  </a:extLst>
                </p14:cNvPr>
                <p14:cNvContentPartPr/>
                <p14:nvPr/>
              </p14:nvContentPartPr>
              <p14:xfrm>
                <a:off x="2103541" y="3507023"/>
                <a:ext cx="196560" cy="2052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9FA7E76D-7EDC-BE32-77B6-3A53A2DCD03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094901" y="3498383"/>
                  <a:ext cx="2142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15965963-7256-BBDC-8257-550900756E10}"/>
              </a:ext>
            </a:extLst>
          </p:cNvPr>
          <p:cNvGrpSpPr/>
          <p:nvPr/>
        </p:nvGrpSpPr>
        <p:grpSpPr>
          <a:xfrm>
            <a:off x="2781421" y="3273383"/>
            <a:ext cx="439920" cy="298440"/>
            <a:chOff x="2781421" y="3273383"/>
            <a:chExt cx="43992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9778BBD4-D56B-D029-92EA-47E132A8D28A}"/>
                    </a:ext>
                  </a:extLst>
                </p14:cNvPr>
                <p14:cNvContentPartPr/>
                <p14:nvPr/>
              </p14:nvContentPartPr>
              <p14:xfrm>
                <a:off x="2781421" y="3285983"/>
                <a:ext cx="95040" cy="2858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9778BBD4-D56B-D029-92EA-47E132A8D28A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772781" y="3276983"/>
                  <a:ext cx="112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6B8FBFFA-F751-6FD0-6FBE-7C8F3192B85F}"/>
                    </a:ext>
                  </a:extLst>
                </p14:cNvPr>
                <p14:cNvContentPartPr/>
                <p14:nvPr/>
              </p14:nvContentPartPr>
              <p14:xfrm>
                <a:off x="3034501" y="3273383"/>
                <a:ext cx="186840" cy="2754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6B8FBFFA-F751-6FD0-6FBE-7C8F3192B85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3025861" y="3264383"/>
                  <a:ext cx="2044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3485C7AB-8E14-91BA-E012-66C80964A210}"/>
              </a:ext>
            </a:extLst>
          </p:cNvPr>
          <p:cNvGrpSpPr/>
          <p:nvPr/>
        </p:nvGrpSpPr>
        <p:grpSpPr>
          <a:xfrm>
            <a:off x="2326741" y="3236663"/>
            <a:ext cx="4430520" cy="3240720"/>
            <a:chOff x="2326741" y="3236663"/>
            <a:chExt cx="4430520" cy="32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BF42796A-FC74-2D76-CB1F-6E217A244739}"/>
                    </a:ext>
                  </a:extLst>
                </p14:cNvPr>
                <p14:cNvContentPartPr/>
                <p14:nvPr/>
              </p14:nvContentPartPr>
              <p14:xfrm>
                <a:off x="4276501" y="3236663"/>
                <a:ext cx="55800" cy="32407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BF42796A-FC74-2D76-CB1F-6E217A24473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258861" y="3219023"/>
                  <a:ext cx="91440" cy="32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405D1D9-6362-2872-CE01-C4A98B9D9254}"/>
                    </a:ext>
                  </a:extLst>
                </p14:cNvPr>
                <p14:cNvContentPartPr/>
                <p14:nvPr/>
              </p14:nvContentPartPr>
              <p14:xfrm>
                <a:off x="4103701" y="3243143"/>
                <a:ext cx="398520" cy="2379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405D1D9-6362-2872-CE01-C4A98B9D925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086061" y="3225143"/>
                  <a:ext cx="434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454F0EA4-E459-8FD6-7A5F-5BA69AEBA448}"/>
                    </a:ext>
                  </a:extLst>
                </p14:cNvPr>
                <p14:cNvContentPartPr/>
                <p14:nvPr/>
              </p14:nvContentPartPr>
              <p14:xfrm>
                <a:off x="2337901" y="4574423"/>
                <a:ext cx="4419360" cy="30816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454F0EA4-E459-8FD6-7A5F-5BA69AEBA44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320261" y="4556783"/>
                  <a:ext cx="4455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8695BFD-971E-23FA-2F87-BB2C6EADCEA0}"/>
                    </a:ext>
                  </a:extLst>
                </p14:cNvPr>
                <p14:cNvContentPartPr/>
                <p14:nvPr/>
              </p14:nvContentPartPr>
              <p14:xfrm>
                <a:off x="6466381" y="4366343"/>
                <a:ext cx="274320" cy="4672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8695BFD-971E-23FA-2F87-BB2C6EADCEA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448741" y="4348343"/>
                  <a:ext cx="30996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1D54E09-1897-7117-1926-14600399E7B3}"/>
                    </a:ext>
                  </a:extLst>
                </p14:cNvPr>
                <p14:cNvContentPartPr/>
                <p14:nvPr/>
              </p14:nvContentPartPr>
              <p14:xfrm>
                <a:off x="4734061" y="4449503"/>
                <a:ext cx="18720" cy="2563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1D54E09-1897-7117-1926-14600399E7B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716421" y="4431863"/>
                  <a:ext cx="543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4D71EF90-2623-A959-BC5A-4FBCC34CF6CF}"/>
                    </a:ext>
                  </a:extLst>
                </p14:cNvPr>
                <p14:cNvContentPartPr/>
                <p14:nvPr/>
              </p14:nvContentPartPr>
              <p14:xfrm>
                <a:off x="5278741" y="4468223"/>
                <a:ext cx="31680" cy="21600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4D71EF90-2623-A959-BC5A-4FBCC34CF6CF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261101" y="4450223"/>
                  <a:ext cx="67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A45A4803-4F2A-2AF6-A6E9-E0EDDE91486A}"/>
                    </a:ext>
                  </a:extLst>
                </p14:cNvPr>
                <p14:cNvContentPartPr/>
                <p14:nvPr/>
              </p14:nvContentPartPr>
              <p14:xfrm>
                <a:off x="5771941" y="4440143"/>
                <a:ext cx="30960" cy="2358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A45A4803-4F2A-2AF6-A6E9-E0EDDE91486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753941" y="4422143"/>
                  <a:ext cx="66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22CEEF7-1285-AEAD-9331-701545147FD7}"/>
                    </a:ext>
                  </a:extLst>
                </p14:cNvPr>
                <p14:cNvContentPartPr/>
                <p14:nvPr/>
              </p14:nvContentPartPr>
              <p14:xfrm>
                <a:off x="6135901" y="4420703"/>
                <a:ext cx="74520" cy="3308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22CEEF7-1285-AEAD-9331-701545147FD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118261" y="4402703"/>
                  <a:ext cx="1101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34917C4-B49D-8710-50DA-63AEC21BA3CA}"/>
                    </a:ext>
                  </a:extLst>
                </p14:cNvPr>
                <p14:cNvContentPartPr/>
                <p14:nvPr/>
              </p14:nvContentPartPr>
              <p14:xfrm>
                <a:off x="6304381" y="4832543"/>
                <a:ext cx="23040" cy="2073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34917C4-B49D-8710-50DA-63AEC21BA3CA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286741" y="4814903"/>
                  <a:ext cx="58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EA8CAF0-0D62-8445-E88A-FDE9965C803F}"/>
                    </a:ext>
                  </a:extLst>
                </p14:cNvPr>
                <p14:cNvContentPartPr/>
                <p14:nvPr/>
              </p14:nvContentPartPr>
              <p14:xfrm>
                <a:off x="3970861" y="4525823"/>
                <a:ext cx="45360" cy="21708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EA8CAF0-0D62-8445-E88A-FDE9965C803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953221" y="4508183"/>
                  <a:ext cx="81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467B446C-9D75-61D0-BEB2-C82D25E7B081}"/>
                    </a:ext>
                  </a:extLst>
                </p14:cNvPr>
                <p14:cNvContentPartPr/>
                <p14:nvPr/>
              </p14:nvContentPartPr>
              <p14:xfrm>
                <a:off x="2606461" y="4564343"/>
                <a:ext cx="22680" cy="3254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467B446C-9D75-61D0-BEB2-C82D25E7B08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2588821" y="4546343"/>
                  <a:ext cx="58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AF543E6D-5037-BA93-4EFC-305F738D9067}"/>
                    </a:ext>
                  </a:extLst>
                </p14:cNvPr>
                <p14:cNvContentPartPr/>
                <p14:nvPr/>
              </p14:nvContentPartPr>
              <p14:xfrm>
                <a:off x="2326741" y="5113703"/>
                <a:ext cx="138600" cy="3348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AF543E6D-5037-BA93-4EFC-305F738D9067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308741" y="5095703"/>
                  <a:ext cx="174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0F876FF1-FCE2-4CCF-F00B-301422404BD7}"/>
                    </a:ext>
                  </a:extLst>
                </p14:cNvPr>
                <p14:cNvContentPartPr/>
                <p14:nvPr/>
              </p14:nvContentPartPr>
              <p14:xfrm>
                <a:off x="2540581" y="4992743"/>
                <a:ext cx="45360" cy="24732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0F876FF1-FCE2-4CCF-F00B-301422404BD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522941" y="4974743"/>
                  <a:ext cx="810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2F1D935-0C0B-0D03-86F1-B9E8200544A8}"/>
                    </a:ext>
                  </a:extLst>
                </p14:cNvPr>
                <p14:cNvContentPartPr/>
                <p14:nvPr/>
              </p14:nvContentPartPr>
              <p14:xfrm>
                <a:off x="3497101" y="4555703"/>
                <a:ext cx="68040" cy="28872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2F1D935-0C0B-0D03-86F1-B9E8200544A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479461" y="4537703"/>
                  <a:ext cx="1036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5FFC358B-23E0-C492-DFC5-63335A3B2B39}"/>
                    </a:ext>
                  </a:extLst>
                </p14:cNvPr>
                <p14:cNvContentPartPr/>
                <p14:nvPr/>
              </p14:nvContentPartPr>
              <p14:xfrm>
                <a:off x="3020101" y="4564343"/>
                <a:ext cx="50040" cy="29448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5FFC358B-23E0-C492-DFC5-63335A3B2B3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002101" y="4546343"/>
                  <a:ext cx="856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EA198030-E2E5-8651-C5F8-10979C904A7F}"/>
                    </a:ext>
                  </a:extLst>
                </p14:cNvPr>
                <p14:cNvContentPartPr/>
                <p14:nvPr/>
              </p14:nvContentPartPr>
              <p14:xfrm>
                <a:off x="3437701" y="5082383"/>
                <a:ext cx="360" cy="97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EA198030-E2E5-8651-C5F8-10979C904A7F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420061" y="5064383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83655964-CDC7-9F61-3D23-894E8E8089CB}"/>
                    </a:ext>
                  </a:extLst>
                </p14:cNvPr>
                <p14:cNvContentPartPr/>
                <p14:nvPr/>
              </p14:nvContentPartPr>
              <p14:xfrm>
                <a:off x="3480901" y="4975463"/>
                <a:ext cx="136800" cy="13176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83655964-CDC7-9F61-3D23-894E8E8089C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463261" y="4957463"/>
                  <a:ext cx="172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3B38A573-CBCA-7A5F-EF93-D740F16B2A7D}"/>
                    </a:ext>
                  </a:extLst>
                </p14:cNvPr>
                <p14:cNvContentPartPr/>
                <p14:nvPr/>
              </p14:nvContentPartPr>
              <p14:xfrm>
                <a:off x="3489181" y="4932263"/>
                <a:ext cx="106200" cy="288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3B38A573-CBCA-7A5F-EF93-D740F16B2A7D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471181" y="4914263"/>
                  <a:ext cx="14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CED4E7D6-37B0-8794-2001-6D015F3D9808}"/>
                    </a:ext>
                  </a:extLst>
                </p14:cNvPr>
                <p14:cNvContentPartPr/>
                <p14:nvPr/>
              </p14:nvContentPartPr>
              <p14:xfrm>
                <a:off x="3287221" y="4948463"/>
                <a:ext cx="88560" cy="720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CED4E7D6-37B0-8794-2001-6D015F3D980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3269221" y="4930823"/>
                  <a:ext cx="124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E0CA2BB-3A4B-73C2-50C5-23B22B84F561}"/>
                    </a:ext>
                  </a:extLst>
                </p14:cNvPr>
                <p14:cNvContentPartPr/>
                <p14:nvPr/>
              </p14:nvContentPartPr>
              <p14:xfrm>
                <a:off x="5215381" y="4913903"/>
                <a:ext cx="13320" cy="1620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E0CA2BB-3A4B-73C2-50C5-23B22B84F56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197381" y="4895903"/>
                  <a:ext cx="48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5639BD4A-28C6-403F-9220-1D593663FB3B}"/>
                    </a:ext>
                  </a:extLst>
                </p14:cNvPr>
                <p14:cNvContentPartPr/>
                <p14:nvPr/>
              </p14:nvContentPartPr>
              <p14:xfrm>
                <a:off x="5288461" y="4810943"/>
                <a:ext cx="92880" cy="1000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5639BD4A-28C6-403F-9220-1D593663FB3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270461" y="4793303"/>
                  <a:ext cx="128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E2579429-0AC7-F849-780A-F63F4A64109C}"/>
                    </a:ext>
                  </a:extLst>
                </p14:cNvPr>
                <p14:cNvContentPartPr/>
                <p14:nvPr/>
              </p14:nvContentPartPr>
              <p14:xfrm>
                <a:off x="5293501" y="4745783"/>
                <a:ext cx="95040" cy="475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E2579429-0AC7-F849-780A-F63F4A64109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275861" y="4727783"/>
                  <a:ext cx="1306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C0877F40-B6C6-604D-090E-7DE986A9E37C}"/>
                    </a:ext>
                  </a:extLst>
                </p14:cNvPr>
                <p14:cNvContentPartPr/>
                <p14:nvPr/>
              </p14:nvContentPartPr>
              <p14:xfrm>
                <a:off x="4221061" y="4367063"/>
                <a:ext cx="147600" cy="3672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C0877F40-B6C6-604D-090E-7DE986A9E37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4203061" y="4349063"/>
                  <a:ext cx="183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F996FEE2-363C-494C-8595-26F7672781B0}"/>
                    </a:ext>
                  </a:extLst>
                </p14:cNvPr>
                <p14:cNvContentPartPr/>
                <p14:nvPr/>
              </p14:nvContentPartPr>
              <p14:xfrm>
                <a:off x="4237261" y="4160783"/>
                <a:ext cx="135360" cy="2304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F996FEE2-363C-494C-8595-26F7672781B0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4219261" y="4143143"/>
                  <a:ext cx="171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1ABA3488-F885-E327-46F9-76F43B99B8D5}"/>
                    </a:ext>
                  </a:extLst>
                </p14:cNvPr>
                <p14:cNvContentPartPr/>
                <p14:nvPr/>
              </p14:nvContentPartPr>
              <p14:xfrm>
                <a:off x="4206301" y="3891143"/>
                <a:ext cx="189720" cy="111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1ABA3488-F885-E327-46F9-76F43B99B8D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4188661" y="3873503"/>
                  <a:ext cx="225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68ADE342-759B-E197-8726-EE0B62246BF6}"/>
                    </a:ext>
                  </a:extLst>
                </p14:cNvPr>
                <p14:cNvContentPartPr/>
                <p14:nvPr/>
              </p14:nvContentPartPr>
              <p14:xfrm>
                <a:off x="4195501" y="3698183"/>
                <a:ext cx="168480" cy="108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68ADE342-759B-E197-8726-EE0B62246BF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4177861" y="3680183"/>
                  <a:ext cx="204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888199BD-E6D0-E44A-4673-63661CD97865}"/>
                    </a:ext>
                  </a:extLst>
                </p14:cNvPr>
                <p14:cNvContentPartPr/>
                <p14:nvPr/>
              </p14:nvContentPartPr>
              <p14:xfrm>
                <a:off x="4192261" y="3478583"/>
                <a:ext cx="162360" cy="2736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888199BD-E6D0-E44A-4673-63661CD9786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174621" y="3460583"/>
                  <a:ext cx="198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E7152FFB-077F-8EC3-F07E-48B9493C03AD}"/>
                    </a:ext>
                  </a:extLst>
                </p14:cNvPr>
                <p14:cNvContentPartPr/>
                <p14:nvPr/>
              </p14:nvContentPartPr>
              <p14:xfrm>
                <a:off x="4505101" y="3328823"/>
                <a:ext cx="2160" cy="1296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E7152FFB-077F-8EC3-F07E-48B9493C03AD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487461" y="3311183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EA91D274-14EC-7F4D-9F16-A90AB4B1607D}"/>
                    </a:ext>
                  </a:extLst>
                </p14:cNvPr>
                <p14:cNvContentPartPr/>
                <p14:nvPr/>
              </p14:nvContentPartPr>
              <p14:xfrm>
                <a:off x="4368301" y="3419183"/>
                <a:ext cx="55800" cy="13248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EA91D274-14EC-7F4D-9F16-A90AB4B1607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350661" y="3401543"/>
                  <a:ext cx="9144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871AFDBE-5B3A-DABA-F413-EAA80BE3824F}"/>
                  </a:ext>
                </a:extLst>
              </p14:cNvPr>
              <p14:cNvContentPartPr/>
              <p14:nvPr/>
            </p14:nvContentPartPr>
            <p14:xfrm>
              <a:off x="4276861" y="4864943"/>
              <a:ext cx="109800" cy="13320"/>
            </p14:xfrm>
          </p:contentPart>
        </mc:Choice>
        <mc:Fallback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871AFDBE-5B3A-DABA-F413-EAA80BE3824F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258861" y="4847303"/>
                <a:ext cx="1454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6F6B378B-F90D-B91E-6A01-76BFDCBD0FC7}"/>
                  </a:ext>
                </a:extLst>
              </p14:cNvPr>
              <p14:cNvContentPartPr/>
              <p14:nvPr/>
            </p14:nvContentPartPr>
            <p14:xfrm>
              <a:off x="4225741" y="5131343"/>
              <a:ext cx="141840" cy="20880"/>
            </p14:xfrm>
          </p:contentPart>
        </mc:Choice>
        <mc:Fallback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6F6B378B-F90D-B91E-6A01-76BFDCBD0FC7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4208101" y="5113703"/>
                <a:ext cx="177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59CDD86B-7EA8-1714-3A7D-F2475E8E6238}"/>
                  </a:ext>
                </a:extLst>
              </p14:cNvPr>
              <p14:cNvContentPartPr/>
              <p14:nvPr/>
            </p14:nvContentPartPr>
            <p14:xfrm>
              <a:off x="4194061" y="5366783"/>
              <a:ext cx="189360" cy="22680"/>
            </p14:xfrm>
          </p:contentPart>
        </mc:Choice>
        <mc:Fallback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59CDD86B-7EA8-1714-3A7D-F2475E8E6238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4176061" y="5348783"/>
                <a:ext cx="22500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10BB7079-4B36-7AA2-E739-7BFA86D48464}"/>
                  </a:ext>
                </a:extLst>
              </p14:cNvPr>
              <p14:cNvContentPartPr/>
              <p14:nvPr/>
            </p14:nvContentPartPr>
            <p14:xfrm>
              <a:off x="4216741" y="5620223"/>
              <a:ext cx="197640" cy="2988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10BB7079-4B36-7AA2-E739-7BFA86D48464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4199101" y="5602223"/>
                <a:ext cx="2332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6" name="Group 485">
            <a:extLst>
              <a:ext uri="{FF2B5EF4-FFF2-40B4-BE49-F238E27FC236}">
                <a16:creationId xmlns:a16="http://schemas.microsoft.com/office/drawing/2014/main" id="{DCF41ED0-B7FF-FC97-D1BF-075CB203CA62}"/>
              </a:ext>
            </a:extLst>
          </p:cNvPr>
          <p:cNvGrpSpPr/>
          <p:nvPr/>
        </p:nvGrpSpPr>
        <p:grpSpPr>
          <a:xfrm>
            <a:off x="4155181" y="5847023"/>
            <a:ext cx="491400" cy="303120"/>
            <a:chOff x="4155181" y="5847023"/>
            <a:chExt cx="4914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5711B4F3-97F1-B168-505C-6DEE380F2CCE}"/>
                    </a:ext>
                  </a:extLst>
                </p14:cNvPr>
                <p14:cNvContentPartPr/>
                <p14:nvPr/>
              </p14:nvContentPartPr>
              <p14:xfrm>
                <a:off x="4155181" y="5847023"/>
                <a:ext cx="210960" cy="7020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5711B4F3-97F1-B168-505C-6DEE380F2CCE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137181" y="5829383"/>
                  <a:ext cx="246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DEE64CCD-F67A-3A6D-651C-8305AB15CB6E}"/>
                    </a:ext>
                  </a:extLst>
                </p14:cNvPr>
                <p14:cNvContentPartPr/>
                <p14:nvPr/>
              </p14:nvContentPartPr>
              <p14:xfrm>
                <a:off x="4391341" y="6054743"/>
                <a:ext cx="125640" cy="3528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DEE64CCD-F67A-3A6D-651C-8305AB15CB6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373341" y="6036743"/>
                  <a:ext cx="161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EF4C56C3-2671-3F2A-748F-9BFC2A8D12ED}"/>
                    </a:ext>
                  </a:extLst>
                </p14:cNvPr>
                <p14:cNvContentPartPr/>
                <p14:nvPr/>
              </p14:nvContentPartPr>
              <p14:xfrm>
                <a:off x="4529581" y="5928023"/>
                <a:ext cx="117000" cy="22212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EF4C56C3-2671-3F2A-748F-9BFC2A8D12ED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4511581" y="5910383"/>
                  <a:ext cx="15264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C4871545-204E-4E36-8000-A987E2A3A4D5}"/>
                  </a:ext>
                </a:extLst>
              </p14:cNvPr>
              <p14:cNvContentPartPr/>
              <p14:nvPr/>
            </p14:nvContentPartPr>
            <p14:xfrm>
              <a:off x="4288381" y="4558583"/>
              <a:ext cx="71280" cy="144360"/>
            </p14:xfrm>
          </p:contentPart>
        </mc:Choice>
        <mc:Fallback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C4871545-204E-4E36-8000-A987E2A3A4D5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4279741" y="4549583"/>
                <a:ext cx="889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7B4B58D2-763F-4785-FE02-12512C4F0FA4}"/>
                  </a:ext>
                </a:extLst>
              </p14:cNvPr>
              <p14:cNvContentPartPr/>
              <p14:nvPr/>
            </p14:nvContentPartPr>
            <p14:xfrm>
              <a:off x="5257861" y="4510703"/>
              <a:ext cx="111240" cy="111600"/>
            </p14:xfrm>
          </p:contentPart>
        </mc:Choice>
        <mc:Fallback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7B4B58D2-763F-4785-FE02-12512C4F0FA4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5249221" y="4501703"/>
                <a:ext cx="1288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7B7DCB32-8C18-3BD3-8002-C695144E176D}"/>
                  </a:ext>
                </a:extLst>
              </p14:cNvPr>
              <p14:cNvContentPartPr/>
              <p14:nvPr/>
            </p14:nvContentPartPr>
            <p14:xfrm>
              <a:off x="125551" y="2208277"/>
              <a:ext cx="1028520" cy="182160"/>
            </p14:xfrm>
          </p:contentPart>
        </mc:Choice>
        <mc:Fallback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7B7DCB32-8C18-3BD3-8002-C695144E176D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107551" y="2172637"/>
                <a:ext cx="10641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A4F92954-161F-DF20-B306-D3F727DCB92B}"/>
                  </a:ext>
                </a:extLst>
              </p14:cNvPr>
              <p14:cNvContentPartPr/>
              <p14:nvPr/>
            </p14:nvContentPartPr>
            <p14:xfrm>
              <a:off x="4851271" y="4647637"/>
              <a:ext cx="46440" cy="49680"/>
            </p14:xfrm>
          </p:contentPart>
        </mc:Choice>
        <mc:Fallback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A4F92954-161F-DF20-B306-D3F727DCB92B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4842631" y="4638637"/>
                <a:ext cx="64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A8DA193C-1AAD-987D-5591-4D0F2066D042}"/>
                  </a:ext>
                </a:extLst>
              </p14:cNvPr>
              <p14:cNvContentPartPr/>
              <p14:nvPr/>
            </p14:nvContentPartPr>
            <p14:xfrm>
              <a:off x="4839031" y="4609117"/>
              <a:ext cx="77040" cy="114840"/>
            </p14:xfrm>
          </p:contentPart>
        </mc:Choice>
        <mc:Fallback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A8DA193C-1AAD-987D-5591-4D0F2066D042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4821031" y="4573117"/>
                <a:ext cx="1126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B0056932-46D6-EF88-A0FB-886012041518}"/>
                  </a:ext>
                </a:extLst>
              </p14:cNvPr>
              <p14:cNvContentPartPr/>
              <p14:nvPr/>
            </p14:nvContentPartPr>
            <p14:xfrm>
              <a:off x="5079151" y="4689757"/>
              <a:ext cx="53640" cy="43200"/>
            </p14:xfrm>
          </p:contentPart>
        </mc:Choice>
        <mc:Fallback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B0056932-46D6-EF88-A0FB-88601204151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5070511" y="4681117"/>
                <a:ext cx="712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D0D282A4-55E3-2703-42D5-49D4AF3D6AD3}"/>
                  </a:ext>
                </a:extLst>
              </p14:cNvPr>
              <p14:cNvContentPartPr/>
              <p14:nvPr/>
            </p14:nvContentPartPr>
            <p14:xfrm>
              <a:off x="5080591" y="4666357"/>
              <a:ext cx="78840" cy="69480"/>
            </p14:xfrm>
          </p:contentPart>
        </mc:Choice>
        <mc:Fallback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D0D282A4-55E3-2703-42D5-49D4AF3D6AD3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5062951" y="4630717"/>
                <a:ext cx="114480" cy="14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1" name="Group 510">
            <a:extLst>
              <a:ext uri="{FF2B5EF4-FFF2-40B4-BE49-F238E27FC236}">
                <a16:creationId xmlns:a16="http://schemas.microsoft.com/office/drawing/2014/main" id="{AEE9DA9E-9BE8-1A1B-B2BB-35E0F4C8FA35}"/>
              </a:ext>
            </a:extLst>
          </p:cNvPr>
          <p:cNvGrpSpPr/>
          <p:nvPr/>
        </p:nvGrpSpPr>
        <p:grpSpPr>
          <a:xfrm>
            <a:off x="3657785" y="2605578"/>
            <a:ext cx="2562480" cy="3762000"/>
            <a:chOff x="3657785" y="2605578"/>
            <a:chExt cx="2562480" cy="37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750271CA-04AA-5E30-C1F0-2C3E968A11BB}"/>
                    </a:ext>
                  </a:extLst>
                </p14:cNvPr>
                <p14:cNvContentPartPr/>
                <p14:nvPr/>
              </p14:nvContentPartPr>
              <p14:xfrm>
                <a:off x="3739505" y="2605578"/>
                <a:ext cx="2480760" cy="375588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750271CA-04AA-5E30-C1F0-2C3E968A11B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3730865" y="2596578"/>
                  <a:ext cx="2498400" cy="37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302FB34A-D188-5C6B-0CD5-F0CD7AEAAB11}"/>
                    </a:ext>
                  </a:extLst>
                </p14:cNvPr>
                <p14:cNvContentPartPr/>
                <p14:nvPr/>
              </p14:nvContentPartPr>
              <p14:xfrm>
                <a:off x="3657785" y="6067338"/>
                <a:ext cx="247680" cy="30024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302FB34A-D188-5C6B-0CD5-F0CD7AEAAB1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3649145" y="6058698"/>
                  <a:ext cx="265320" cy="31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0629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6507126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2)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6507126" cy="721801"/>
              </a:xfrm>
              <a:prstGeom prst="rect">
                <a:avLst/>
              </a:prstGeom>
              <a:blipFill>
                <a:blip r:embed="rId2"/>
                <a:stretch>
                  <a:fillRect l="-3468" t="-13559" b="-4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5D77951-1C8B-6022-9C1A-9EC7A4142066}"/>
              </a:ext>
            </a:extLst>
          </p:cNvPr>
          <p:cNvGrpSpPr/>
          <p:nvPr/>
        </p:nvGrpSpPr>
        <p:grpSpPr>
          <a:xfrm>
            <a:off x="6982867" y="237600"/>
            <a:ext cx="323640" cy="264240"/>
            <a:chOff x="6982867" y="237600"/>
            <a:chExt cx="3236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1426D3-18C2-33B0-58FA-EF517AA979F7}"/>
                    </a:ext>
                  </a:extLst>
                </p14:cNvPr>
                <p14:cNvContentPartPr/>
                <p14:nvPr/>
              </p14:nvContentPartPr>
              <p14:xfrm>
                <a:off x="6982867" y="237600"/>
                <a:ext cx="139680" cy="246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1426D3-18C2-33B0-58FA-EF517AA979F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65227" y="219600"/>
                  <a:ext cx="175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19B532-D257-51C5-996F-7C071CBAE850}"/>
                    </a:ext>
                  </a:extLst>
                </p14:cNvPr>
                <p14:cNvContentPartPr/>
                <p14:nvPr/>
              </p14:nvContentPartPr>
              <p14:xfrm>
                <a:off x="7243507" y="286920"/>
                <a:ext cx="13320" cy="2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19B532-D257-51C5-996F-7C071CBAE85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25507" y="268920"/>
                  <a:ext cx="4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F49005-16EE-5073-87EA-4F1B57F8BF6E}"/>
                    </a:ext>
                  </a:extLst>
                </p14:cNvPr>
                <p14:cNvContentPartPr/>
                <p14:nvPr/>
              </p14:nvContentPartPr>
              <p14:xfrm>
                <a:off x="7264387" y="471240"/>
                <a:ext cx="42120" cy="30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F49005-16EE-5073-87EA-4F1B57F8BF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46747" y="453240"/>
                  <a:ext cx="77760" cy="6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C9EF4D2-FDDB-6AAE-6D2A-FC6A125282E5}"/>
              </a:ext>
            </a:extLst>
          </p:cNvPr>
          <p:cNvGrpSpPr/>
          <p:nvPr/>
        </p:nvGrpSpPr>
        <p:grpSpPr>
          <a:xfrm>
            <a:off x="7498027" y="133920"/>
            <a:ext cx="995040" cy="410040"/>
            <a:chOff x="7498027" y="133920"/>
            <a:chExt cx="99504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F10A9F3-04FD-DAAA-971A-1910BB3EA3E7}"/>
                    </a:ext>
                  </a:extLst>
                </p14:cNvPr>
                <p14:cNvContentPartPr/>
                <p14:nvPr/>
              </p14:nvContentPartPr>
              <p14:xfrm>
                <a:off x="7498027" y="156600"/>
                <a:ext cx="142200" cy="387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F10A9F3-04FD-DAAA-971A-1910BB3EA3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80027" y="138600"/>
                  <a:ext cx="17784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7D383F-9997-C577-16D7-0770B557091B}"/>
                    </a:ext>
                  </a:extLst>
                </p14:cNvPr>
                <p14:cNvContentPartPr/>
                <p14:nvPr/>
              </p14:nvContentPartPr>
              <p14:xfrm>
                <a:off x="7621147" y="353880"/>
                <a:ext cx="85320" cy="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7D383F-9997-C577-16D7-0770B557091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03147" y="336240"/>
                  <a:ext cx="120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E717BD-2808-0A29-5106-344132F19B9D}"/>
                    </a:ext>
                  </a:extLst>
                </p14:cNvPr>
                <p14:cNvContentPartPr/>
                <p14:nvPr/>
              </p14:nvContentPartPr>
              <p14:xfrm>
                <a:off x="7804027" y="302400"/>
                <a:ext cx="119520" cy="159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E717BD-2808-0A29-5106-344132F19B9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86027" y="284760"/>
                  <a:ext cx="155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43CF9A-E7DE-7A15-A8F3-525F86266EB3}"/>
                    </a:ext>
                  </a:extLst>
                </p14:cNvPr>
                <p14:cNvContentPartPr/>
                <p14:nvPr/>
              </p14:nvContentPartPr>
              <p14:xfrm>
                <a:off x="7926067" y="312840"/>
                <a:ext cx="135000" cy="13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43CF9A-E7DE-7A15-A8F3-525F86266EB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08427" y="295200"/>
                  <a:ext cx="170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9BB1DE6-5FBE-40F3-FB29-D51D49F3F05C}"/>
                    </a:ext>
                  </a:extLst>
                </p14:cNvPr>
                <p14:cNvContentPartPr/>
                <p14:nvPr/>
              </p14:nvContentPartPr>
              <p14:xfrm>
                <a:off x="8112547" y="407880"/>
                <a:ext cx="10800" cy="128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9BB1DE6-5FBE-40F3-FB29-D51D49F3F05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94907" y="390240"/>
                  <a:ext cx="46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2BC288-3320-9259-8734-D8BDFAEFCDB7}"/>
                    </a:ext>
                  </a:extLst>
                </p14:cNvPr>
                <p14:cNvContentPartPr/>
                <p14:nvPr/>
              </p14:nvContentPartPr>
              <p14:xfrm>
                <a:off x="8161507" y="336600"/>
                <a:ext cx="133560" cy="136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2BC288-3320-9259-8734-D8BDFAEFCD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43867" y="318960"/>
                  <a:ext cx="169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98FD58-5960-F432-E10D-616B6D6E51DA}"/>
                    </a:ext>
                  </a:extLst>
                </p14:cNvPr>
                <p14:cNvContentPartPr/>
                <p14:nvPr/>
              </p14:nvContentPartPr>
              <p14:xfrm>
                <a:off x="8307307" y="316800"/>
                <a:ext cx="108720" cy="15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98FD58-5960-F432-E10D-616B6D6E51D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89667" y="299160"/>
                  <a:ext cx="144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D13AAA4-345E-021C-BB26-4596B570034B}"/>
                    </a:ext>
                  </a:extLst>
                </p14:cNvPr>
                <p14:cNvContentPartPr/>
                <p14:nvPr/>
              </p14:nvContentPartPr>
              <p14:xfrm>
                <a:off x="8383267" y="133920"/>
                <a:ext cx="109800" cy="39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D13AAA4-345E-021C-BB26-4596B57003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65267" y="116280"/>
                  <a:ext cx="14544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27C4B87-F77C-9D9F-DFD3-B72AAAF82AE7}"/>
              </a:ext>
            </a:extLst>
          </p:cNvPr>
          <p:cNvGrpSpPr/>
          <p:nvPr/>
        </p:nvGrpSpPr>
        <p:grpSpPr>
          <a:xfrm>
            <a:off x="8691427" y="128520"/>
            <a:ext cx="849960" cy="474480"/>
            <a:chOff x="8691427" y="128520"/>
            <a:chExt cx="8499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997466-6743-94BE-526A-C9D4052D451E}"/>
                    </a:ext>
                  </a:extLst>
                </p14:cNvPr>
                <p14:cNvContentPartPr/>
                <p14:nvPr/>
              </p14:nvContentPartPr>
              <p14:xfrm>
                <a:off x="8715547" y="460080"/>
                <a:ext cx="42480" cy="142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997466-6743-94BE-526A-C9D4052D45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7907" y="442080"/>
                  <a:ext cx="78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D22EBF-336E-1B1A-E245-907D2473283B}"/>
                    </a:ext>
                  </a:extLst>
                </p14:cNvPr>
                <p14:cNvContentPartPr/>
                <p14:nvPr/>
              </p14:nvContentPartPr>
              <p14:xfrm>
                <a:off x="8691427" y="334080"/>
                <a:ext cx="45360" cy="10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D22EBF-336E-1B1A-E245-907D2473283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73787" y="316080"/>
                  <a:ext cx="81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4450AA4-2595-A900-9172-63185B2AE137}"/>
                    </a:ext>
                  </a:extLst>
                </p14:cNvPr>
                <p14:cNvContentPartPr/>
                <p14:nvPr/>
              </p14:nvContentPartPr>
              <p14:xfrm>
                <a:off x="8874307" y="216720"/>
                <a:ext cx="82440" cy="28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4450AA4-2595-A900-9172-63185B2AE13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56307" y="198720"/>
                  <a:ext cx="118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BA16D3-86A5-EA62-53B8-125F00E3582C}"/>
                    </a:ext>
                  </a:extLst>
                </p14:cNvPr>
                <p14:cNvContentPartPr/>
                <p14:nvPr/>
              </p14:nvContentPartPr>
              <p14:xfrm>
                <a:off x="8887267" y="156960"/>
                <a:ext cx="196920" cy="29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BA16D3-86A5-EA62-53B8-125F00E358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869627" y="138960"/>
                  <a:ext cx="232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9BC4946-AF0B-2382-0DB7-901C271893C2}"/>
                    </a:ext>
                  </a:extLst>
                </p14:cNvPr>
                <p14:cNvContentPartPr/>
                <p14:nvPr/>
              </p14:nvContentPartPr>
              <p14:xfrm>
                <a:off x="9210547" y="270000"/>
                <a:ext cx="11160" cy="4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9BC4946-AF0B-2382-0DB7-901C271893C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92907" y="252000"/>
                  <a:ext cx="468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10E429F-A012-82D7-17B0-63DF1D74B49A}"/>
                    </a:ext>
                  </a:extLst>
                </p14:cNvPr>
                <p14:cNvContentPartPr/>
                <p14:nvPr/>
              </p14:nvContentPartPr>
              <p14:xfrm>
                <a:off x="9223867" y="420480"/>
                <a:ext cx="42480" cy="33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10E429F-A012-82D7-17B0-63DF1D74B49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06227" y="402840"/>
                  <a:ext cx="78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09F3F84-8DC1-84DE-DDFF-D636DC54E876}"/>
                    </a:ext>
                  </a:extLst>
                </p14:cNvPr>
                <p14:cNvContentPartPr/>
                <p14:nvPr/>
              </p14:nvContentPartPr>
              <p14:xfrm>
                <a:off x="9394147" y="128520"/>
                <a:ext cx="147240" cy="422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09F3F84-8DC1-84DE-DDFF-D636DC54E8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76147" y="110880"/>
                  <a:ext cx="18288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939ABB3-EE40-87A0-3A15-73CDD7CB36FF}"/>
              </a:ext>
            </a:extLst>
          </p:cNvPr>
          <p:cNvGrpSpPr/>
          <p:nvPr/>
        </p:nvGrpSpPr>
        <p:grpSpPr>
          <a:xfrm>
            <a:off x="9498547" y="133920"/>
            <a:ext cx="998280" cy="434160"/>
            <a:chOff x="9498547" y="133920"/>
            <a:chExt cx="998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ED9096-DAD4-B3BC-AEEB-D3D5005E70D3}"/>
                    </a:ext>
                  </a:extLst>
                </p14:cNvPr>
                <p14:cNvContentPartPr/>
                <p14:nvPr/>
              </p14:nvContentPartPr>
              <p14:xfrm>
                <a:off x="9498547" y="351000"/>
                <a:ext cx="13068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ED9096-DAD4-B3BC-AEEB-D3D5005E70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80907" y="333360"/>
                  <a:ext cx="166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401847-CC98-DB1F-8A0C-116861F06103}"/>
                    </a:ext>
                  </a:extLst>
                </p14:cNvPr>
                <p14:cNvContentPartPr/>
                <p14:nvPr/>
              </p14:nvContentPartPr>
              <p14:xfrm>
                <a:off x="9668467" y="300960"/>
                <a:ext cx="156240" cy="127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401847-CC98-DB1F-8A0C-116861F0610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50827" y="282960"/>
                  <a:ext cx="1918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770CBC4-6DD3-2C9D-B180-241F6A8B4C56}"/>
                    </a:ext>
                  </a:extLst>
                </p14:cNvPr>
                <p14:cNvContentPartPr/>
                <p14:nvPr/>
              </p14:nvContentPartPr>
              <p14:xfrm>
                <a:off x="9818587" y="305280"/>
                <a:ext cx="154080" cy="126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770CBC4-6DD3-2C9D-B180-241F6A8B4C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800587" y="287640"/>
                  <a:ext cx="189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F117CA-F6B8-6571-F2E8-ACAB62D39EBA}"/>
                    </a:ext>
                  </a:extLst>
                </p14:cNvPr>
                <p14:cNvContentPartPr/>
                <p14:nvPr/>
              </p14:nvContentPartPr>
              <p14:xfrm>
                <a:off x="10030267" y="345240"/>
                <a:ext cx="18360" cy="18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F117CA-F6B8-6571-F2E8-ACAB62D39EB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12267" y="327600"/>
                  <a:ext cx="54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F990186-E260-EFF2-A317-52F5EBB35BA4}"/>
                    </a:ext>
                  </a:extLst>
                </p14:cNvPr>
                <p14:cNvContentPartPr/>
                <p14:nvPr/>
              </p14:nvContentPartPr>
              <p14:xfrm>
                <a:off x="10089667" y="309240"/>
                <a:ext cx="144360" cy="117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F990186-E260-EFF2-A317-52F5EBB35B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71667" y="291600"/>
                  <a:ext cx="180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388B25C-7724-CA58-D9E6-46343F592B81}"/>
                    </a:ext>
                  </a:extLst>
                </p14:cNvPr>
                <p14:cNvContentPartPr/>
                <p14:nvPr/>
              </p14:nvContentPartPr>
              <p14:xfrm>
                <a:off x="10248427" y="324000"/>
                <a:ext cx="127800" cy="10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388B25C-7724-CA58-D9E6-46343F592B8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30427" y="306360"/>
                  <a:ext cx="16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20F5C9-CACD-317E-C85A-CC87DD1C64B2}"/>
                    </a:ext>
                  </a:extLst>
                </p14:cNvPr>
                <p14:cNvContentPartPr/>
                <p14:nvPr/>
              </p14:nvContentPartPr>
              <p14:xfrm>
                <a:off x="10335187" y="133920"/>
                <a:ext cx="161640" cy="43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20F5C9-CACD-317E-C85A-CC87DD1C64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17547" y="116280"/>
                  <a:ext cx="197280" cy="46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4E0EA77-82B2-529D-6E76-A7496CB139B6}"/>
              </a:ext>
            </a:extLst>
          </p:cNvPr>
          <p:cNvGrpSpPr/>
          <p:nvPr/>
        </p:nvGrpSpPr>
        <p:grpSpPr>
          <a:xfrm>
            <a:off x="7157467" y="1721520"/>
            <a:ext cx="755640" cy="409320"/>
            <a:chOff x="7157467" y="1721520"/>
            <a:chExt cx="7556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E074F3D-1803-044E-5709-D58528121895}"/>
                    </a:ext>
                  </a:extLst>
                </p14:cNvPr>
                <p14:cNvContentPartPr/>
                <p14:nvPr/>
              </p14:nvContentPartPr>
              <p14:xfrm>
                <a:off x="7157467" y="1812240"/>
                <a:ext cx="85680" cy="9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E074F3D-1803-044E-5709-D5852812189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139467" y="1794600"/>
                  <a:ext cx="121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8EF24F-C6CB-4A47-959E-7BB65ACD3B10}"/>
                    </a:ext>
                  </a:extLst>
                </p14:cNvPr>
                <p14:cNvContentPartPr/>
                <p14:nvPr/>
              </p14:nvContentPartPr>
              <p14:xfrm>
                <a:off x="7238467" y="1826280"/>
                <a:ext cx="55080" cy="265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8EF24F-C6CB-4A47-959E-7BB65ACD3B1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20827" y="1808640"/>
                  <a:ext cx="907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39C2EEA-3C5A-A3F1-6050-C840B892C66C}"/>
                    </a:ext>
                  </a:extLst>
                </p14:cNvPr>
                <p14:cNvContentPartPr/>
                <p14:nvPr/>
              </p14:nvContentPartPr>
              <p14:xfrm>
                <a:off x="7316587" y="1897200"/>
                <a:ext cx="103680" cy="7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39C2EEA-3C5A-A3F1-6050-C840B892C66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98947" y="1879560"/>
                  <a:ext cx="139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6CAD39-7EB3-C979-A322-C7C0F1BF1462}"/>
                    </a:ext>
                  </a:extLst>
                </p14:cNvPr>
                <p14:cNvContentPartPr/>
                <p14:nvPr/>
              </p14:nvContentPartPr>
              <p14:xfrm>
                <a:off x="7477867" y="1891080"/>
                <a:ext cx="720" cy="78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6CAD39-7EB3-C979-A322-C7C0F1BF14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59867" y="1873440"/>
                  <a:ext cx="3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FFA7C3-7DF2-4386-F2B5-F563CA5DABCE}"/>
                    </a:ext>
                  </a:extLst>
                </p14:cNvPr>
                <p14:cNvContentPartPr/>
                <p14:nvPr/>
              </p14:nvContentPartPr>
              <p14:xfrm>
                <a:off x="7477867" y="1763640"/>
                <a:ext cx="5400" cy="21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9FFA7C3-7DF2-4386-F2B5-F563CA5DABC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60227" y="1746000"/>
                  <a:ext cx="41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ED787C-3508-9AF6-4746-4DAB89A9BCF2}"/>
                    </a:ext>
                  </a:extLst>
                </p14:cNvPr>
                <p14:cNvContentPartPr/>
                <p14:nvPr/>
              </p14:nvContentPartPr>
              <p14:xfrm>
                <a:off x="7541587" y="1864800"/>
                <a:ext cx="96120" cy="10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ED787C-3508-9AF6-4746-4DAB89A9BCF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23947" y="1846800"/>
                  <a:ext cx="1317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7512DC-006F-3963-7564-D96D9E12EA61}"/>
                    </a:ext>
                  </a:extLst>
                </p14:cNvPr>
                <p14:cNvContentPartPr/>
                <p14:nvPr/>
              </p14:nvContentPartPr>
              <p14:xfrm>
                <a:off x="7672267" y="1721520"/>
                <a:ext cx="24120" cy="254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7512DC-006F-3963-7564-D96D9E12EA6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54627" y="1703520"/>
                  <a:ext cx="5976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98C144-B28D-9EA3-F8DF-76F83F18E3B0}"/>
                    </a:ext>
                  </a:extLst>
                </p14:cNvPr>
                <p14:cNvContentPartPr/>
                <p14:nvPr/>
              </p14:nvContentPartPr>
              <p14:xfrm>
                <a:off x="7633387" y="1833480"/>
                <a:ext cx="12204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98C144-B28D-9EA3-F8DF-76F83F18E3B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15747" y="1815480"/>
                  <a:ext cx="15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43EF1A-C060-7011-15F0-61412939A8D3}"/>
                    </a:ext>
                  </a:extLst>
                </p14:cNvPr>
                <p14:cNvContentPartPr/>
                <p14:nvPr/>
              </p14:nvContentPartPr>
              <p14:xfrm>
                <a:off x="7170067" y="2070360"/>
                <a:ext cx="683640" cy="60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43EF1A-C060-7011-15F0-61412939A8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152067" y="2052720"/>
                  <a:ext cx="719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D8F2BD-BA8A-A33B-E6A2-26C5057645F5}"/>
                    </a:ext>
                  </a:extLst>
                </p14:cNvPr>
                <p14:cNvContentPartPr/>
                <p14:nvPr/>
              </p14:nvContentPartPr>
              <p14:xfrm>
                <a:off x="7898347" y="1828800"/>
                <a:ext cx="2160" cy="1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D8F2BD-BA8A-A33B-E6A2-26C5057645F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80707" y="1811160"/>
                  <a:ext cx="37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F01B9F-EF72-9BB6-BED0-7C45D4520663}"/>
                    </a:ext>
                  </a:extLst>
                </p14:cNvPr>
                <p14:cNvContentPartPr/>
                <p14:nvPr/>
              </p14:nvContentPartPr>
              <p14:xfrm>
                <a:off x="7910947" y="1978200"/>
                <a:ext cx="2160" cy="16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F01B9F-EF72-9BB6-BED0-7C45D45206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892947" y="1960200"/>
                  <a:ext cx="378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45E029A-F8B2-1510-FB6D-8C355BEE3B0A}"/>
              </a:ext>
            </a:extLst>
          </p:cNvPr>
          <p:cNvGrpSpPr/>
          <p:nvPr/>
        </p:nvGrpSpPr>
        <p:grpSpPr>
          <a:xfrm>
            <a:off x="8126587" y="1788120"/>
            <a:ext cx="627840" cy="341280"/>
            <a:chOff x="8126587" y="1788120"/>
            <a:chExt cx="62784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15ACE2D-FCFA-C723-6EBF-552D7100B4C8}"/>
                    </a:ext>
                  </a:extLst>
                </p14:cNvPr>
                <p14:cNvContentPartPr/>
                <p14:nvPr/>
              </p14:nvContentPartPr>
              <p14:xfrm>
                <a:off x="8126587" y="1793880"/>
                <a:ext cx="88560" cy="288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15ACE2D-FCFA-C723-6EBF-552D7100B4C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08587" y="1776240"/>
                  <a:ext cx="1242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D1268D4-E369-AFD0-564D-96733C3129F7}"/>
                    </a:ext>
                  </a:extLst>
                </p14:cNvPr>
                <p14:cNvContentPartPr/>
                <p14:nvPr/>
              </p14:nvContentPartPr>
              <p14:xfrm>
                <a:off x="8214067" y="1874880"/>
                <a:ext cx="113400" cy="18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D1268D4-E369-AFD0-564D-96733C3129F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96427" y="1857240"/>
                  <a:ext cx="149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8091D5-E934-FD59-F151-655AA66B4C67}"/>
                    </a:ext>
                  </a:extLst>
                </p14:cNvPr>
                <p14:cNvContentPartPr/>
                <p14:nvPr/>
              </p14:nvContentPartPr>
              <p14:xfrm>
                <a:off x="8387947" y="1995840"/>
                <a:ext cx="33120" cy="117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8091D5-E934-FD59-F151-655AA66B4C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70307" y="1978200"/>
                  <a:ext cx="6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CDD8A68-622E-D085-A61B-08FDB9B0585E}"/>
                    </a:ext>
                  </a:extLst>
                </p14:cNvPr>
                <p14:cNvContentPartPr/>
                <p14:nvPr/>
              </p14:nvContentPartPr>
              <p14:xfrm>
                <a:off x="8512147" y="1847520"/>
                <a:ext cx="119520" cy="200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CDD8A68-622E-D085-A61B-08FDB9B058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94147" y="1829880"/>
                  <a:ext cx="15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879D1EC-9D93-0245-5D26-273442E935D7}"/>
                    </a:ext>
                  </a:extLst>
                </p14:cNvPr>
                <p14:cNvContentPartPr/>
                <p14:nvPr/>
              </p14:nvContentPartPr>
              <p14:xfrm>
                <a:off x="8630587" y="1788120"/>
                <a:ext cx="123840" cy="341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879D1EC-9D93-0245-5D26-273442E935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612587" y="1770120"/>
                  <a:ext cx="15948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A793B87-A5B7-CD2D-A64D-DCF99905B842}"/>
              </a:ext>
            </a:extLst>
          </p:cNvPr>
          <p:cNvGrpSpPr/>
          <p:nvPr/>
        </p:nvGrpSpPr>
        <p:grpSpPr>
          <a:xfrm>
            <a:off x="7201747" y="2274120"/>
            <a:ext cx="2226960" cy="439920"/>
            <a:chOff x="7201747" y="2274120"/>
            <a:chExt cx="22269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271B94-FF68-F313-F840-B427416E67BA}"/>
                    </a:ext>
                  </a:extLst>
                </p14:cNvPr>
                <p14:cNvContentPartPr/>
                <p14:nvPr/>
              </p14:nvContentPartPr>
              <p14:xfrm>
                <a:off x="7201747" y="2305440"/>
                <a:ext cx="68040" cy="208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271B94-FF68-F313-F840-B427416E67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184107" y="2287440"/>
                  <a:ext cx="103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8338D95-1F1B-3217-3CE0-1B5193681BAB}"/>
                    </a:ext>
                  </a:extLst>
                </p14:cNvPr>
                <p14:cNvContentPartPr/>
                <p14:nvPr/>
              </p14:nvContentPartPr>
              <p14:xfrm>
                <a:off x="7231987" y="2438280"/>
                <a:ext cx="31320" cy="7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8338D95-1F1B-3217-3CE0-1B5193681BA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214347" y="2420640"/>
                  <a:ext cx="66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03F382-DFE7-D6C2-054B-9B8DE9C1D4FF}"/>
                    </a:ext>
                  </a:extLst>
                </p14:cNvPr>
                <p14:cNvContentPartPr/>
                <p14:nvPr/>
              </p14:nvContentPartPr>
              <p14:xfrm>
                <a:off x="7352587" y="2397240"/>
                <a:ext cx="70920" cy="139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03F382-DFE7-D6C2-054B-9B8DE9C1D4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334947" y="2379600"/>
                  <a:ext cx="106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B414AA-E32E-2C8C-DC3E-2543203AC762}"/>
                    </a:ext>
                  </a:extLst>
                </p14:cNvPr>
                <p14:cNvContentPartPr/>
                <p14:nvPr/>
              </p14:nvContentPartPr>
              <p14:xfrm>
                <a:off x="7458427" y="2467080"/>
                <a:ext cx="29520" cy="40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B414AA-E32E-2C8C-DC3E-2543203AC76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440787" y="2449080"/>
                  <a:ext cx="65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E01EDB9-9CA1-6CA4-8C8E-5DA27130AE05}"/>
                    </a:ext>
                  </a:extLst>
                </p14:cNvPr>
                <p14:cNvContentPartPr/>
                <p14:nvPr/>
              </p14:nvContentPartPr>
              <p14:xfrm>
                <a:off x="7492267" y="2462760"/>
                <a:ext cx="24480" cy="214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E01EDB9-9CA1-6CA4-8C8E-5DA27130AE0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474627" y="2444760"/>
                  <a:ext cx="60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4D8C1E0-FFE3-F3CC-5DE0-6A88221D1AB7}"/>
                    </a:ext>
                  </a:extLst>
                </p14:cNvPr>
                <p14:cNvContentPartPr/>
                <p14:nvPr/>
              </p14:nvContentPartPr>
              <p14:xfrm>
                <a:off x="7575787" y="2453400"/>
                <a:ext cx="90360" cy="73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4D8C1E0-FFE3-F3CC-5DE0-6A88221D1A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557787" y="2435760"/>
                  <a:ext cx="126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F7CF9C-AB8F-2E79-CAEE-264B2244EE74}"/>
                    </a:ext>
                  </a:extLst>
                </p14:cNvPr>
                <p14:cNvContentPartPr/>
                <p14:nvPr/>
              </p14:nvContentPartPr>
              <p14:xfrm>
                <a:off x="7710067" y="2496600"/>
                <a:ext cx="15840" cy="203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F7CF9C-AB8F-2E79-CAEE-264B2244EE7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92067" y="2478600"/>
                  <a:ext cx="51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76DCC98-48C7-3B0E-692B-F01241A252F1}"/>
                    </a:ext>
                  </a:extLst>
                </p14:cNvPr>
                <p14:cNvContentPartPr/>
                <p14:nvPr/>
              </p14:nvContentPartPr>
              <p14:xfrm>
                <a:off x="7703947" y="2471400"/>
                <a:ext cx="55440" cy="7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76DCC98-48C7-3B0E-692B-F01241A252F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86307" y="2453400"/>
                  <a:ext cx="91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FD6C87-4C84-BAA8-E659-9F672529DF39}"/>
                    </a:ext>
                  </a:extLst>
                </p14:cNvPr>
                <p14:cNvContentPartPr/>
                <p14:nvPr/>
              </p14:nvContentPartPr>
              <p14:xfrm>
                <a:off x="7809067" y="2279880"/>
                <a:ext cx="57600" cy="220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FD6C87-4C84-BAA8-E659-9F672529DF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91427" y="2262240"/>
                  <a:ext cx="93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41521B-1CF3-643E-65C8-376CAF665934}"/>
                    </a:ext>
                  </a:extLst>
                </p14:cNvPr>
                <p14:cNvContentPartPr/>
                <p14:nvPr/>
              </p14:nvContentPartPr>
              <p14:xfrm>
                <a:off x="7766947" y="2442240"/>
                <a:ext cx="222840" cy="66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41521B-1CF3-643E-65C8-376CAF6659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48947" y="2424600"/>
                  <a:ext cx="258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9664513-FFA1-3B2B-3B06-1BF1115ECDA3}"/>
                    </a:ext>
                  </a:extLst>
                </p14:cNvPr>
                <p14:cNvContentPartPr/>
                <p14:nvPr/>
              </p14:nvContentPartPr>
              <p14:xfrm>
                <a:off x="8021827" y="2274120"/>
                <a:ext cx="69480" cy="208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9664513-FFA1-3B2B-3B06-1BF1115ECDA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03827" y="2256120"/>
                  <a:ext cx="1051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30132B-29D9-C74B-9CFB-52F29B1A93F4}"/>
                    </a:ext>
                  </a:extLst>
                </p14:cNvPr>
                <p14:cNvContentPartPr/>
                <p14:nvPr/>
              </p14:nvContentPartPr>
              <p14:xfrm>
                <a:off x="7970347" y="2360160"/>
                <a:ext cx="267120" cy="127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30132B-29D9-C74B-9CFB-52F29B1A93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952707" y="2342160"/>
                  <a:ext cx="302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DBFF6A4-54D3-32D5-9ECD-860EB9DB4501}"/>
                    </a:ext>
                  </a:extLst>
                </p14:cNvPr>
                <p14:cNvContentPartPr/>
                <p14:nvPr/>
              </p14:nvContentPartPr>
              <p14:xfrm>
                <a:off x="8310187" y="2340000"/>
                <a:ext cx="28080" cy="14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DBFF6A4-54D3-32D5-9ECD-860EB9DB450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92547" y="2322360"/>
                  <a:ext cx="63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1967BF-1123-BBF0-1211-72CF558C8DF4}"/>
                    </a:ext>
                  </a:extLst>
                </p14:cNvPr>
                <p14:cNvContentPartPr/>
                <p14:nvPr/>
              </p14:nvContentPartPr>
              <p14:xfrm>
                <a:off x="7226587" y="2621520"/>
                <a:ext cx="1126800" cy="9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1967BF-1123-BBF0-1211-72CF558C8DF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208947" y="2603520"/>
                  <a:ext cx="116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3B6038-6374-E74B-1CC8-99E2AC307B05}"/>
                    </a:ext>
                  </a:extLst>
                </p14:cNvPr>
                <p14:cNvContentPartPr/>
                <p14:nvPr/>
              </p14:nvContentPartPr>
              <p14:xfrm>
                <a:off x="8502067" y="2360880"/>
                <a:ext cx="6840" cy="29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3B6038-6374-E74B-1CC8-99E2AC307B0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84067" y="2342880"/>
                  <a:ext cx="42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FDBD11F-F100-6D5A-BCEF-F7F1E20F2534}"/>
                    </a:ext>
                  </a:extLst>
                </p14:cNvPr>
                <p14:cNvContentPartPr/>
                <p14:nvPr/>
              </p14:nvContentPartPr>
              <p14:xfrm>
                <a:off x="8515027" y="2502720"/>
                <a:ext cx="2160" cy="46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FDBD11F-F100-6D5A-BCEF-F7F1E20F253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97027" y="2484720"/>
                  <a:ext cx="3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57514A2-6D81-6E1A-DB56-FAA904E3D3B2}"/>
                    </a:ext>
                  </a:extLst>
                </p14:cNvPr>
                <p14:cNvContentPartPr/>
                <p14:nvPr/>
              </p14:nvContentPartPr>
              <p14:xfrm>
                <a:off x="8668747" y="2350080"/>
                <a:ext cx="105480" cy="174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57514A2-6D81-6E1A-DB56-FAA904E3D3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51107" y="2332080"/>
                  <a:ext cx="141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EE9EB06-26D6-A3FB-471C-0E9CE50615EB}"/>
                    </a:ext>
                  </a:extLst>
                </p14:cNvPr>
                <p14:cNvContentPartPr/>
                <p14:nvPr/>
              </p14:nvContentPartPr>
              <p14:xfrm>
                <a:off x="8823547" y="2353320"/>
                <a:ext cx="336600" cy="132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EE9EB06-26D6-A3FB-471C-0E9CE50615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5907" y="2335320"/>
                  <a:ext cx="372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938BC99-932A-BEC9-9AF3-E6BA6B40904D}"/>
                    </a:ext>
                  </a:extLst>
                </p14:cNvPr>
                <p14:cNvContentPartPr/>
                <p14:nvPr/>
              </p14:nvContentPartPr>
              <p14:xfrm>
                <a:off x="9215947" y="2346840"/>
                <a:ext cx="212760" cy="153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938BC99-932A-BEC9-9AF3-E6BA6B40904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98307" y="2329200"/>
                  <a:ext cx="2484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885E9F1-170F-56EF-2F96-4516E18329C3}"/>
              </a:ext>
            </a:extLst>
          </p:cNvPr>
          <p:cNvGrpSpPr/>
          <p:nvPr/>
        </p:nvGrpSpPr>
        <p:grpSpPr>
          <a:xfrm>
            <a:off x="7266187" y="2778120"/>
            <a:ext cx="1498680" cy="439560"/>
            <a:chOff x="7266187" y="2778120"/>
            <a:chExt cx="149868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621DAA2-16B0-3C93-8493-C35AFDFE2D23}"/>
                    </a:ext>
                  </a:extLst>
                </p14:cNvPr>
                <p14:cNvContentPartPr/>
                <p14:nvPr/>
              </p14:nvContentPartPr>
              <p14:xfrm>
                <a:off x="7297507" y="2936160"/>
                <a:ext cx="152280" cy="121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621DAA2-16B0-3C93-8493-C35AFDFE2D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279507" y="2918160"/>
                  <a:ext cx="187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F6A819-ECAC-D06E-6D56-CD28D7E8E98E}"/>
                    </a:ext>
                  </a:extLst>
                </p14:cNvPr>
                <p14:cNvContentPartPr/>
                <p14:nvPr/>
              </p14:nvContentPartPr>
              <p14:xfrm>
                <a:off x="7479307" y="2946600"/>
                <a:ext cx="116640" cy="95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F6A819-ECAC-D06E-6D56-CD28D7E8E9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61667" y="2928600"/>
                  <a:ext cx="152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434B2F-C2E8-B02F-DB4C-F083468041B9}"/>
                    </a:ext>
                  </a:extLst>
                </p14:cNvPr>
                <p14:cNvContentPartPr/>
                <p14:nvPr/>
              </p14:nvContentPartPr>
              <p14:xfrm>
                <a:off x="7707547" y="2926440"/>
                <a:ext cx="67680" cy="12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434B2F-C2E8-B02F-DB4C-F083468041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689907" y="2908800"/>
                  <a:ext cx="10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28BD259-5F86-824F-9CCE-BCF60A173BB2}"/>
                    </a:ext>
                  </a:extLst>
                </p14:cNvPr>
                <p14:cNvContentPartPr/>
                <p14:nvPr/>
              </p14:nvContentPartPr>
              <p14:xfrm>
                <a:off x="7813027" y="2956320"/>
                <a:ext cx="79560" cy="6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28BD259-5F86-824F-9CCE-BCF60A173BB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795387" y="2938680"/>
                  <a:ext cx="115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594383-5D36-9B88-FA45-4BE6DE29570F}"/>
                    </a:ext>
                  </a:extLst>
                </p14:cNvPr>
                <p14:cNvContentPartPr/>
                <p14:nvPr/>
              </p14:nvContentPartPr>
              <p14:xfrm>
                <a:off x="7908427" y="2962440"/>
                <a:ext cx="4680" cy="25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594383-5D36-9B88-FA45-4BE6DE29570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890427" y="2944440"/>
                  <a:ext cx="40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8FEE25E-CEAD-BD09-7D07-468F79FA5E57}"/>
                    </a:ext>
                  </a:extLst>
                </p14:cNvPr>
                <p14:cNvContentPartPr/>
                <p14:nvPr/>
              </p14:nvContentPartPr>
              <p14:xfrm>
                <a:off x="7978267" y="2954160"/>
                <a:ext cx="129240" cy="152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8FEE25E-CEAD-BD09-7D07-468F79FA5E5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960627" y="2936160"/>
                  <a:ext cx="164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E5BED72-3A9D-44D1-7CD2-905541D605D6}"/>
                    </a:ext>
                  </a:extLst>
                </p14:cNvPr>
                <p14:cNvContentPartPr/>
                <p14:nvPr/>
              </p14:nvContentPartPr>
              <p14:xfrm>
                <a:off x="8143507" y="2960640"/>
                <a:ext cx="148680" cy="125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E5BED72-3A9D-44D1-7CD2-905541D605D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125507" y="2943000"/>
                  <a:ext cx="184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FB1A871-D077-9EB8-29E3-0378ACDF5CB1}"/>
                    </a:ext>
                  </a:extLst>
                </p14:cNvPr>
                <p14:cNvContentPartPr/>
                <p14:nvPr/>
              </p14:nvContentPartPr>
              <p14:xfrm>
                <a:off x="8331067" y="2992680"/>
                <a:ext cx="42840" cy="70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FB1A871-D077-9EB8-29E3-0378ACDF5CB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313427" y="2975040"/>
                  <a:ext cx="78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9701C1C-8358-0777-3E3F-3AF0D1429F3A}"/>
                    </a:ext>
                  </a:extLst>
                </p14:cNvPr>
                <p14:cNvContentPartPr/>
                <p14:nvPr/>
              </p14:nvContentPartPr>
              <p14:xfrm>
                <a:off x="8384707" y="2778120"/>
                <a:ext cx="115920" cy="248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9701C1C-8358-0777-3E3F-3AF0D1429F3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367067" y="2760120"/>
                  <a:ext cx="1515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229D88C-9A84-9DAE-AFED-140D079F1C0E}"/>
                    </a:ext>
                  </a:extLst>
                </p14:cNvPr>
                <p14:cNvContentPartPr/>
                <p14:nvPr/>
              </p14:nvContentPartPr>
              <p14:xfrm>
                <a:off x="8371747" y="2923200"/>
                <a:ext cx="84240" cy="23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229D88C-9A84-9DAE-AFED-140D079F1C0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354107" y="2905560"/>
                  <a:ext cx="119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5793902-8B66-4E76-F39E-67D8F625E91A}"/>
                    </a:ext>
                  </a:extLst>
                </p14:cNvPr>
                <p14:cNvContentPartPr/>
                <p14:nvPr/>
              </p14:nvContentPartPr>
              <p14:xfrm>
                <a:off x="8551387" y="2943000"/>
                <a:ext cx="165960" cy="57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5793902-8B66-4E76-F39E-67D8F625E9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533387" y="2925000"/>
                  <a:ext cx="201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C9A494-D30A-2649-4CD9-7E34B7FD9E08}"/>
                    </a:ext>
                  </a:extLst>
                </p14:cNvPr>
                <p14:cNvContentPartPr/>
                <p14:nvPr/>
              </p14:nvContentPartPr>
              <p14:xfrm>
                <a:off x="8688547" y="2949120"/>
                <a:ext cx="59760" cy="262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C9A494-D30A-2649-4CD9-7E34B7FD9E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70547" y="2931480"/>
                  <a:ext cx="95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ADF210-DFCA-DF0A-18D0-A129BF5749FD}"/>
                    </a:ext>
                  </a:extLst>
                </p14:cNvPr>
                <p14:cNvContentPartPr/>
                <p14:nvPr/>
              </p14:nvContentPartPr>
              <p14:xfrm>
                <a:off x="7266187" y="3125520"/>
                <a:ext cx="1498680" cy="63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ADF210-DFCA-DF0A-18D0-A129BF5749F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48187" y="3107880"/>
                  <a:ext cx="153432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C6CED48-DC38-0B13-14D4-28D501C32952}"/>
              </a:ext>
            </a:extLst>
          </p:cNvPr>
          <p:cNvGrpSpPr/>
          <p:nvPr/>
        </p:nvGrpSpPr>
        <p:grpSpPr>
          <a:xfrm>
            <a:off x="7262227" y="3417120"/>
            <a:ext cx="834120" cy="631800"/>
            <a:chOff x="7262227" y="3417120"/>
            <a:chExt cx="83412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6D0371-77D7-CC2B-D8BB-71335B206C7F}"/>
                    </a:ext>
                  </a:extLst>
                </p14:cNvPr>
                <p14:cNvContentPartPr/>
                <p14:nvPr/>
              </p14:nvContentPartPr>
              <p14:xfrm>
                <a:off x="7262227" y="3432600"/>
                <a:ext cx="183960" cy="61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6D0371-77D7-CC2B-D8BB-71335B206C7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244587" y="3414960"/>
                  <a:ext cx="21960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A62737-99B4-AC9C-8693-6221104F47FC}"/>
                    </a:ext>
                  </a:extLst>
                </p14:cNvPr>
                <p14:cNvContentPartPr/>
                <p14:nvPr/>
              </p14:nvContentPartPr>
              <p14:xfrm>
                <a:off x="7461667" y="3417120"/>
                <a:ext cx="3600" cy="14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A62737-99B4-AC9C-8693-6221104F47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444027" y="3399120"/>
                  <a:ext cx="39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8ADD7B-D858-7706-688F-7E2CF646EDAE}"/>
                    </a:ext>
                  </a:extLst>
                </p14:cNvPr>
                <p14:cNvContentPartPr/>
                <p14:nvPr/>
              </p14:nvContentPartPr>
              <p14:xfrm>
                <a:off x="7500547" y="3423960"/>
                <a:ext cx="124200" cy="42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8ADD7B-D858-7706-688F-7E2CF646EDA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82907" y="3406320"/>
                  <a:ext cx="15984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421C4E2-449E-E768-BFAC-93832EAB05D9}"/>
                    </a:ext>
                  </a:extLst>
                </p14:cNvPr>
                <p14:cNvContentPartPr/>
                <p14:nvPr/>
              </p14:nvContentPartPr>
              <p14:xfrm>
                <a:off x="7644907" y="3545280"/>
                <a:ext cx="48600" cy="258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421C4E2-449E-E768-BFAC-93832EAB05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26907" y="3527640"/>
                  <a:ext cx="842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905F435-48E2-ECD2-9BC7-62D787AC7335}"/>
                    </a:ext>
                  </a:extLst>
                </p14:cNvPr>
                <p14:cNvContentPartPr/>
                <p14:nvPr/>
              </p14:nvContentPartPr>
              <p14:xfrm>
                <a:off x="7582627" y="3572280"/>
                <a:ext cx="139320" cy="250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905F435-48E2-ECD2-9BC7-62D787AC733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64987" y="3554280"/>
                  <a:ext cx="1749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EF78C4A-FA85-96EF-A623-DE30F66AE604}"/>
                    </a:ext>
                  </a:extLst>
                </p14:cNvPr>
                <p14:cNvContentPartPr/>
                <p14:nvPr/>
              </p14:nvContentPartPr>
              <p14:xfrm>
                <a:off x="7705747" y="3444480"/>
                <a:ext cx="144360" cy="395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EF78C4A-FA85-96EF-A623-DE30F66AE60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88107" y="3426480"/>
                  <a:ext cx="1800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9D540A0-9416-56E4-2135-A8122EAB9039}"/>
                    </a:ext>
                  </a:extLst>
                </p14:cNvPr>
                <p14:cNvContentPartPr/>
                <p14:nvPr/>
              </p14:nvContentPartPr>
              <p14:xfrm>
                <a:off x="7932187" y="3603960"/>
                <a:ext cx="164160" cy="3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9D540A0-9416-56E4-2135-A8122EAB903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914187" y="3585960"/>
                  <a:ext cx="199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A232F59-EF31-9A37-3E43-BC4E1B7FDF3A}"/>
                    </a:ext>
                  </a:extLst>
                </p14:cNvPr>
                <p14:cNvContentPartPr/>
                <p14:nvPr/>
              </p14:nvContentPartPr>
              <p14:xfrm>
                <a:off x="7988347" y="3678120"/>
                <a:ext cx="106200" cy="1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A232F59-EF31-9A37-3E43-BC4E1B7FDF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70347" y="3660480"/>
                  <a:ext cx="1418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393677F-3368-5F8D-A355-A0EC96A15F61}"/>
              </a:ext>
            </a:extLst>
          </p:cNvPr>
          <p:cNvGrpSpPr/>
          <p:nvPr/>
        </p:nvGrpSpPr>
        <p:grpSpPr>
          <a:xfrm>
            <a:off x="8307667" y="3351960"/>
            <a:ext cx="1350720" cy="482400"/>
            <a:chOff x="8307667" y="3351960"/>
            <a:chExt cx="1350720" cy="48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07C737C-762D-3C0D-13CC-17A69209CD53}"/>
                    </a:ext>
                  </a:extLst>
                </p14:cNvPr>
                <p14:cNvContentPartPr/>
                <p14:nvPr/>
              </p14:nvContentPartPr>
              <p14:xfrm>
                <a:off x="8307667" y="3423960"/>
                <a:ext cx="179280" cy="333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07C737C-762D-3C0D-13CC-17A69209CD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89667" y="3406320"/>
                  <a:ext cx="2149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6EE2D80-3DA4-9FEC-E503-7CF8DF9B7180}"/>
                    </a:ext>
                  </a:extLst>
                </p14:cNvPr>
                <p14:cNvContentPartPr/>
                <p14:nvPr/>
              </p14:nvContentPartPr>
              <p14:xfrm>
                <a:off x="8574427" y="3578760"/>
                <a:ext cx="102960" cy="149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6EE2D80-3DA4-9FEC-E503-7CF8DF9B718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556427" y="3560760"/>
                  <a:ext cx="1386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0469315-CCF0-17E1-BDAA-DE29D9799B5B}"/>
                    </a:ext>
                  </a:extLst>
                </p14:cNvPr>
                <p14:cNvContentPartPr/>
                <p14:nvPr/>
              </p14:nvContentPartPr>
              <p14:xfrm>
                <a:off x="8552467" y="3587040"/>
                <a:ext cx="147240" cy="1526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0469315-CCF0-17E1-BDAA-DE29D9799B5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534467" y="3569400"/>
                  <a:ext cx="182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87292C3-408E-C468-D514-B3ECEE3E1C8D}"/>
                    </a:ext>
                  </a:extLst>
                </p14:cNvPr>
                <p14:cNvContentPartPr/>
                <p14:nvPr/>
              </p14:nvContentPartPr>
              <p14:xfrm>
                <a:off x="8724547" y="3351960"/>
                <a:ext cx="176040" cy="153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87292C3-408E-C468-D514-B3ECEE3E1C8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06907" y="3333960"/>
                  <a:ext cx="21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C79237-26FA-73A7-8BB3-EDDA64773801}"/>
                    </a:ext>
                  </a:extLst>
                </p14:cNvPr>
                <p14:cNvContentPartPr/>
                <p14:nvPr/>
              </p14:nvContentPartPr>
              <p14:xfrm>
                <a:off x="8962867" y="3613680"/>
                <a:ext cx="164160" cy="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C79237-26FA-73A7-8BB3-EDDA6477380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44867" y="3596040"/>
                  <a:ext cx="199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973E018-FE5C-1C17-E6CD-6A6C6090DFB4}"/>
                    </a:ext>
                  </a:extLst>
                </p14:cNvPr>
                <p14:cNvContentPartPr/>
                <p14:nvPr/>
              </p14:nvContentPartPr>
              <p14:xfrm>
                <a:off x="9277507" y="3378960"/>
                <a:ext cx="157680" cy="368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973E018-FE5C-1C17-E6CD-6A6C6090DFB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59867" y="3360960"/>
                  <a:ext cx="1933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BA86D50-A26A-EB51-455A-F817448EC6DF}"/>
                    </a:ext>
                  </a:extLst>
                </p14:cNvPr>
                <p14:cNvContentPartPr/>
                <p14:nvPr/>
              </p14:nvContentPartPr>
              <p14:xfrm>
                <a:off x="9556507" y="3565440"/>
                <a:ext cx="98640" cy="192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BA86D50-A26A-EB51-455A-F817448EC6D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38507" y="3547800"/>
                  <a:ext cx="134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259C713-9763-6676-F645-75EFEA428867}"/>
                    </a:ext>
                  </a:extLst>
                </p14:cNvPr>
                <p14:cNvContentPartPr/>
                <p14:nvPr/>
              </p14:nvContentPartPr>
              <p14:xfrm>
                <a:off x="9508267" y="3579480"/>
                <a:ext cx="150120" cy="254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259C713-9763-6676-F645-75EFEA42886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90627" y="3561840"/>
                  <a:ext cx="18576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C87E1AA-7D4D-0703-E706-2632B6370F0D}"/>
              </a:ext>
            </a:extLst>
          </p:cNvPr>
          <p:cNvGrpSpPr/>
          <p:nvPr/>
        </p:nvGrpSpPr>
        <p:grpSpPr>
          <a:xfrm>
            <a:off x="7278967" y="4995360"/>
            <a:ext cx="2090520" cy="664560"/>
            <a:chOff x="7347547" y="4219560"/>
            <a:chExt cx="2090520" cy="66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B9CEF5-DD09-4ADD-14FF-493EF8A30411}"/>
                    </a:ext>
                  </a:extLst>
                </p14:cNvPr>
                <p14:cNvContentPartPr/>
                <p14:nvPr/>
              </p14:nvContentPartPr>
              <p14:xfrm>
                <a:off x="7347547" y="4279680"/>
                <a:ext cx="155160" cy="604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B9CEF5-DD09-4ADD-14FF-493EF8A304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29547" y="4262040"/>
                  <a:ext cx="19080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958D8AA-ADF8-D9D1-2B3D-BE4CC4A051FB}"/>
                    </a:ext>
                  </a:extLst>
                </p14:cNvPr>
                <p14:cNvContentPartPr/>
                <p14:nvPr/>
              </p14:nvContentPartPr>
              <p14:xfrm>
                <a:off x="7500187" y="4281840"/>
                <a:ext cx="3960" cy="118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958D8AA-ADF8-D9D1-2B3D-BE4CC4A051F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82547" y="4264200"/>
                  <a:ext cx="39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3ECAC1F-335E-B49D-5149-D5287C70FA65}"/>
                    </a:ext>
                  </a:extLst>
                </p14:cNvPr>
                <p14:cNvContentPartPr/>
                <p14:nvPr/>
              </p14:nvContentPartPr>
              <p14:xfrm>
                <a:off x="7548787" y="4246200"/>
                <a:ext cx="35640" cy="196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3ECAC1F-335E-B49D-5149-D5287C70FA6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30787" y="4228200"/>
                  <a:ext cx="71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A4FCE2-DC3C-E3F8-8FC2-062602B65201}"/>
                    </a:ext>
                  </a:extLst>
                </p14:cNvPr>
                <p14:cNvContentPartPr/>
                <p14:nvPr/>
              </p14:nvContentPartPr>
              <p14:xfrm>
                <a:off x="7649227" y="4266000"/>
                <a:ext cx="81360" cy="423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A4FCE2-DC3C-E3F8-8FC2-062602B652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631227" y="4248000"/>
                  <a:ext cx="1170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FAC3874-F035-C317-D951-F7F9A7FC83C3}"/>
                    </a:ext>
                  </a:extLst>
                </p14:cNvPr>
                <p14:cNvContentPartPr/>
                <p14:nvPr/>
              </p14:nvContentPartPr>
              <p14:xfrm>
                <a:off x="7777027" y="4389120"/>
                <a:ext cx="72000" cy="246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FAC3874-F035-C317-D951-F7F9A7FC83C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59387" y="4371480"/>
                  <a:ext cx="107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DEA2C50-F3EC-471E-800E-C476551B7EDD}"/>
                    </a:ext>
                  </a:extLst>
                </p14:cNvPr>
                <p14:cNvContentPartPr/>
                <p14:nvPr/>
              </p14:nvContentPartPr>
              <p14:xfrm>
                <a:off x="7705747" y="4395960"/>
                <a:ext cx="194760" cy="255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DEA2C50-F3EC-471E-800E-C476551B7ED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88107" y="4377960"/>
                  <a:ext cx="230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D05E6C4-CD89-F3A1-5D74-DDF6EBED59F9}"/>
                    </a:ext>
                  </a:extLst>
                </p14:cNvPr>
                <p14:cNvContentPartPr/>
                <p14:nvPr/>
              </p14:nvContentPartPr>
              <p14:xfrm>
                <a:off x="7896907" y="4284720"/>
                <a:ext cx="133560" cy="407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D05E6C4-CD89-F3A1-5D74-DDF6EBED59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9267" y="4266720"/>
                  <a:ext cx="1692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C76E91A-EC22-41D0-1D76-0579FD963836}"/>
                    </a:ext>
                  </a:extLst>
                </p14:cNvPr>
                <p14:cNvContentPartPr/>
                <p14:nvPr/>
              </p14:nvContentPartPr>
              <p14:xfrm>
                <a:off x="8125147" y="4426200"/>
                <a:ext cx="173880" cy="12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C76E91A-EC22-41D0-1D76-0579FD96383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07147" y="4408560"/>
                  <a:ext cx="209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D8B3DB5-BC00-D2AD-81B9-CC857ADF932F}"/>
                    </a:ext>
                  </a:extLst>
                </p14:cNvPr>
                <p14:cNvContentPartPr/>
                <p14:nvPr/>
              </p14:nvContentPartPr>
              <p14:xfrm>
                <a:off x="8178067" y="4521600"/>
                <a:ext cx="131760" cy="7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D8B3DB5-BC00-D2AD-81B9-CC857ADF932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60067" y="4503960"/>
                  <a:ext cx="167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90D55A-EFA5-0F78-E3DE-498C1C6F118F}"/>
                    </a:ext>
                  </a:extLst>
                </p14:cNvPr>
                <p14:cNvContentPartPr/>
                <p14:nvPr/>
              </p14:nvContentPartPr>
              <p14:xfrm>
                <a:off x="8464627" y="4231440"/>
                <a:ext cx="162000" cy="365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90D55A-EFA5-0F78-E3DE-498C1C6F11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446987" y="4213800"/>
                  <a:ext cx="1976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73EFFF-0E16-8AEC-AA20-7BDD2AA952CA}"/>
                    </a:ext>
                  </a:extLst>
                </p14:cNvPr>
                <p14:cNvContentPartPr/>
                <p14:nvPr/>
              </p14:nvContentPartPr>
              <p14:xfrm>
                <a:off x="8741467" y="4378680"/>
                <a:ext cx="70920" cy="20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73EFFF-0E16-8AEC-AA20-7BDD2AA952C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723827" y="4361040"/>
                  <a:ext cx="106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81572D-6C8F-8176-3F27-D92C55D1F225}"/>
                    </a:ext>
                  </a:extLst>
                </p14:cNvPr>
                <p14:cNvContentPartPr/>
                <p14:nvPr/>
              </p14:nvContentPartPr>
              <p14:xfrm>
                <a:off x="8692147" y="4374720"/>
                <a:ext cx="155520" cy="154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81572D-6C8F-8176-3F27-D92C55D1F22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674147" y="4356720"/>
                  <a:ext cx="191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BEC158D-04F0-C785-EC65-275B1D489209}"/>
                    </a:ext>
                  </a:extLst>
                </p14:cNvPr>
                <p14:cNvContentPartPr/>
                <p14:nvPr/>
              </p14:nvContentPartPr>
              <p14:xfrm>
                <a:off x="8986267" y="4454640"/>
                <a:ext cx="203040" cy="8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BEC158D-04F0-C785-EC65-275B1D48920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68627" y="4437000"/>
                  <a:ext cx="238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C5E2D1-9250-1426-A1FB-A2114F1F75E3}"/>
                    </a:ext>
                  </a:extLst>
                </p14:cNvPr>
                <p14:cNvContentPartPr/>
                <p14:nvPr/>
              </p14:nvContentPartPr>
              <p14:xfrm>
                <a:off x="9228907" y="4219560"/>
                <a:ext cx="209160" cy="325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C5E2D1-9250-1426-A1FB-A2114F1F75E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211267" y="4201560"/>
                  <a:ext cx="24480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754C461-B60B-05C7-E61C-1F3D29398DD7}"/>
              </a:ext>
            </a:extLst>
          </p:cNvPr>
          <p:cNvGrpSpPr/>
          <p:nvPr/>
        </p:nvGrpSpPr>
        <p:grpSpPr>
          <a:xfrm>
            <a:off x="8112187" y="3953520"/>
            <a:ext cx="1737360" cy="361440"/>
            <a:chOff x="8112187" y="3953520"/>
            <a:chExt cx="173736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DC54F8-BDF4-4E5F-D38C-583AC1E28906}"/>
                    </a:ext>
                  </a:extLst>
                </p14:cNvPr>
                <p14:cNvContentPartPr/>
                <p14:nvPr/>
              </p14:nvContentPartPr>
              <p14:xfrm>
                <a:off x="8112187" y="4043520"/>
                <a:ext cx="181440" cy="271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DC54F8-BDF4-4E5F-D38C-583AC1E2890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94547" y="4025520"/>
                  <a:ext cx="217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6DDB8D-3C2C-8186-AAC8-F76C4576ABB7}"/>
                    </a:ext>
                  </a:extLst>
                </p14:cNvPr>
                <p14:cNvContentPartPr/>
                <p14:nvPr/>
              </p14:nvContentPartPr>
              <p14:xfrm>
                <a:off x="8344747" y="4130640"/>
                <a:ext cx="42120" cy="155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6DDB8D-3C2C-8186-AAC8-F76C4576AB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327107" y="4112640"/>
                  <a:ext cx="77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B7707BC-0DFC-7189-F389-3EDA239674F1}"/>
                    </a:ext>
                  </a:extLst>
                </p14:cNvPr>
                <p14:cNvContentPartPr/>
                <p14:nvPr/>
              </p14:nvContentPartPr>
              <p14:xfrm>
                <a:off x="8318827" y="4144680"/>
                <a:ext cx="133920" cy="130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B7707BC-0DFC-7189-F389-3EDA239674F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01187" y="4126680"/>
                  <a:ext cx="16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283BD4D-EB0D-0936-9DE7-F7D6C4005894}"/>
                    </a:ext>
                  </a:extLst>
                </p14:cNvPr>
                <p14:cNvContentPartPr/>
                <p14:nvPr/>
              </p14:nvContentPartPr>
              <p14:xfrm>
                <a:off x="8525467" y="3953520"/>
                <a:ext cx="66600" cy="353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283BD4D-EB0D-0936-9DE7-F7D6C400589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507467" y="3935520"/>
                  <a:ext cx="102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FAA3C5-0D85-6B42-0F1E-642E03B89A1D}"/>
                    </a:ext>
                  </a:extLst>
                </p14:cNvPr>
                <p14:cNvContentPartPr/>
                <p14:nvPr/>
              </p14:nvContentPartPr>
              <p14:xfrm>
                <a:off x="8644987" y="4068360"/>
                <a:ext cx="102240" cy="18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FAA3C5-0D85-6B42-0F1E-642E03B89A1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626987" y="4050360"/>
                  <a:ext cx="1378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063CAB5-84DF-D9F5-CB8F-B0F2C4082F58}"/>
                    </a:ext>
                  </a:extLst>
                </p14:cNvPr>
                <p14:cNvContentPartPr/>
                <p14:nvPr/>
              </p14:nvContentPartPr>
              <p14:xfrm>
                <a:off x="8623747" y="4095360"/>
                <a:ext cx="121320" cy="158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063CAB5-84DF-D9F5-CB8F-B0F2C4082F5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605747" y="4077720"/>
                  <a:ext cx="156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7D70F9-67ED-220F-A5C7-A5D8AC79622C}"/>
                    </a:ext>
                  </a:extLst>
                </p14:cNvPr>
                <p14:cNvContentPartPr/>
                <p14:nvPr/>
              </p14:nvContentPartPr>
              <p14:xfrm>
                <a:off x="8813827" y="4177440"/>
                <a:ext cx="131760" cy="17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7D70F9-67ED-220F-A5C7-A5D8AC7962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95827" y="4159800"/>
                  <a:ext cx="167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A9987A9-A050-3167-3EB8-D887E45EBC49}"/>
                    </a:ext>
                  </a:extLst>
                </p14:cNvPr>
                <p14:cNvContentPartPr/>
                <p14:nvPr/>
              </p14:nvContentPartPr>
              <p14:xfrm>
                <a:off x="9018307" y="4004280"/>
                <a:ext cx="169200" cy="206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A9987A9-A050-3167-3EB8-D887E45EBC4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000667" y="3986640"/>
                  <a:ext cx="204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BD79FBA-9C3D-94E6-3118-9DAA4B2F81D5}"/>
                    </a:ext>
                  </a:extLst>
                </p14:cNvPr>
                <p14:cNvContentPartPr/>
                <p14:nvPr/>
              </p14:nvContentPartPr>
              <p14:xfrm>
                <a:off x="9228907" y="3989160"/>
                <a:ext cx="127440" cy="280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BD79FBA-9C3D-94E6-3118-9DAA4B2F81D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211267" y="3971160"/>
                  <a:ext cx="163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543B514-AC6B-70F8-D86C-20AC9F5D50E2}"/>
                    </a:ext>
                  </a:extLst>
                </p14:cNvPr>
                <p14:cNvContentPartPr/>
                <p14:nvPr/>
              </p14:nvContentPartPr>
              <p14:xfrm>
                <a:off x="9448147" y="4057200"/>
                <a:ext cx="105480" cy="1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543B514-AC6B-70F8-D86C-20AC9F5D50E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430147" y="4039200"/>
                  <a:ext cx="141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5E99745-7EBF-E088-882A-74CFCC04BD45}"/>
                    </a:ext>
                  </a:extLst>
                </p14:cNvPr>
                <p14:cNvContentPartPr/>
                <p14:nvPr/>
              </p14:nvContentPartPr>
              <p14:xfrm>
                <a:off x="9479827" y="4141800"/>
                <a:ext cx="117720" cy="11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5E99745-7EBF-E088-882A-74CFCC04BD4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461827" y="4124160"/>
                  <a:ext cx="153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BFA111F-9690-16B4-48A7-D33C7D52506E}"/>
                    </a:ext>
                  </a:extLst>
                </p14:cNvPr>
                <p14:cNvContentPartPr/>
                <p14:nvPr/>
              </p14:nvContentPartPr>
              <p14:xfrm>
                <a:off x="9690067" y="4021920"/>
                <a:ext cx="159480" cy="153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BFA111F-9690-16B4-48A7-D33C7D52506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672067" y="4003920"/>
                  <a:ext cx="1951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DAD3BA9-FE0A-B22A-EA04-98D7D8B036C2}"/>
              </a:ext>
            </a:extLst>
          </p:cNvPr>
          <p:cNvGrpSpPr/>
          <p:nvPr/>
        </p:nvGrpSpPr>
        <p:grpSpPr>
          <a:xfrm>
            <a:off x="7675507" y="4440240"/>
            <a:ext cx="612360" cy="358200"/>
            <a:chOff x="7675507" y="4440240"/>
            <a:chExt cx="61236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16CCC5C-3E8E-8161-9A73-A98BDF628CEC}"/>
                    </a:ext>
                  </a:extLst>
                </p14:cNvPr>
                <p14:cNvContentPartPr/>
                <p14:nvPr/>
              </p14:nvContentPartPr>
              <p14:xfrm>
                <a:off x="7733467" y="4655520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16CCC5C-3E8E-8161-9A73-A98BDF628CE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715467" y="46378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FA94EBC-1776-F4CF-182B-6839DB1119AA}"/>
                    </a:ext>
                  </a:extLst>
                </p14:cNvPr>
                <p14:cNvContentPartPr/>
                <p14:nvPr/>
              </p14:nvContentPartPr>
              <p14:xfrm>
                <a:off x="7771267" y="4515840"/>
                <a:ext cx="167760" cy="200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FA94EBC-1776-F4CF-182B-6839DB1119A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753627" y="4497840"/>
                  <a:ext cx="203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0F526A4-25D7-7346-852F-2075A13D8AA6}"/>
                    </a:ext>
                  </a:extLst>
                </p14:cNvPr>
                <p14:cNvContentPartPr/>
                <p14:nvPr/>
              </p14:nvContentPartPr>
              <p14:xfrm>
                <a:off x="7991587" y="4512960"/>
                <a:ext cx="33840" cy="164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0F526A4-25D7-7346-852F-2075A13D8AA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73587" y="4495320"/>
                  <a:ext cx="69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5FF7FB7-300F-0E94-02A3-41E51CC5270B}"/>
                    </a:ext>
                  </a:extLst>
                </p14:cNvPr>
                <p14:cNvContentPartPr/>
                <p14:nvPr/>
              </p14:nvContentPartPr>
              <p14:xfrm>
                <a:off x="7996267" y="4506120"/>
                <a:ext cx="146160" cy="147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5FF7FB7-300F-0E94-02A3-41E51CC5270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978627" y="4488120"/>
                  <a:ext cx="181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412EE3B-6531-B945-604F-7BB79C93951B}"/>
                    </a:ext>
                  </a:extLst>
                </p14:cNvPr>
                <p14:cNvContentPartPr/>
                <p14:nvPr/>
              </p14:nvContentPartPr>
              <p14:xfrm>
                <a:off x="7675507" y="4440240"/>
                <a:ext cx="612360" cy="358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412EE3B-6531-B945-604F-7BB79C93951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657507" y="4422600"/>
                  <a:ext cx="64800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C39A435-3DF7-3D1A-AE89-35E448A1F0C6}"/>
              </a:ext>
            </a:extLst>
          </p:cNvPr>
          <p:cNvGrpSpPr/>
          <p:nvPr/>
        </p:nvGrpSpPr>
        <p:grpSpPr>
          <a:xfrm>
            <a:off x="7372387" y="5778720"/>
            <a:ext cx="545760" cy="408600"/>
            <a:chOff x="7372387" y="5778720"/>
            <a:chExt cx="54576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7E247B9-D18E-D27A-482E-60567976D310}"/>
                    </a:ext>
                  </a:extLst>
                </p14:cNvPr>
                <p14:cNvContentPartPr/>
                <p14:nvPr/>
              </p14:nvContentPartPr>
              <p14:xfrm>
                <a:off x="7474627" y="5879520"/>
                <a:ext cx="152640" cy="19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7E247B9-D18E-D27A-482E-60567976D3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56987" y="5861520"/>
                  <a:ext cx="188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B46097F-EB67-3B92-8240-4FD55793CA68}"/>
                    </a:ext>
                  </a:extLst>
                </p14:cNvPr>
                <p14:cNvContentPartPr/>
                <p14:nvPr/>
              </p14:nvContentPartPr>
              <p14:xfrm>
                <a:off x="7654627" y="5869800"/>
                <a:ext cx="26280" cy="178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B46097F-EB67-3B92-8240-4FD55793CA6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636627" y="5852160"/>
                  <a:ext cx="61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1D7ECB6-9A06-3817-620E-600217AE7E1F}"/>
                    </a:ext>
                  </a:extLst>
                </p14:cNvPr>
                <p14:cNvContentPartPr/>
                <p14:nvPr/>
              </p14:nvContentPartPr>
              <p14:xfrm>
                <a:off x="7654627" y="5841360"/>
                <a:ext cx="139680" cy="167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1D7ECB6-9A06-3817-620E-600217AE7E1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36627" y="5823360"/>
                  <a:ext cx="175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EEC7A8A-8FF1-F878-D41C-0EF72B37F451}"/>
                    </a:ext>
                  </a:extLst>
                </p14:cNvPr>
                <p14:cNvContentPartPr/>
                <p14:nvPr/>
              </p14:nvContentPartPr>
              <p14:xfrm>
                <a:off x="7372387" y="5778720"/>
                <a:ext cx="545760" cy="408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EEC7A8A-8FF1-F878-D41C-0EF72B37F45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54387" y="5760720"/>
                  <a:ext cx="58140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F52C4B5-A60B-9C9D-8397-419A2237EA18}"/>
              </a:ext>
            </a:extLst>
          </p:cNvPr>
          <p:cNvGrpSpPr/>
          <p:nvPr/>
        </p:nvGrpSpPr>
        <p:grpSpPr>
          <a:xfrm>
            <a:off x="8356987" y="5559480"/>
            <a:ext cx="1492560" cy="397800"/>
            <a:chOff x="8356987" y="5559480"/>
            <a:chExt cx="14925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7B26500-C91E-A5CD-BABB-C319A343E04D}"/>
                    </a:ext>
                  </a:extLst>
                </p14:cNvPr>
                <p14:cNvContentPartPr/>
                <p14:nvPr/>
              </p14:nvContentPartPr>
              <p14:xfrm>
                <a:off x="8356987" y="5680080"/>
                <a:ext cx="180360" cy="270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7B26500-C91E-A5CD-BABB-C319A343E04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339347" y="5662440"/>
                  <a:ext cx="2160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E4FD92-826F-465B-559C-E1842082E87A}"/>
                    </a:ext>
                  </a:extLst>
                </p14:cNvPr>
                <p14:cNvContentPartPr/>
                <p14:nvPr/>
              </p14:nvContentPartPr>
              <p14:xfrm>
                <a:off x="8583787" y="5612760"/>
                <a:ext cx="123840" cy="344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E4FD92-826F-465B-559C-E1842082E8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66147" y="5594760"/>
                  <a:ext cx="1594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ECB413-1D8B-D806-5C73-38CD6E5F96C3}"/>
                    </a:ext>
                  </a:extLst>
                </p14:cNvPr>
                <p14:cNvContentPartPr/>
                <p14:nvPr/>
              </p14:nvContentPartPr>
              <p14:xfrm>
                <a:off x="8769907" y="5666760"/>
                <a:ext cx="3600" cy="212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ECB413-1D8B-D806-5C73-38CD6E5F96C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752267" y="5649120"/>
                  <a:ext cx="39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EB8C226-3B1A-BE7C-9A94-4C03CA5839A1}"/>
                    </a:ext>
                  </a:extLst>
                </p14:cNvPr>
                <p14:cNvContentPartPr/>
                <p14:nvPr/>
              </p14:nvContentPartPr>
              <p14:xfrm>
                <a:off x="8677027" y="5654880"/>
                <a:ext cx="175320" cy="215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EB8C226-3B1A-BE7C-9A94-4C03CA5839A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59387" y="5637240"/>
                  <a:ext cx="210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2F64C05-ED4B-6BDD-7C1A-FB50DB1B5179}"/>
                    </a:ext>
                  </a:extLst>
                </p14:cNvPr>
                <p14:cNvContentPartPr/>
                <p14:nvPr/>
              </p14:nvContentPartPr>
              <p14:xfrm>
                <a:off x="8868187" y="5597280"/>
                <a:ext cx="301680" cy="20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2F64C05-ED4B-6BDD-7C1A-FB50DB1B517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850547" y="5579280"/>
                  <a:ext cx="337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B95010-03B3-AC46-370E-29CD063F9154}"/>
                    </a:ext>
                  </a:extLst>
                </p14:cNvPr>
                <p14:cNvContentPartPr/>
                <p14:nvPr/>
              </p14:nvContentPartPr>
              <p14:xfrm>
                <a:off x="9158347" y="5571720"/>
                <a:ext cx="159120" cy="316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B95010-03B3-AC46-370E-29CD063F915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140347" y="5553720"/>
                  <a:ext cx="1947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1E2D461-6918-4E53-6C27-AC56A3A74FD3}"/>
                    </a:ext>
                  </a:extLst>
                </p14:cNvPr>
                <p14:cNvContentPartPr/>
                <p14:nvPr/>
              </p14:nvContentPartPr>
              <p14:xfrm>
                <a:off x="9402427" y="5627520"/>
                <a:ext cx="46800" cy="17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1E2D461-6918-4E53-6C27-AC56A3A74FD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84787" y="5609520"/>
                  <a:ext cx="82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1F64A97-4E64-AC1A-2E15-756874678B61}"/>
                    </a:ext>
                  </a:extLst>
                </p14:cNvPr>
                <p14:cNvContentPartPr/>
                <p14:nvPr/>
              </p14:nvContentPartPr>
              <p14:xfrm>
                <a:off x="9444187" y="5752800"/>
                <a:ext cx="132120" cy="17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1F64A97-4E64-AC1A-2E15-756874678B6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26187" y="5734800"/>
                  <a:ext cx="1677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08E0C3B-F854-A8C0-FA09-941054CBDEE0}"/>
                    </a:ext>
                  </a:extLst>
                </p14:cNvPr>
                <p14:cNvContentPartPr/>
                <p14:nvPr/>
              </p14:nvContentPartPr>
              <p14:xfrm>
                <a:off x="9672787" y="5559480"/>
                <a:ext cx="176760" cy="19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08E0C3B-F854-A8C0-FA09-941054CBDEE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54787" y="5541840"/>
                  <a:ext cx="21240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C259F4A-2E34-06A5-BFF1-F84E326F6C90}"/>
              </a:ext>
            </a:extLst>
          </p:cNvPr>
          <p:cNvGrpSpPr/>
          <p:nvPr/>
        </p:nvGrpSpPr>
        <p:grpSpPr>
          <a:xfrm>
            <a:off x="10061947" y="5474520"/>
            <a:ext cx="624600" cy="518400"/>
            <a:chOff x="10061947" y="5474520"/>
            <a:chExt cx="62460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4715AB5-6545-46A7-C944-660EB78CFD90}"/>
                    </a:ext>
                  </a:extLst>
                </p14:cNvPr>
                <p14:cNvContentPartPr/>
                <p14:nvPr/>
              </p14:nvContentPartPr>
              <p14:xfrm>
                <a:off x="10121347" y="5584680"/>
                <a:ext cx="105120" cy="227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4715AB5-6545-46A7-C944-660EB78CFD9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03707" y="5567040"/>
                  <a:ext cx="1407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629E9F-CE4F-D4C8-4131-3241F69177EC}"/>
                    </a:ext>
                  </a:extLst>
                </p14:cNvPr>
                <p14:cNvContentPartPr/>
                <p14:nvPr/>
              </p14:nvContentPartPr>
              <p14:xfrm>
                <a:off x="10061947" y="5550120"/>
                <a:ext cx="220680" cy="23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629E9F-CE4F-D4C8-4131-3241F69177E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44307" y="5532120"/>
                  <a:ext cx="256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D43DB92-D333-0F14-A43A-D46FCC27DE70}"/>
                    </a:ext>
                  </a:extLst>
                </p14:cNvPr>
                <p14:cNvContentPartPr/>
                <p14:nvPr/>
              </p14:nvContentPartPr>
              <p14:xfrm>
                <a:off x="10293067" y="5600520"/>
                <a:ext cx="111240" cy="1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D43DB92-D333-0F14-A43A-D46FCC27DE7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75427" y="5582520"/>
                  <a:ext cx="146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33E6DE-2A21-8AE7-E615-7ECF858D5640}"/>
                    </a:ext>
                  </a:extLst>
                </p14:cNvPr>
                <p14:cNvContentPartPr/>
                <p14:nvPr/>
              </p14:nvContentPartPr>
              <p14:xfrm>
                <a:off x="10343467" y="5690160"/>
                <a:ext cx="133200" cy="29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33E6DE-2A21-8AE7-E615-7ECF858D564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325467" y="5672160"/>
                  <a:ext cx="168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D033D3F-DD9C-7120-03E4-928AA390F6F9}"/>
                    </a:ext>
                  </a:extLst>
                </p14:cNvPr>
                <p14:cNvContentPartPr/>
                <p14:nvPr/>
              </p14:nvContentPartPr>
              <p14:xfrm>
                <a:off x="10480987" y="5474520"/>
                <a:ext cx="96480" cy="324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D033D3F-DD9C-7120-03E4-928AA390F6F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63347" y="5456520"/>
                  <a:ext cx="132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D8E764-F3DE-C60B-6750-DFAB80FA8299}"/>
                    </a:ext>
                  </a:extLst>
                </p14:cNvPr>
                <p14:cNvContentPartPr/>
                <p14:nvPr/>
              </p14:nvContentPartPr>
              <p14:xfrm>
                <a:off x="10087147" y="5855400"/>
                <a:ext cx="599400" cy="1375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D8E764-F3DE-C60B-6750-DFAB80FA829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069507" y="5837400"/>
                  <a:ext cx="63504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4591083-748A-EB6C-5093-D87ADD260BB4}"/>
              </a:ext>
            </a:extLst>
          </p:cNvPr>
          <p:cNvGrpSpPr/>
          <p:nvPr/>
        </p:nvGrpSpPr>
        <p:grpSpPr>
          <a:xfrm>
            <a:off x="8731747" y="4424400"/>
            <a:ext cx="931320" cy="441720"/>
            <a:chOff x="8731747" y="4424400"/>
            <a:chExt cx="93132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48287C2-AC66-1991-3F2D-6CAFC9F61362}"/>
                    </a:ext>
                  </a:extLst>
                </p14:cNvPr>
                <p14:cNvContentPartPr/>
                <p14:nvPr/>
              </p14:nvContentPartPr>
              <p14:xfrm>
                <a:off x="8758747" y="4502880"/>
                <a:ext cx="61200" cy="193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48287C2-AC66-1991-3F2D-6CAFC9F6136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40747" y="4484880"/>
                  <a:ext cx="968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3D213E-18C9-B99C-8020-07455DB265CD}"/>
                    </a:ext>
                  </a:extLst>
                </p14:cNvPr>
                <p14:cNvContentPartPr/>
                <p14:nvPr/>
              </p14:nvContentPartPr>
              <p14:xfrm>
                <a:off x="8731747" y="4542120"/>
                <a:ext cx="187920" cy="163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3D213E-18C9-B99C-8020-07455DB265C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714107" y="4524120"/>
                  <a:ext cx="223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54951E4-763B-0411-7712-6A43DC81E625}"/>
                    </a:ext>
                  </a:extLst>
                </p14:cNvPr>
                <p14:cNvContentPartPr/>
                <p14:nvPr/>
              </p14:nvContentPartPr>
              <p14:xfrm>
                <a:off x="8926147" y="4556520"/>
                <a:ext cx="83520" cy="8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4951E4-763B-0411-7712-6A43DC81E62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908147" y="4538520"/>
                  <a:ext cx="119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E060661-161C-C76B-F1C8-CBB68EFE97A6}"/>
                    </a:ext>
                  </a:extLst>
                </p14:cNvPr>
                <p14:cNvContentPartPr/>
                <p14:nvPr/>
              </p14:nvContentPartPr>
              <p14:xfrm>
                <a:off x="8991307" y="4622760"/>
                <a:ext cx="68040" cy="19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E060661-161C-C76B-F1C8-CBB68EFE97A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973667" y="4604760"/>
                  <a:ext cx="103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574F3AE-79B1-B9D6-0D77-F6AF03AAA80A}"/>
                    </a:ext>
                  </a:extLst>
                </p14:cNvPr>
                <p14:cNvContentPartPr/>
                <p14:nvPr/>
              </p14:nvContentPartPr>
              <p14:xfrm>
                <a:off x="9164467" y="4477320"/>
                <a:ext cx="108000" cy="165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574F3AE-79B1-B9D6-0D77-F6AF03AAA80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146467" y="4459680"/>
                  <a:ext cx="143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3E3869A-9AA8-B5EA-966D-7094400E2D9B}"/>
                    </a:ext>
                  </a:extLst>
                </p14:cNvPr>
                <p14:cNvContentPartPr/>
                <p14:nvPr/>
              </p14:nvContentPartPr>
              <p14:xfrm>
                <a:off x="9399187" y="4557600"/>
                <a:ext cx="24840" cy="1339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3E3869A-9AA8-B5EA-966D-7094400E2D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381547" y="4539600"/>
                  <a:ext cx="60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C6AAECF-46BB-15EC-191B-1875FC45A81C}"/>
                    </a:ext>
                  </a:extLst>
                </p14:cNvPr>
                <p14:cNvContentPartPr/>
                <p14:nvPr/>
              </p14:nvContentPartPr>
              <p14:xfrm>
                <a:off x="9458947" y="4424400"/>
                <a:ext cx="204120" cy="154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C6AAECF-46BB-15EC-191B-1875FC45A81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40947" y="4406760"/>
                  <a:ext cx="239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3A27AE-996D-D716-CBD5-5FA5865EC6B3}"/>
                    </a:ext>
                  </a:extLst>
                </p14:cNvPr>
                <p14:cNvContentPartPr/>
                <p14:nvPr/>
              </p14:nvContentPartPr>
              <p14:xfrm>
                <a:off x="8766307" y="4764240"/>
                <a:ext cx="867600" cy="101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3A27AE-996D-D716-CBD5-5FA5865EC6B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748667" y="4746240"/>
                  <a:ext cx="90324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62C56F8-530C-661A-6B59-958DA3820685}"/>
                  </a:ext>
                </a:extLst>
              </p14:cNvPr>
              <p14:cNvContentPartPr/>
              <p14:nvPr/>
            </p14:nvContentPartPr>
            <p14:xfrm>
              <a:off x="8682067" y="4495680"/>
              <a:ext cx="1101600" cy="3031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62C56F8-530C-661A-6B59-958DA382068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8592067" y="4315680"/>
                <a:ext cx="1281240" cy="66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3BB40FE7-AECB-A50B-F421-853F61E34E8E}"/>
                  </a:ext>
                </a:extLst>
              </p14:cNvPr>
              <p14:cNvContentPartPr/>
              <p14:nvPr/>
            </p14:nvContentPartPr>
            <p14:xfrm>
              <a:off x="10039987" y="5576760"/>
              <a:ext cx="635760" cy="35388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3BB40FE7-AECB-A50B-F421-853F61E34E8E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949987" y="5397120"/>
                <a:ext cx="81540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EDF21450-4A3E-9275-DFDB-C0EDBE9B5DCC}"/>
                  </a:ext>
                </a:extLst>
              </p14:cNvPr>
              <p14:cNvContentPartPr/>
              <p14:nvPr/>
            </p14:nvContentPartPr>
            <p14:xfrm>
              <a:off x="10449307" y="3213360"/>
              <a:ext cx="204120" cy="1008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EDF21450-4A3E-9275-DFDB-C0EDBE9B5DC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0431307" y="3195720"/>
                <a:ext cx="2397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968FBEC-0EDA-A6AA-F29F-0DC8E86915F6}"/>
                  </a:ext>
                </a:extLst>
              </p14:cNvPr>
              <p14:cNvContentPartPr/>
              <p14:nvPr/>
            </p14:nvContentPartPr>
            <p14:xfrm>
              <a:off x="10917368" y="2571023"/>
              <a:ext cx="450000" cy="56988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968FBEC-0EDA-A6AA-F29F-0DC8E86915F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0899728" y="2553383"/>
                <a:ext cx="485640" cy="60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A5A5402-FFDA-CDF3-2F1B-4E405583E039}"/>
              </a:ext>
            </a:extLst>
          </p:cNvPr>
          <p:cNvGrpSpPr/>
          <p:nvPr/>
        </p:nvGrpSpPr>
        <p:grpSpPr>
          <a:xfrm>
            <a:off x="9802747" y="2245943"/>
            <a:ext cx="1565640" cy="1599937"/>
            <a:chOff x="9802747" y="2245943"/>
            <a:chExt cx="1565640" cy="15999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9224B3B-AEF6-37F2-76B5-1E87921D7BE3}"/>
                    </a:ext>
                  </a:extLst>
                </p14:cNvPr>
                <p14:cNvContentPartPr/>
                <p14:nvPr/>
              </p14:nvContentPartPr>
              <p14:xfrm>
                <a:off x="9839827" y="3395520"/>
                <a:ext cx="1489320" cy="39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9224B3B-AEF6-37F2-76B5-1E87921D7BE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21827" y="3377880"/>
                  <a:ext cx="1524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B8C9E5-93CA-0194-8268-809EB6A5B776}"/>
                    </a:ext>
                  </a:extLst>
                </p14:cNvPr>
                <p14:cNvContentPartPr/>
                <p14:nvPr/>
              </p14:nvContentPartPr>
              <p14:xfrm>
                <a:off x="11206387" y="3288960"/>
                <a:ext cx="162000" cy="227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B8C9E5-93CA-0194-8268-809EB6A5B77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88747" y="3271320"/>
                  <a:ext cx="197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7646005-A831-8959-F279-C6A3DB338318}"/>
                    </a:ext>
                  </a:extLst>
                </p14:cNvPr>
                <p14:cNvContentPartPr/>
                <p14:nvPr/>
              </p14:nvContentPartPr>
              <p14:xfrm>
                <a:off x="9802747" y="3230640"/>
                <a:ext cx="133200" cy="322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7646005-A831-8959-F279-C6A3DB33831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784747" y="3212640"/>
                  <a:ext cx="168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D90C82E-22A0-2709-C198-F24FA7EEF262}"/>
                    </a:ext>
                  </a:extLst>
                </p14:cNvPr>
                <p14:cNvContentPartPr/>
                <p14:nvPr/>
              </p14:nvContentPartPr>
              <p14:xfrm>
                <a:off x="10300987" y="3268800"/>
                <a:ext cx="16920" cy="304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D90C82E-22A0-2709-C198-F24FA7EEF26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282987" y="3251160"/>
                  <a:ext cx="52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21DCE14-21FE-53C0-4652-91B220BFFE31}"/>
                    </a:ext>
                  </a:extLst>
                </p14:cNvPr>
                <p14:cNvContentPartPr/>
                <p14:nvPr/>
              </p14:nvContentPartPr>
              <p14:xfrm>
                <a:off x="10239787" y="3672720"/>
                <a:ext cx="148320" cy="172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21DCE14-21FE-53C0-4652-91B220BFFE3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221787" y="3654720"/>
                  <a:ext cx="183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2FC7AE5-6312-54E5-656E-394FFEA6086C}"/>
                    </a:ext>
                  </a:extLst>
                </p14:cNvPr>
                <p14:cNvContentPartPr/>
                <p14:nvPr/>
              </p14:nvContentPartPr>
              <p14:xfrm>
                <a:off x="10893547" y="3290040"/>
                <a:ext cx="20160" cy="213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2FC7AE5-6312-54E5-656E-394FFEA6086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75547" y="3272400"/>
                  <a:ext cx="558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49B0150-BF62-5A1A-C025-7B266946C6A3}"/>
                    </a:ext>
                  </a:extLst>
                </p14:cNvPr>
                <p14:cNvContentPartPr/>
                <p14:nvPr/>
              </p14:nvContentPartPr>
              <p14:xfrm>
                <a:off x="10817227" y="3651120"/>
                <a:ext cx="158400" cy="1947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49B0150-BF62-5A1A-C025-7B266946C6A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99227" y="3633120"/>
                  <a:ext cx="194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7D17A5-76C2-FFDC-49A4-E0F8A4666FBB}"/>
                    </a:ext>
                  </a:extLst>
                </p14:cNvPr>
                <p14:cNvContentPartPr/>
                <p14:nvPr/>
              </p14:nvContentPartPr>
              <p14:xfrm>
                <a:off x="10051568" y="3166463"/>
                <a:ext cx="7200" cy="167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7D17A5-76C2-FFDC-49A4-E0F8A4666FB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33928" y="3148463"/>
                  <a:ext cx="42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0F3540-4914-F840-1FE0-923E82F5AFBE}"/>
                    </a:ext>
                  </a:extLst>
                </p14:cNvPr>
                <p14:cNvContentPartPr/>
                <p14:nvPr/>
              </p14:nvContentPartPr>
              <p14:xfrm>
                <a:off x="10002608" y="3242423"/>
                <a:ext cx="164160" cy="32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0F3540-4914-F840-1FE0-923E82F5AF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984608" y="3224423"/>
                  <a:ext cx="199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6D24864-25A8-7B92-9108-C4C9BE257667}"/>
                    </a:ext>
                  </a:extLst>
                </p14:cNvPr>
                <p14:cNvContentPartPr/>
                <p14:nvPr/>
              </p14:nvContentPartPr>
              <p14:xfrm>
                <a:off x="9867608" y="2591183"/>
                <a:ext cx="433440" cy="542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6D24864-25A8-7B92-9108-C4C9BE257667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49968" y="2573543"/>
                  <a:ext cx="46908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579D701-BE5D-B044-3A30-D64A6033E330}"/>
                    </a:ext>
                  </a:extLst>
                </p14:cNvPr>
                <p14:cNvContentPartPr/>
                <p14:nvPr/>
              </p14:nvContentPartPr>
              <p14:xfrm>
                <a:off x="10320128" y="2585063"/>
                <a:ext cx="599760" cy="540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579D701-BE5D-B044-3A30-D64A6033E33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02128" y="2567423"/>
                  <a:ext cx="6354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86D807E-8CF3-1833-6543-625D2DCA5FF0}"/>
                    </a:ext>
                  </a:extLst>
                </p14:cNvPr>
                <p14:cNvContentPartPr/>
                <p14:nvPr/>
              </p14:nvContentPartPr>
              <p14:xfrm>
                <a:off x="11077568" y="3171863"/>
                <a:ext cx="25920" cy="137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86D807E-8CF3-1833-6543-625D2DCA5FF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059928" y="3153863"/>
                  <a:ext cx="615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D520BEF-36AB-1B08-F73C-24EC6CC9C8D0}"/>
                    </a:ext>
                  </a:extLst>
                </p14:cNvPr>
                <p14:cNvContentPartPr/>
                <p14:nvPr/>
              </p14:nvContentPartPr>
              <p14:xfrm>
                <a:off x="11005568" y="3225143"/>
                <a:ext cx="14220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D520BEF-36AB-1B08-F73C-24EC6CC9C8D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87568" y="3207143"/>
                  <a:ext cx="177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A08B6A5-8CDC-6791-68CD-A263140F1D89}"/>
                    </a:ext>
                  </a:extLst>
                </p14:cNvPr>
                <p14:cNvContentPartPr/>
                <p14:nvPr/>
              </p14:nvContentPartPr>
              <p14:xfrm>
                <a:off x="10083608" y="2245943"/>
                <a:ext cx="178920" cy="194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A08B6A5-8CDC-6791-68CD-A263140F1D8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065968" y="2228303"/>
                  <a:ext cx="214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574E6A8-2DE9-8F8F-4F48-C4829DBABDD8}"/>
                    </a:ext>
                  </a:extLst>
                </p14:cNvPr>
                <p14:cNvContentPartPr/>
                <p14:nvPr/>
              </p14:nvContentPartPr>
              <p14:xfrm>
                <a:off x="10293488" y="2296343"/>
                <a:ext cx="172800" cy="189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574E6A8-2DE9-8F8F-4F48-C4829DBABDD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75848" y="2278343"/>
                  <a:ext cx="208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A709C69-8007-E9BE-E50C-0F857F25CCEB}"/>
                    </a:ext>
                  </a:extLst>
                </p14:cNvPr>
                <p14:cNvContentPartPr/>
                <p14:nvPr/>
              </p14:nvContentPartPr>
              <p14:xfrm>
                <a:off x="10503008" y="2317583"/>
                <a:ext cx="24120" cy="176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A709C69-8007-E9BE-E50C-0F857F25CCE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85368" y="2299943"/>
                  <a:ext cx="59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4F4EBE1-8D8D-BD0C-9DB1-DF63EF35E3DB}"/>
                    </a:ext>
                  </a:extLst>
                </p14:cNvPr>
                <p14:cNvContentPartPr/>
                <p14:nvPr/>
              </p14:nvContentPartPr>
              <p14:xfrm>
                <a:off x="10472408" y="2292743"/>
                <a:ext cx="136080" cy="219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4F4EBE1-8D8D-BD0C-9DB1-DF63EF35E3D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454408" y="2274743"/>
                  <a:ext cx="17172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C1E05904-7F07-4E84-9708-9B0DFE297482}"/>
              </a:ext>
            </a:extLst>
          </p:cNvPr>
          <p:cNvGrpSpPr/>
          <p:nvPr/>
        </p:nvGrpSpPr>
        <p:grpSpPr>
          <a:xfrm>
            <a:off x="10018088" y="1808543"/>
            <a:ext cx="577800" cy="339480"/>
            <a:chOff x="10018088" y="1808543"/>
            <a:chExt cx="57780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9C58B3D-EC12-A9AB-A80A-99CF34C0454A}"/>
                    </a:ext>
                  </a:extLst>
                </p14:cNvPr>
                <p14:cNvContentPartPr/>
                <p14:nvPr/>
              </p14:nvContentPartPr>
              <p14:xfrm>
                <a:off x="10018088" y="1843463"/>
                <a:ext cx="49320" cy="251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9C58B3D-EC12-A9AB-A80A-99CF34C0454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000448" y="1825823"/>
                  <a:ext cx="84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B65C6BB-B01D-9FF2-5ADC-DA7BC6AFA295}"/>
                    </a:ext>
                  </a:extLst>
                </p14:cNvPr>
                <p14:cNvContentPartPr/>
                <p14:nvPr/>
              </p14:nvContentPartPr>
              <p14:xfrm>
                <a:off x="10086128" y="1888103"/>
                <a:ext cx="146160" cy="1731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B65C6BB-B01D-9FF2-5ADC-DA7BC6AFA29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68128" y="1870103"/>
                  <a:ext cx="181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26264D-92FB-7AD0-976B-4A800365D549}"/>
                    </a:ext>
                  </a:extLst>
                </p14:cNvPr>
                <p14:cNvContentPartPr/>
                <p14:nvPr/>
              </p14:nvContentPartPr>
              <p14:xfrm>
                <a:off x="10278368" y="2001143"/>
                <a:ext cx="18360" cy="105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26264D-92FB-7AD0-976B-4A800365D5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260368" y="1983503"/>
                  <a:ext cx="54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5CC4E5-E251-C3D0-7276-E8C973F08A94}"/>
                    </a:ext>
                  </a:extLst>
                </p14:cNvPr>
                <p14:cNvContentPartPr/>
                <p14:nvPr/>
              </p14:nvContentPartPr>
              <p14:xfrm>
                <a:off x="10344248" y="1863623"/>
                <a:ext cx="122400" cy="220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5CC4E5-E251-C3D0-7276-E8C973F08A9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26608" y="1845623"/>
                  <a:ext cx="1580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575186B-EEDA-654A-5A3D-32A0B769B2BA}"/>
                    </a:ext>
                  </a:extLst>
                </p14:cNvPr>
                <p14:cNvContentPartPr/>
                <p14:nvPr/>
              </p14:nvContentPartPr>
              <p14:xfrm>
                <a:off x="10490048" y="1808543"/>
                <a:ext cx="105840" cy="339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575186B-EEDA-654A-5A3D-32A0B769B2B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72408" y="1790903"/>
                  <a:ext cx="141480" cy="37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E39A1804-EB2B-F6BD-32D7-4D659C26570C}"/>
                  </a:ext>
                </a:extLst>
              </p14:cNvPr>
              <p14:cNvContentPartPr/>
              <p14:nvPr/>
            </p14:nvContentPartPr>
            <p14:xfrm>
              <a:off x="10846808" y="2648423"/>
              <a:ext cx="104760" cy="1785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E39A1804-EB2B-F6BD-32D7-4D659C26570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828808" y="2630783"/>
                <a:ext cx="140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AAD485FC-55E4-7A74-982C-0118B9156579}"/>
                  </a:ext>
                </a:extLst>
              </p14:cNvPr>
              <p14:cNvContentPartPr/>
              <p14:nvPr/>
            </p14:nvContentPartPr>
            <p14:xfrm>
              <a:off x="10995848" y="2696303"/>
              <a:ext cx="31320" cy="561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AAD485FC-55E4-7A74-982C-0118B915657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977848" y="2678663"/>
                <a:ext cx="66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12D4FB49-4FCF-1FA9-2AE5-317E3E3160AC}"/>
                  </a:ext>
                </a:extLst>
              </p14:cNvPr>
              <p14:cNvContentPartPr/>
              <p14:nvPr/>
            </p14:nvContentPartPr>
            <p14:xfrm>
              <a:off x="10989368" y="2525303"/>
              <a:ext cx="172080" cy="1717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12D4FB49-4FCF-1FA9-2AE5-317E3E3160AC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971368" y="2507303"/>
                <a:ext cx="20772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3E5F629-8DF6-C7DE-1693-B10BF276C8B4}"/>
              </a:ext>
            </a:extLst>
          </p:cNvPr>
          <p:cNvGrpSpPr/>
          <p:nvPr/>
        </p:nvGrpSpPr>
        <p:grpSpPr>
          <a:xfrm>
            <a:off x="10802528" y="2131823"/>
            <a:ext cx="547200" cy="335160"/>
            <a:chOff x="10802528" y="2131823"/>
            <a:chExt cx="54720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54F57B0-84AB-062B-6E8B-2EEFD90674A2}"/>
                    </a:ext>
                  </a:extLst>
                </p14:cNvPr>
                <p14:cNvContentPartPr/>
                <p14:nvPr/>
              </p14:nvContentPartPr>
              <p14:xfrm>
                <a:off x="10802528" y="2226863"/>
                <a:ext cx="95760" cy="240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54F57B0-84AB-062B-6E8B-2EEFD90674A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84528" y="2209223"/>
                  <a:ext cx="131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4BE918-04F7-A8F9-266D-CA42F52F26E3}"/>
                    </a:ext>
                  </a:extLst>
                </p14:cNvPr>
                <p14:cNvContentPartPr/>
                <p14:nvPr/>
              </p14:nvContentPartPr>
              <p14:xfrm>
                <a:off x="10912688" y="2277263"/>
                <a:ext cx="104400" cy="88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4BE918-04F7-A8F9-266D-CA42F52F26E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95048" y="2259263"/>
                  <a:ext cx="14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752C1AB-7DAE-344C-F69D-40AE7BB0868C}"/>
                    </a:ext>
                  </a:extLst>
                </p14:cNvPr>
                <p14:cNvContentPartPr/>
                <p14:nvPr/>
              </p14:nvContentPartPr>
              <p14:xfrm>
                <a:off x="11074688" y="2312903"/>
                <a:ext cx="10800" cy="121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752C1AB-7DAE-344C-F69D-40AE7BB0868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056688" y="2295263"/>
                  <a:ext cx="4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F6BE713-69D7-2A47-2162-4A4CB40C0FF1}"/>
                    </a:ext>
                  </a:extLst>
                </p14:cNvPr>
                <p14:cNvContentPartPr/>
                <p14:nvPr/>
              </p14:nvContentPartPr>
              <p14:xfrm>
                <a:off x="11251448" y="2131823"/>
                <a:ext cx="98280" cy="282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F6BE713-69D7-2A47-2162-4A4CB40C0FF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233808" y="2113823"/>
                  <a:ext cx="133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D940AFF-50BD-9981-178B-42D4F1EC1675}"/>
                    </a:ext>
                  </a:extLst>
                </p14:cNvPr>
                <p14:cNvContentPartPr/>
                <p14:nvPr/>
              </p14:nvContentPartPr>
              <p14:xfrm>
                <a:off x="11041208" y="2262503"/>
                <a:ext cx="97920" cy="2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D940AFF-50BD-9981-178B-42D4F1EC167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23568" y="2244863"/>
                  <a:ext cx="133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1CB0A62-9719-F7C5-CCC6-23DFAC5422B4}"/>
                    </a:ext>
                  </a:extLst>
                </p14:cNvPr>
                <p14:cNvContentPartPr/>
                <p14:nvPr/>
              </p14:nvContentPartPr>
              <p14:xfrm>
                <a:off x="11161088" y="2190503"/>
                <a:ext cx="27360" cy="19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1CB0A62-9719-F7C5-CCC6-23DFAC5422B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143448" y="2172863"/>
                  <a:ext cx="6300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0DF1EC61-2BFB-3F3F-CCDF-50ECF4D85B39}"/>
                  </a:ext>
                </a:extLst>
              </p14:cNvPr>
              <p14:cNvContentPartPr/>
              <p14:nvPr/>
            </p14:nvContentPartPr>
            <p14:xfrm>
              <a:off x="10029608" y="1824023"/>
              <a:ext cx="531720" cy="53244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0DF1EC61-2BFB-3F3F-CCDF-50ECF4D85B39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939608" y="1644023"/>
                <a:ext cx="71136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080F7B2B-77DF-958B-90D5-CEB9F34D451B}"/>
                  </a:ext>
                </a:extLst>
              </p14:cNvPr>
              <p14:cNvContentPartPr/>
              <p14:nvPr/>
            </p14:nvContentPartPr>
            <p14:xfrm>
              <a:off x="10848248" y="2297423"/>
              <a:ext cx="428760" cy="43848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080F7B2B-77DF-958B-90D5-CEB9F34D451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758248" y="2117783"/>
                <a:ext cx="608400" cy="79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0C9AA9D-68FB-E1E9-ECD9-811556796BD8}"/>
              </a:ext>
            </a:extLst>
          </p:cNvPr>
          <p:cNvGrpSpPr/>
          <p:nvPr/>
        </p:nvGrpSpPr>
        <p:grpSpPr>
          <a:xfrm>
            <a:off x="10055168" y="4742543"/>
            <a:ext cx="1825920" cy="341640"/>
            <a:chOff x="10055168" y="4742543"/>
            <a:chExt cx="18259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ABB4221-0A54-B076-9798-388E44BC6810}"/>
                    </a:ext>
                  </a:extLst>
                </p14:cNvPr>
                <p14:cNvContentPartPr/>
                <p14:nvPr/>
              </p14:nvContentPartPr>
              <p14:xfrm>
                <a:off x="10089008" y="4898063"/>
                <a:ext cx="1792080" cy="71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ABB4221-0A54-B076-9798-388E44BC681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071008" y="4880063"/>
                  <a:ext cx="1827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CAA2A25-BC08-8FDF-04BB-1F19FB4A2BE2}"/>
                    </a:ext>
                  </a:extLst>
                </p14:cNvPr>
                <p14:cNvContentPartPr/>
                <p14:nvPr/>
              </p14:nvContentPartPr>
              <p14:xfrm>
                <a:off x="11760488" y="4742543"/>
                <a:ext cx="120600" cy="254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CAA2A25-BC08-8FDF-04BB-1F19FB4A2B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742488" y="4724543"/>
                  <a:ext cx="156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5FBCC89-8D4A-4868-1701-D7E80B4F1916}"/>
                    </a:ext>
                  </a:extLst>
                </p14:cNvPr>
                <p14:cNvContentPartPr/>
                <p14:nvPr/>
              </p14:nvContentPartPr>
              <p14:xfrm>
                <a:off x="10055168" y="4805543"/>
                <a:ext cx="136440" cy="27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5FBCC89-8D4A-4868-1701-D7E80B4F191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037528" y="4787903"/>
                  <a:ext cx="172080" cy="31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E192B4EF-43D9-930D-128B-48B1FF959564}"/>
                  </a:ext>
                </a:extLst>
              </p14:cNvPr>
              <p14:cNvContentPartPr/>
              <p14:nvPr/>
            </p14:nvContentPartPr>
            <p14:xfrm>
              <a:off x="10904408" y="4788623"/>
              <a:ext cx="19440" cy="3222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E192B4EF-43D9-930D-128B-48B1FF959564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0886768" y="4770623"/>
                <a:ext cx="5508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19C7732B-D93C-3F12-2F21-AA9DE09E1249}"/>
                  </a:ext>
                </a:extLst>
              </p14:cNvPr>
              <p14:cNvContentPartPr/>
              <p14:nvPr/>
            </p14:nvContentPartPr>
            <p14:xfrm>
              <a:off x="10929608" y="5233583"/>
              <a:ext cx="3960" cy="2055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19C7732B-D93C-3F12-2F21-AA9DE09E1249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911608" y="5215583"/>
                <a:ext cx="39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ACDE5F6-CA2A-148E-4DB3-4EDA804BBB6B}"/>
                  </a:ext>
                </a:extLst>
              </p14:cNvPr>
              <p14:cNvContentPartPr/>
              <p14:nvPr/>
            </p14:nvContentPartPr>
            <p14:xfrm>
              <a:off x="10297448" y="4756943"/>
              <a:ext cx="207000" cy="288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ACDE5F6-CA2A-148E-4DB3-4EDA804BBB6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0279448" y="4739303"/>
                <a:ext cx="2426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498FB17C-FB6F-91D5-EAE8-822056BFC021}"/>
                  </a:ext>
                </a:extLst>
              </p14:cNvPr>
              <p14:cNvContentPartPr/>
              <p14:nvPr/>
            </p14:nvContentPartPr>
            <p14:xfrm>
              <a:off x="10240208" y="4304423"/>
              <a:ext cx="431640" cy="2829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498FB17C-FB6F-91D5-EAE8-822056BFC021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0222208" y="4286783"/>
                <a:ext cx="467280" cy="3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43DB2804-E032-5C06-1D0C-E8E4EE05DE2B}"/>
              </a:ext>
            </a:extLst>
          </p:cNvPr>
          <p:cNvGrpSpPr/>
          <p:nvPr/>
        </p:nvGrpSpPr>
        <p:grpSpPr>
          <a:xfrm>
            <a:off x="11190248" y="4660103"/>
            <a:ext cx="213840" cy="173880"/>
            <a:chOff x="11190248" y="4660103"/>
            <a:chExt cx="21384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3E10F7B-D0D5-2FED-63CE-76B233CB950D}"/>
                    </a:ext>
                  </a:extLst>
                </p14:cNvPr>
                <p14:cNvContentPartPr/>
                <p14:nvPr/>
              </p14:nvContentPartPr>
              <p14:xfrm>
                <a:off x="11302568" y="4660103"/>
                <a:ext cx="23040" cy="173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3E10F7B-D0D5-2FED-63CE-76B233CB950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284928" y="4642463"/>
                  <a:ext cx="586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FA2659-BEAA-DEBE-CF16-559585D7EF87}"/>
                    </a:ext>
                  </a:extLst>
                </p14:cNvPr>
                <p14:cNvContentPartPr/>
                <p14:nvPr/>
              </p14:nvContentPartPr>
              <p14:xfrm>
                <a:off x="11190248" y="4722383"/>
                <a:ext cx="213840" cy="16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FA2659-BEAA-DEBE-CF16-559585D7EF8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172248" y="4704383"/>
                  <a:ext cx="249480" cy="5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2C146E8-FA3A-8F3E-F49B-08F710EBAA43}"/>
                  </a:ext>
                </a:extLst>
              </p14:cNvPr>
              <p14:cNvContentPartPr/>
              <p14:nvPr/>
            </p14:nvContentPartPr>
            <p14:xfrm>
              <a:off x="11007368" y="4160783"/>
              <a:ext cx="571680" cy="3373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2C146E8-FA3A-8F3E-F49B-08F710EBAA43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0989728" y="4142783"/>
                <a:ext cx="60732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62F2459A-D9F8-063A-4A37-D4A91C157D50}"/>
              </a:ext>
            </a:extLst>
          </p:cNvPr>
          <p:cNvGrpSpPr/>
          <p:nvPr/>
        </p:nvGrpSpPr>
        <p:grpSpPr>
          <a:xfrm>
            <a:off x="39276" y="959706"/>
            <a:ext cx="1973148" cy="317610"/>
            <a:chOff x="39276" y="959706"/>
            <a:chExt cx="1973148" cy="3176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B95503D-2EE4-87CA-D8AC-6E81907A3848}"/>
                    </a:ext>
                  </a:extLst>
                </p14:cNvPr>
                <p14:cNvContentPartPr/>
                <p14:nvPr/>
              </p14:nvContentPartPr>
              <p14:xfrm>
                <a:off x="39276" y="1014080"/>
                <a:ext cx="37742" cy="19159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B95503D-2EE4-87CA-D8AC-6E81907A384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304" y="996434"/>
                  <a:ext cx="73327" cy="227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6DDD523-64E1-80E9-3172-6DBA643E8CD8}"/>
                    </a:ext>
                  </a:extLst>
                </p14:cNvPr>
                <p14:cNvContentPartPr/>
                <p14:nvPr/>
              </p14:nvContentPartPr>
              <p14:xfrm>
                <a:off x="87573" y="1127946"/>
                <a:ext cx="85400" cy="9595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6DDD523-64E1-80E9-3172-6DBA643E8CD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556" y="1110533"/>
                  <a:ext cx="121073" cy="447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854F6B2-5F0F-969E-F7CB-3D3A9F3254BE}"/>
                    </a:ext>
                  </a:extLst>
                </p14:cNvPr>
                <p14:cNvContentPartPr/>
                <p14:nvPr/>
              </p14:nvContentPartPr>
              <p14:xfrm>
                <a:off x="201119" y="1064616"/>
                <a:ext cx="43180" cy="98833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854F6B2-5F0F-969E-F7CB-3D3A9F3254B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83487" y="1047006"/>
                  <a:ext cx="78804" cy="134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B326991-A87F-88F1-DED6-72F864AE32D5}"/>
                    </a:ext>
                  </a:extLst>
                </p14:cNvPr>
                <p14:cNvContentPartPr/>
                <p14:nvPr/>
              </p14:nvContentPartPr>
              <p14:xfrm>
                <a:off x="249417" y="1059819"/>
                <a:ext cx="70687" cy="98194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B326991-A87F-88F1-DED6-72F864AE32D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1476" y="1041835"/>
                  <a:ext cx="106210" cy="1338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DA9BCCB-4729-D7BD-CA9D-F18D534959DC}"/>
                    </a:ext>
                  </a:extLst>
                </p14:cNvPr>
                <p14:cNvContentPartPr/>
                <p14:nvPr/>
              </p14:nvContentPartPr>
              <p14:xfrm>
                <a:off x="365522" y="1135303"/>
                <a:ext cx="31025" cy="85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DA9BCCB-4729-D7BD-CA9D-F18D534959D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7845" y="1117713"/>
                  <a:ext cx="66740" cy="120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2BEF14B-1B33-A0AD-ADC0-16F4149A8FF2}"/>
                    </a:ext>
                  </a:extLst>
                </p14:cNvPr>
                <p14:cNvContentPartPr/>
                <p14:nvPr/>
              </p14:nvContentPartPr>
              <p14:xfrm>
                <a:off x="440367" y="1022716"/>
                <a:ext cx="89238" cy="136576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2BEF14B-1B33-A0AD-ADC0-16F4149A8FF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22375" y="1005058"/>
                  <a:ext cx="124861" cy="1722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324D302-6344-DFA6-1CE4-B8356A4648E8}"/>
                    </a:ext>
                  </a:extLst>
                </p14:cNvPr>
                <p14:cNvContentPartPr/>
                <p14:nvPr/>
              </p14:nvContentPartPr>
              <p14:xfrm>
                <a:off x="530244" y="959706"/>
                <a:ext cx="70047" cy="31761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324D302-6344-DFA6-1CE4-B8356A4648E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12283" y="941701"/>
                  <a:ext cx="105609" cy="353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52ADB3A-D5F0-D881-BFD2-A1FE834CEF73}"/>
                    </a:ext>
                  </a:extLst>
                </p14:cNvPr>
                <p14:cNvContentPartPr/>
                <p14:nvPr/>
              </p14:nvContentPartPr>
              <p14:xfrm>
                <a:off x="933894" y="987533"/>
                <a:ext cx="177836" cy="16632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52ADB3A-D5F0-D881-BFD2-A1FE834CEF7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15894" y="969455"/>
                  <a:ext cx="213475" cy="52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EA8B582-D87F-6A9B-00B2-05F40D91AFE7}"/>
                    </a:ext>
                  </a:extLst>
                </p14:cNvPr>
                <p14:cNvContentPartPr/>
                <p14:nvPr/>
              </p14:nvContentPartPr>
              <p14:xfrm>
                <a:off x="1010977" y="1024315"/>
                <a:ext cx="18551" cy="118344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EA8B582-D87F-6A9B-00B2-05F40D91AFE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3153" y="1006636"/>
                  <a:ext cx="54562" cy="154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7747A38-855D-A7A0-7880-0F7C86C5045D}"/>
                    </a:ext>
                  </a:extLst>
                </p14:cNvPr>
                <p14:cNvContentPartPr/>
                <p14:nvPr/>
              </p14:nvContentPartPr>
              <p14:xfrm>
                <a:off x="992426" y="1149696"/>
                <a:ext cx="133377" cy="31985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7747A38-855D-A7A0-7880-0F7C86C5045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74402" y="1131727"/>
                  <a:ext cx="169064" cy="67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38AD656-48E5-A22B-E85F-655D1A1C717B}"/>
                    </a:ext>
                  </a:extLst>
                </p14:cNvPr>
                <p14:cNvContentPartPr/>
                <p14:nvPr/>
              </p14:nvContentPartPr>
              <p14:xfrm>
                <a:off x="1159067" y="1075491"/>
                <a:ext cx="70687" cy="74525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38AD656-48E5-A22B-E85F-655D1A1C717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1035" y="1057850"/>
                  <a:ext cx="106391" cy="110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6EC1D6E-0944-81E4-E14F-930A5F2E914B}"/>
                    </a:ext>
                  </a:extLst>
                </p14:cNvPr>
                <p14:cNvContentPartPr/>
                <p14:nvPr/>
              </p14:nvContentPartPr>
              <p14:xfrm>
                <a:off x="1270695" y="1042227"/>
                <a:ext cx="101712" cy="108109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6EC1D6E-0944-81E4-E14F-930A5F2E914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252725" y="1024269"/>
                  <a:ext cx="137293" cy="143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D7FA1A0-477E-A072-56D7-DABE9251DD25}"/>
                    </a:ext>
                  </a:extLst>
                </p14:cNvPr>
                <p14:cNvContentPartPr/>
                <p14:nvPr/>
              </p14:nvContentPartPr>
              <p14:xfrm>
                <a:off x="1397035" y="1015999"/>
                <a:ext cx="48937" cy="122502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D7FA1A0-477E-A072-56D7-DABE9251DD2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379403" y="998344"/>
                  <a:ext cx="84560" cy="158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6EF6ED1-F804-04A3-F364-563D8FD509A6}"/>
                    </a:ext>
                  </a:extLst>
                </p14:cNvPr>
                <p14:cNvContentPartPr/>
                <p14:nvPr/>
              </p14:nvContentPartPr>
              <p14:xfrm>
                <a:off x="1508023" y="1010882"/>
                <a:ext cx="82201" cy="128899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6EF6ED1-F804-04A3-F364-563D8FD509A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490357" y="993239"/>
                  <a:ext cx="117894" cy="1645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B6CC24A-85E3-1D04-E60E-254554EEE9F5}"/>
                    </a:ext>
                  </a:extLst>
                </p14:cNvPr>
                <p14:cNvContentPartPr/>
                <p14:nvPr/>
              </p14:nvContentPartPr>
              <p14:xfrm>
                <a:off x="1605896" y="990731"/>
                <a:ext cx="132737" cy="131458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B6CC24A-85E3-1D04-E60E-254554EEE9F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87910" y="972772"/>
                  <a:ext cx="168349" cy="167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7BE4CDE-E2F3-A0B9-D729-9E3C8E41B3FE}"/>
                    </a:ext>
                  </a:extLst>
                </p14:cNvPr>
                <p14:cNvContentPartPr/>
                <p14:nvPr/>
              </p14:nvContentPartPr>
              <p14:xfrm>
                <a:off x="1751428" y="971860"/>
                <a:ext cx="65569" cy="152568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7BE4CDE-E2F3-A0B9-D729-9E3C8E41B3F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33775" y="954187"/>
                  <a:ext cx="101236" cy="188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2634E02-F3E6-A86E-23C3-24B11277FF16}"/>
                    </a:ext>
                  </a:extLst>
                </p14:cNvPr>
                <p14:cNvContentPartPr/>
                <p14:nvPr/>
              </p14:nvContentPartPr>
              <p14:xfrm>
                <a:off x="1818276" y="981775"/>
                <a:ext cx="194148" cy="162803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2634E02-F3E6-A86E-23C3-24B11277FF1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800659" y="963766"/>
                  <a:ext cx="229742" cy="1984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C88B954-7C59-4A02-3094-7842E6D462B1}"/>
              </a:ext>
            </a:extLst>
          </p:cNvPr>
          <p:cNvGrpSpPr/>
          <p:nvPr/>
        </p:nvGrpSpPr>
        <p:grpSpPr>
          <a:xfrm>
            <a:off x="52710" y="1405895"/>
            <a:ext cx="1517683" cy="275071"/>
            <a:chOff x="52710" y="1405895"/>
            <a:chExt cx="1517683" cy="2750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D2113D4-4F71-D0E9-7970-D71EB7607A50}"/>
                    </a:ext>
                  </a:extLst>
                </p14:cNvPr>
                <p14:cNvContentPartPr/>
                <p14:nvPr/>
              </p14:nvContentPartPr>
              <p14:xfrm>
                <a:off x="91411" y="1502810"/>
                <a:ext cx="48617" cy="168241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D2113D4-4F71-D0E9-7970-D71EB7607A5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405" y="1484836"/>
                  <a:ext cx="84269" cy="203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7DCB1E4-69E9-0BD5-21BA-8F6C6721735A}"/>
                    </a:ext>
                  </a:extLst>
                </p14:cNvPr>
                <p14:cNvContentPartPr/>
                <p14:nvPr/>
              </p14:nvContentPartPr>
              <p14:xfrm>
                <a:off x="52710" y="1523600"/>
                <a:ext cx="157366" cy="157366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7DCB1E4-69E9-0BD5-21BA-8F6C6721735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5065" y="1505636"/>
                  <a:ext cx="193016" cy="192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D2F716F-41C4-ABE5-8910-8841927E2217}"/>
                    </a:ext>
                  </a:extLst>
                </p14:cNvPr>
                <p14:cNvContentPartPr/>
                <p14:nvPr/>
              </p14:nvContentPartPr>
              <p14:xfrm>
                <a:off x="228946" y="1536394"/>
                <a:ext cx="40941" cy="10875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D2F716F-41C4-ABE5-8910-8841927E221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0989" y="1519204"/>
                  <a:ext cx="76495" cy="456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2CF0AF6-4059-555C-8F1C-10F24BD56D04}"/>
                    </a:ext>
                  </a:extLst>
                </p14:cNvPr>
                <p14:cNvContentPartPr/>
                <p14:nvPr/>
              </p14:nvContentPartPr>
              <p14:xfrm>
                <a:off x="251016" y="1560382"/>
                <a:ext cx="63330" cy="24309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2CF0AF6-4059-555C-8F1C-10F24BD56D0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3025" y="1542865"/>
                  <a:ext cx="98953" cy="59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0237B5C-D5F6-F4A4-2862-F0414821C216}"/>
                    </a:ext>
                  </a:extLst>
                </p14:cNvPr>
                <p14:cNvContentPartPr/>
                <p14:nvPr/>
              </p14:nvContentPartPr>
              <p14:xfrm>
                <a:off x="402944" y="1482019"/>
                <a:ext cx="99153" cy="141693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0237B5C-D5F6-F4A4-2862-F0414821C21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84981" y="1464038"/>
                  <a:ext cx="134719" cy="177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E24CA46-378E-2558-7D4A-05702D0802DC}"/>
                    </a:ext>
                  </a:extLst>
                </p14:cNvPr>
                <p14:cNvContentPartPr/>
                <p14:nvPr/>
              </p14:nvContentPartPr>
              <p14:xfrm>
                <a:off x="1005860" y="1439160"/>
                <a:ext cx="216538" cy="141693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E24CA46-378E-2558-7D4A-05702D0802D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88235" y="1421538"/>
                  <a:ext cx="252148" cy="177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418F961-528D-B7BE-51D3-B04C6F02A58C}"/>
                    </a:ext>
                  </a:extLst>
                </p14:cNvPr>
                <p14:cNvContentPartPr/>
                <p14:nvPr/>
              </p14:nvContentPartPr>
              <p14:xfrm>
                <a:off x="1288926" y="1431483"/>
                <a:ext cx="128899" cy="114826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418F961-528D-B7BE-51D3-B04C6F02A58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71283" y="1413845"/>
                  <a:ext cx="164544" cy="150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DD746CB1-BD76-D10E-3B35-3E58C517F48C}"/>
                    </a:ext>
                  </a:extLst>
                </p14:cNvPr>
                <p14:cNvContentPartPr/>
                <p14:nvPr/>
              </p14:nvContentPartPr>
              <p14:xfrm>
                <a:off x="1487872" y="1405895"/>
                <a:ext cx="11195" cy="155447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DD746CB1-BD76-D10E-3B35-3E58C517F48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69816" y="1388263"/>
                  <a:ext cx="46947" cy="191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58820F3-8F4B-7F6E-A9DB-82BB92E8D469}"/>
                    </a:ext>
                  </a:extLst>
                </p14:cNvPr>
                <p14:cNvContentPartPr/>
                <p14:nvPr/>
              </p14:nvContentPartPr>
              <p14:xfrm>
                <a:off x="1420384" y="1450034"/>
                <a:ext cx="150009" cy="132417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58820F3-8F4B-7F6E-A9DB-82BB92E8D46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402757" y="1432402"/>
                  <a:ext cx="185623" cy="1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E7F709FA-27FD-E70F-465B-9885276F6599}"/>
              </a:ext>
            </a:extLst>
          </p:cNvPr>
          <p:cNvGrpSpPr/>
          <p:nvPr/>
        </p:nvGrpSpPr>
        <p:grpSpPr>
          <a:xfrm>
            <a:off x="2415754" y="906291"/>
            <a:ext cx="676481" cy="253960"/>
            <a:chOff x="2415754" y="906291"/>
            <a:chExt cx="676481" cy="2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C5F2986-2B78-48E7-7FEB-579A67DBFCAA}"/>
                    </a:ext>
                  </a:extLst>
                </p14:cNvPr>
                <p14:cNvContentPartPr/>
                <p14:nvPr/>
              </p14:nvContentPartPr>
              <p14:xfrm>
                <a:off x="2415754" y="943394"/>
                <a:ext cx="170160" cy="213979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C5F2986-2B78-48E7-7FEB-579A67DBFCA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97767" y="925382"/>
                  <a:ext cx="205775" cy="249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B67429E-F66A-D23B-6F20-E7B7594745A7}"/>
                    </a:ext>
                  </a:extLst>
                </p14:cNvPr>
                <p14:cNvContentPartPr/>
                <p14:nvPr/>
              </p14:nvContentPartPr>
              <p14:xfrm>
                <a:off x="2641887" y="963544"/>
                <a:ext cx="170480" cy="196707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B67429E-F66A-D23B-6F20-E7B7594745A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624264" y="945563"/>
                  <a:ext cx="206087" cy="23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C88F9C9-C34F-1ECA-110B-6E772B9EDDDA}"/>
                    </a:ext>
                  </a:extLst>
                </p14:cNvPr>
                <p14:cNvContentPartPr/>
                <p14:nvPr/>
              </p14:nvContentPartPr>
              <p14:xfrm>
                <a:off x="2946064" y="906291"/>
                <a:ext cx="42220" cy="210781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C88F9C9-C34F-1ECA-110B-6E772B9EDDD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928382" y="888636"/>
                  <a:ext cx="77945" cy="246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58DC300-2FFF-2F18-AAB0-0DB226632444}"/>
                    </a:ext>
                  </a:extLst>
                </p14:cNvPr>
                <p14:cNvContentPartPr/>
                <p14:nvPr/>
              </p14:nvContentPartPr>
              <p14:xfrm>
                <a:off x="2916318" y="1049903"/>
                <a:ext cx="175917" cy="103951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58DC300-2FFF-2F18-AAB0-0DB22663244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898690" y="1031856"/>
                  <a:ext cx="211532" cy="13968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0FF1C87E-5AD8-112F-7279-3E4113976A89}"/>
              </a:ext>
            </a:extLst>
          </p:cNvPr>
          <p:cNvGrpSpPr/>
          <p:nvPr/>
        </p:nvGrpSpPr>
        <p:grpSpPr>
          <a:xfrm>
            <a:off x="24243" y="578126"/>
            <a:ext cx="3806523" cy="3020334"/>
            <a:chOff x="24243" y="578126"/>
            <a:chExt cx="3806523" cy="30203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3AA4C6E-CC07-3541-2D27-B930B8F9C9AB}"/>
                    </a:ext>
                  </a:extLst>
                </p14:cNvPr>
                <p14:cNvContentPartPr/>
                <p14:nvPr/>
              </p14:nvContentPartPr>
              <p14:xfrm>
                <a:off x="48552" y="785068"/>
                <a:ext cx="3782214" cy="70047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3AA4C6E-CC07-3541-2D27-B930B8F9C9A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0552" y="767015"/>
                  <a:ext cx="3817855" cy="1057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184449C-721E-5DC5-2375-C559F85B20F2}"/>
                    </a:ext>
                  </a:extLst>
                </p14:cNvPr>
                <p14:cNvContentPartPr/>
                <p14:nvPr/>
              </p14:nvContentPartPr>
              <p14:xfrm>
                <a:off x="72540" y="1302584"/>
                <a:ext cx="3241670" cy="35503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184449C-721E-5DC5-2375-C559F85B20F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4901" y="1284832"/>
                  <a:ext cx="3277309" cy="71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4297788-A728-D5B4-2992-5E1185DDB1E1}"/>
                    </a:ext>
                  </a:extLst>
                </p14:cNvPr>
                <p14:cNvContentPartPr/>
                <p14:nvPr/>
              </p14:nvContentPartPr>
              <p14:xfrm>
                <a:off x="71581" y="1707513"/>
                <a:ext cx="3593823" cy="74205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4297788-A728-D5B4-2992-5E1185DDB1E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581" y="1689502"/>
                  <a:ext cx="3629462" cy="109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79CD865-9C48-B1EE-F278-3CE96C6FCACD}"/>
                    </a:ext>
                  </a:extLst>
                </p14:cNvPr>
                <p14:cNvContentPartPr/>
                <p14:nvPr/>
              </p14:nvContentPartPr>
              <p14:xfrm>
                <a:off x="49831" y="2115001"/>
                <a:ext cx="3263100" cy="93716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79CD865-9C48-B1EE-F278-3CE96C6FCAC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1833" y="2097407"/>
                  <a:ext cx="3298737" cy="1292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33C3E18-AA52-ABA3-2B7E-74D7E2A2C42C}"/>
                    </a:ext>
                  </a:extLst>
                </p14:cNvPr>
                <p14:cNvContentPartPr/>
                <p14:nvPr/>
              </p14:nvContentPartPr>
              <p14:xfrm>
                <a:off x="24243" y="2378236"/>
                <a:ext cx="3494031" cy="167281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33C3E18-AA52-ABA3-2B7E-74D7E2A2C42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604" y="2360249"/>
                  <a:ext cx="3529670" cy="202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38A6F8C-DC54-1065-2AE5-80F76302938A}"/>
                    </a:ext>
                  </a:extLst>
                </p14:cNvPr>
                <p14:cNvContentPartPr/>
                <p14:nvPr/>
              </p14:nvContentPartPr>
              <p14:xfrm>
                <a:off x="631636" y="578126"/>
                <a:ext cx="202784" cy="3020334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38A6F8C-DC54-1065-2AE5-80F76302938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3659" y="560486"/>
                  <a:ext cx="238379" cy="3055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C10AAD3-CBE0-772F-A4CD-9FD1A944C381}"/>
                    </a:ext>
                  </a:extLst>
                </p14:cNvPr>
                <p14:cNvContentPartPr/>
                <p14:nvPr/>
              </p14:nvContentPartPr>
              <p14:xfrm>
                <a:off x="30320" y="2895432"/>
                <a:ext cx="3336985" cy="431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C10AAD3-CBE0-772F-A4CD-9FD1A944C38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2679" y="2877800"/>
                  <a:ext cx="3372627" cy="78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6B4A661-CD7A-0A3F-C1B8-F41550C550E4}"/>
                    </a:ext>
                  </a:extLst>
                </p14:cNvPr>
                <p14:cNvContentPartPr/>
                <p14:nvPr/>
              </p14:nvContentPartPr>
              <p14:xfrm>
                <a:off x="46952" y="3250145"/>
                <a:ext cx="3216082" cy="6301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6B4A661-CD7A-0A3F-C1B8-F41550C550E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953" y="3232502"/>
                  <a:ext cx="3251720" cy="986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B678FDDD-C469-7626-6C79-7B6EB3B43835}"/>
              </a:ext>
            </a:extLst>
          </p:cNvPr>
          <p:cNvGrpSpPr/>
          <p:nvPr/>
        </p:nvGrpSpPr>
        <p:grpSpPr>
          <a:xfrm>
            <a:off x="66463" y="1784596"/>
            <a:ext cx="2952527" cy="1106678"/>
            <a:chOff x="66463" y="1784596"/>
            <a:chExt cx="2952527" cy="11066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AABA2A5-4882-E957-3C55-A63F7317653D}"/>
                    </a:ext>
                  </a:extLst>
                </p14:cNvPr>
                <p14:cNvContentPartPr/>
                <p14:nvPr/>
              </p14:nvContentPartPr>
              <p14:xfrm>
                <a:off x="66463" y="1915735"/>
                <a:ext cx="100752" cy="209181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AABA2A5-4882-E957-3C55-A63F7317653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8831" y="1898124"/>
                  <a:ext cx="136375" cy="244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05B64E4-8895-5BD0-880D-141FDEC8D2A4}"/>
                    </a:ext>
                  </a:extLst>
                </p14:cNvPr>
                <p14:cNvContentPartPr/>
                <p14:nvPr/>
              </p14:nvContentPartPr>
              <p14:xfrm>
                <a:off x="180009" y="1935885"/>
                <a:ext cx="61731" cy="130498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05B64E4-8895-5BD0-880D-141FDEC8D2A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62064" y="1917910"/>
                  <a:ext cx="97262" cy="1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25B3D28-9F8E-F5CA-6E65-059AD2EB0890}"/>
                    </a:ext>
                  </a:extLst>
                </p14:cNvPr>
                <p14:cNvContentPartPr/>
                <p14:nvPr/>
              </p14:nvContentPartPr>
              <p14:xfrm>
                <a:off x="325541" y="1986741"/>
                <a:ext cx="39981" cy="133697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25B3D28-9F8E-F5CA-6E65-059AD2EB089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07532" y="1968723"/>
                  <a:ext cx="75640" cy="169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C44AF68-49C6-9D67-F96D-5F9F5BDDBEDA}"/>
                    </a:ext>
                  </a:extLst>
                </p14:cNvPr>
                <p14:cNvContentPartPr/>
                <p14:nvPr/>
              </p14:nvContentPartPr>
              <p14:xfrm>
                <a:off x="389191" y="1920532"/>
                <a:ext cx="42860" cy="136895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C44AF68-49C6-9D67-F96D-5F9F5BDDBED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71183" y="1902519"/>
                  <a:ext cx="78517" cy="17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EC5813-C5EC-5386-5D99-F659F5866969}"/>
                    </a:ext>
                  </a:extLst>
                </p14:cNvPr>
                <p14:cNvContentPartPr/>
                <p14:nvPr/>
              </p14:nvContentPartPr>
              <p14:xfrm>
                <a:off x="425014" y="1842169"/>
                <a:ext cx="138495" cy="23221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EC5813-C5EC-5386-5D99-F659F586696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07387" y="1824168"/>
                  <a:ext cx="174108" cy="2678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BF8A2E4-7897-2FFE-D47C-E6549F344238}"/>
                    </a:ext>
                  </a:extLst>
                </p14:cNvPr>
                <p14:cNvContentPartPr/>
                <p14:nvPr/>
              </p14:nvContentPartPr>
              <p14:xfrm>
                <a:off x="915662" y="1869676"/>
                <a:ext cx="120263" cy="213339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BF8A2E4-7897-2FFE-D47C-E6549F34423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897712" y="1851688"/>
                  <a:ext cx="155803" cy="248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6872584-D184-DBE6-B9E9-5804A2C0044A}"/>
                    </a:ext>
                  </a:extLst>
                </p14:cNvPr>
                <p14:cNvContentPartPr/>
                <p14:nvPr/>
              </p14:nvContentPartPr>
              <p14:xfrm>
                <a:off x="1117167" y="1950918"/>
                <a:ext cx="92436" cy="130498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6872584-D184-DBE6-B9E9-5804A2C0044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99183" y="1932943"/>
                  <a:ext cx="128044" cy="1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D9A6DA6-4CCC-5B8D-6FE4-EDBFEA664EC3}"/>
                    </a:ext>
                  </a:extLst>
                </p14:cNvPr>
                <p14:cNvContentPartPr/>
                <p14:nvPr/>
              </p14:nvContentPartPr>
              <p14:xfrm>
                <a:off x="1227835" y="1947080"/>
                <a:ext cx="122822" cy="133697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D9A6DA6-4CCC-5B8D-6FE4-EDBFEA664EC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210186" y="1929469"/>
                  <a:ext cx="158480" cy="1692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4DCF4D2-62ED-0AB5-CBAE-0266DB0D96B0}"/>
                    </a:ext>
                  </a:extLst>
                </p14:cNvPr>
                <p14:cNvContentPartPr/>
                <p14:nvPr/>
              </p14:nvContentPartPr>
              <p14:xfrm>
                <a:off x="1375925" y="1933006"/>
                <a:ext cx="34864" cy="139134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4DCF4D2-62ED-0AB5-CBAE-0266DB0D96B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357954" y="1915390"/>
                  <a:ext cx="70447" cy="17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47036C7-D3E0-6E4B-BEED-BE0D8469106B}"/>
                    </a:ext>
                  </a:extLst>
                </p14:cNvPr>
                <p14:cNvContentPartPr/>
                <p14:nvPr/>
              </p14:nvContentPartPr>
              <p14:xfrm>
                <a:off x="1487232" y="1941642"/>
                <a:ext cx="96275" cy="132098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47036C7-D3E0-6E4B-BEED-BE0D8469106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469270" y="1923645"/>
                  <a:ext cx="131839" cy="167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C46DA95-B871-4ACD-7F1F-904A5874B51F}"/>
                    </a:ext>
                  </a:extLst>
                </p14:cNvPr>
                <p14:cNvContentPartPr/>
                <p14:nvPr/>
              </p14:nvContentPartPr>
              <p14:xfrm>
                <a:off x="1592143" y="1936845"/>
                <a:ext cx="131138" cy="101072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C46DA95-B871-4ACD-7F1F-904A5874B51F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574130" y="1918796"/>
                  <a:ext cx="166805" cy="136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0721807-8FD2-5B7D-75A8-0195DA632B8B}"/>
                    </a:ext>
                  </a:extLst>
                </p14:cNvPr>
                <p14:cNvContentPartPr/>
                <p14:nvPr/>
              </p14:nvContentPartPr>
              <p14:xfrm>
                <a:off x="1737994" y="1914135"/>
                <a:ext cx="52135" cy="143292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0721807-8FD2-5B7D-75A8-0195DA632B8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720016" y="1896494"/>
                  <a:ext cx="87731" cy="178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2C0A99B1-CC34-C529-97D7-DF05AF77B4E0}"/>
                    </a:ext>
                  </a:extLst>
                </p14:cNvPr>
                <p14:cNvContentPartPr/>
                <p14:nvPr/>
              </p14:nvContentPartPr>
              <p14:xfrm>
                <a:off x="1899518" y="1947719"/>
                <a:ext cx="118984" cy="130498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2C0A99B1-CC34-C529-97D7-DF05AF77B4E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881490" y="1929744"/>
                  <a:ext cx="154679" cy="166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29B9476-5611-459A-36BE-FFC20A617697}"/>
                    </a:ext>
                  </a:extLst>
                </p14:cNvPr>
                <p14:cNvContentPartPr/>
                <p14:nvPr/>
              </p14:nvContentPartPr>
              <p14:xfrm>
                <a:off x="2323957" y="1852724"/>
                <a:ext cx="146491" cy="210141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29B9476-5611-459A-36BE-FFC20A61769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305961" y="1835062"/>
                  <a:ext cx="182124" cy="2458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FC1A4C9A-FE4E-9536-DED9-A74375D0509C}"/>
                    </a:ext>
                  </a:extLst>
                </p14:cNvPr>
                <p14:cNvContentPartPr/>
                <p14:nvPr/>
              </p14:nvContentPartPr>
              <p14:xfrm>
                <a:off x="2507231" y="1857202"/>
                <a:ext cx="143932" cy="152248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FC1A4C9A-FE4E-9536-DED9-A74375D0509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489599" y="1839206"/>
                  <a:ext cx="179555" cy="1878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86C2BFD-D25F-9F0E-E890-66A4FA0C52C1}"/>
                    </a:ext>
                  </a:extLst>
                </p14:cNvPr>
                <p14:cNvContentPartPr/>
                <p14:nvPr/>
              </p14:nvContentPartPr>
              <p14:xfrm>
                <a:off x="2750636" y="1784596"/>
                <a:ext cx="27827" cy="181994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86C2BFD-D25F-9F0E-E890-66A4FA0C52C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732567" y="1766612"/>
                  <a:ext cx="63605" cy="217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4B063D9-9C51-43A7-48C6-1213FF6FA671}"/>
                    </a:ext>
                  </a:extLst>
                </p14:cNvPr>
                <p14:cNvContentPartPr/>
                <p14:nvPr/>
              </p14:nvContentPartPr>
              <p14:xfrm>
                <a:off x="2725688" y="1920852"/>
                <a:ext cx="126660" cy="108749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4B063D9-9C51-43A7-48C6-1213FF6FA67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708056" y="1902847"/>
                  <a:ext cx="162283" cy="1443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3370E02-2CA2-B511-82EB-C98C4A32A955}"/>
                    </a:ext>
                  </a:extLst>
                </p14:cNvPr>
                <p14:cNvContentPartPr/>
                <p14:nvPr/>
              </p14:nvContentPartPr>
              <p14:xfrm>
                <a:off x="105804" y="2312028"/>
                <a:ext cx="57893" cy="168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3370E02-2CA2-B511-82EB-C98C4A32A95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7825" y="2294024"/>
                  <a:ext cx="93492" cy="204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2BBACCC-CF3D-3BF0-597D-DCF654633563}"/>
                    </a:ext>
                  </a:extLst>
                </p14:cNvPr>
                <p14:cNvContentPartPr/>
                <p14:nvPr/>
              </p14:nvContentPartPr>
              <p14:xfrm>
                <a:off x="67103" y="2336656"/>
                <a:ext cx="155766" cy="146811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2BBACCC-CF3D-3BF0-597D-DCF65463356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116" y="2318664"/>
                  <a:ext cx="191380" cy="182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AA57D094-35E2-7FF1-0261-7BBF7E8835C9}"/>
                    </a:ext>
                  </a:extLst>
                </p14:cNvPr>
                <p14:cNvContentPartPr/>
                <p14:nvPr/>
              </p14:nvContentPartPr>
              <p14:xfrm>
                <a:off x="237902" y="2347531"/>
                <a:ext cx="48937" cy="14393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AA57D094-35E2-7FF1-0261-7BBF7E8835C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20270" y="2329540"/>
                  <a:ext cx="84560" cy="50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2BBD91B-2B22-500A-57B4-E47EADB01F3B}"/>
                    </a:ext>
                  </a:extLst>
                </p14:cNvPr>
                <p14:cNvContentPartPr/>
                <p14:nvPr/>
              </p14:nvContentPartPr>
              <p14:xfrm>
                <a:off x="262531" y="2392310"/>
                <a:ext cx="72926" cy="25908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2BBD91B-2B22-500A-57B4-E47EADB01F3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44480" y="2374318"/>
                  <a:ext cx="108667" cy="615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C137308-433F-5EF0-A7E2-18B6BB7A5C37}"/>
                    </a:ext>
                  </a:extLst>
                </p14:cNvPr>
                <p14:cNvContentPartPr/>
                <p14:nvPr/>
              </p14:nvContentPartPr>
              <p14:xfrm>
                <a:off x="377676" y="2317145"/>
                <a:ext cx="69087" cy="147131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C137308-433F-5EF0-A7E2-18B6BB7A5C3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59685" y="2299518"/>
                  <a:ext cx="104710" cy="1827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EB67BB2-760D-B623-67EF-AB24BACB6F67}"/>
                    </a:ext>
                  </a:extLst>
                </p14:cNvPr>
                <p14:cNvContentPartPr/>
                <p14:nvPr/>
              </p14:nvContentPartPr>
              <p14:xfrm>
                <a:off x="882398" y="2297954"/>
                <a:ext cx="71646" cy="1266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EB67BB2-760D-B623-67EF-AB24BACB6F67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64757" y="2280322"/>
                  <a:ext cx="107289" cy="162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B2F1E01-6C66-E3E3-A75B-750FE5BCE8B6}"/>
                    </a:ext>
                  </a:extLst>
                </p14:cNvPr>
                <p14:cNvContentPartPr/>
                <p14:nvPr/>
              </p14:nvContentPartPr>
              <p14:xfrm>
                <a:off x="877280" y="2269488"/>
                <a:ext cx="113866" cy="71966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B2F1E01-6C66-E3E3-A75B-750FE5BCE8B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59320" y="2251856"/>
                  <a:ext cx="149427" cy="107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B6783FF-8140-A4AB-9DC0-55A8289859BD}"/>
                    </a:ext>
                  </a:extLst>
                </p14:cNvPr>
                <p14:cNvContentPartPr/>
                <p14:nvPr/>
              </p14:nvContentPartPr>
              <p14:xfrm>
                <a:off x="1021212" y="2273965"/>
                <a:ext cx="135296" cy="140734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B6783FF-8140-A4AB-9DC0-55A8289859BD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03221" y="2255968"/>
                  <a:ext cx="170919" cy="176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E3EF08C-FD18-B408-A6B5-C289B1CD49CB}"/>
                    </a:ext>
                  </a:extLst>
                </p14:cNvPr>
                <p14:cNvContentPartPr/>
                <p14:nvPr/>
              </p14:nvContentPartPr>
              <p14:xfrm>
                <a:off x="1024091" y="2318744"/>
                <a:ext cx="188391" cy="31985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E3EF08C-FD18-B408-A6B5-C289B1CD49C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06115" y="2300775"/>
                  <a:ext cx="223984" cy="675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75EDF7A-C088-5EE9-B988-F70A52020719}"/>
                    </a:ext>
                  </a:extLst>
                </p14:cNvPr>
                <p14:cNvContentPartPr/>
                <p14:nvPr/>
              </p14:nvContentPartPr>
              <p14:xfrm>
                <a:off x="1300760" y="2181529"/>
                <a:ext cx="199586" cy="251721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75EDF7A-C088-5EE9-B988-F70A5202071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283139" y="2163523"/>
                  <a:ext cx="235188" cy="2873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9CD284A-102A-4B58-7377-A09450760814}"/>
                    </a:ext>
                  </a:extLst>
                </p14:cNvPr>
                <p14:cNvContentPartPr/>
                <p14:nvPr/>
              </p14:nvContentPartPr>
              <p14:xfrm>
                <a:off x="1558559" y="2205198"/>
                <a:ext cx="141693" cy="37102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9CD284A-102A-4B58-7377-A0945076081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540892" y="2187187"/>
                  <a:ext cx="177387" cy="72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55B6F25B-DE69-F2C1-5752-AC9C4A57448C}"/>
                    </a:ext>
                  </a:extLst>
                </p14:cNvPr>
                <p14:cNvContentPartPr/>
                <p14:nvPr/>
              </p14:nvContentPartPr>
              <p14:xfrm>
                <a:off x="1604297" y="2255414"/>
                <a:ext cx="29106" cy="89878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55B6F25B-DE69-F2C1-5752-AC9C4A57448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586330" y="2237438"/>
                  <a:ext cx="64680" cy="125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64C7756-88FF-01AD-1030-5E7E97597193}"/>
                    </a:ext>
                  </a:extLst>
                </p14:cNvPr>
                <p14:cNvContentPartPr/>
                <p14:nvPr/>
              </p14:nvContentPartPr>
              <p14:xfrm>
                <a:off x="1624448" y="2312347"/>
                <a:ext cx="155447" cy="47018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64C7756-88FF-01AD-1030-5E7E9759719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606456" y="2294401"/>
                  <a:ext cx="191070" cy="82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476AF06-D563-8502-84B9-10522806FD61}"/>
                    </a:ext>
                  </a:extLst>
                </p14:cNvPr>
                <p14:cNvContentPartPr/>
                <p14:nvPr/>
              </p14:nvContentPartPr>
              <p14:xfrm>
                <a:off x="1780854" y="2177371"/>
                <a:ext cx="156086" cy="236368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476AF06-D563-8502-84B9-10522806FD6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62872" y="2159355"/>
                  <a:ext cx="191691" cy="2720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6163289-3B8C-2517-E144-B30990399441}"/>
                    </a:ext>
                  </a:extLst>
                </p14:cNvPr>
                <p14:cNvContentPartPr/>
                <p14:nvPr/>
              </p14:nvContentPartPr>
              <p14:xfrm>
                <a:off x="1953572" y="2314906"/>
                <a:ext cx="1919" cy="4158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6163289-3B8C-2517-E144-B3099039944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934766" y="2297581"/>
                  <a:ext cx="39915" cy="38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017F039-046D-2CFB-744C-B3B713C37D69}"/>
                    </a:ext>
                  </a:extLst>
                </p14:cNvPr>
                <p14:cNvContentPartPr/>
                <p14:nvPr/>
              </p14:nvContentPartPr>
              <p14:xfrm>
                <a:off x="102606" y="2611726"/>
                <a:ext cx="95955" cy="279548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017F039-046D-2CFB-744C-B3B713C37D6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4569" y="2593737"/>
                  <a:ext cx="131668" cy="315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7F9BE4B-DF28-B0C9-2525-5EFD2158C2C3}"/>
                    </a:ext>
                  </a:extLst>
                </p14:cNvPr>
                <p14:cNvContentPartPr/>
                <p14:nvPr/>
              </p14:nvContentPartPr>
              <p14:xfrm>
                <a:off x="219671" y="2688810"/>
                <a:ext cx="38702" cy="142013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7F9BE4B-DF28-B0C9-2525-5EFD2158C2C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02112" y="2670834"/>
                  <a:ext cx="74179" cy="1776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EA94C32-E62A-C5A1-937B-6084F3A411DF}"/>
                    </a:ext>
                  </a:extLst>
                </p14:cNvPr>
                <p14:cNvContentPartPr/>
                <p14:nvPr/>
              </p14:nvContentPartPr>
              <p14:xfrm>
                <a:off x="368081" y="2744463"/>
                <a:ext cx="30066" cy="128259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EA94C32-E62A-C5A1-937B-6084F3A411D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50185" y="2726500"/>
                  <a:ext cx="65501" cy="1638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2BACAEBF-3C9E-6463-9980-05F03407C0A1}"/>
                    </a:ext>
                  </a:extLst>
                </p14:cNvPr>
                <p14:cNvContentPartPr/>
                <p14:nvPr/>
              </p14:nvContentPartPr>
              <p14:xfrm>
                <a:off x="436528" y="2687850"/>
                <a:ext cx="156726" cy="145531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2BACAEBF-3C9E-6463-9980-05F03407C0A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18914" y="2670199"/>
                  <a:ext cx="192313" cy="181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3E2B33B-E952-FDA9-AA9F-F6CEB19B2123}"/>
                    </a:ext>
                  </a:extLst>
                </p14:cNvPr>
                <p14:cNvContentPartPr/>
                <p14:nvPr/>
              </p14:nvContentPartPr>
              <p14:xfrm>
                <a:off x="580141" y="2660023"/>
                <a:ext cx="79003" cy="167281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3E2B33B-E952-FDA9-AA9F-F6CEB19B212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62186" y="2642036"/>
                  <a:ext cx="114554" cy="202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7B8E611-39BE-8C7A-B65C-C661BF69B823}"/>
                    </a:ext>
                  </a:extLst>
                </p14:cNvPr>
                <p14:cNvContentPartPr/>
                <p14:nvPr/>
              </p14:nvContentPartPr>
              <p14:xfrm>
                <a:off x="940291" y="2690089"/>
                <a:ext cx="216538" cy="12794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7B8E611-39BE-8C7A-B65C-C661BF69B823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22306" y="2672675"/>
                  <a:ext cx="252148" cy="479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0260225-EA78-C286-CAD8-F04878F98BAB}"/>
                    </a:ext>
                  </a:extLst>
                </p14:cNvPr>
                <p14:cNvContentPartPr/>
                <p14:nvPr/>
              </p14:nvContentPartPr>
              <p14:xfrm>
                <a:off x="1034966" y="2718875"/>
                <a:ext cx="37742" cy="14745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0260225-EA78-C286-CAD8-F04878F98BA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17353" y="2701210"/>
                  <a:ext cx="73327" cy="183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93ED0E2-CBFB-656D-E9DC-FFD046818FBC}"/>
                    </a:ext>
                  </a:extLst>
                </p14:cNvPr>
                <p14:cNvContentPartPr/>
                <p14:nvPr/>
              </p14:nvContentPartPr>
              <p14:xfrm>
                <a:off x="1019613" y="2868565"/>
                <a:ext cx="128579" cy="17272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93ED0E2-CBFB-656D-E9DC-FFD046818FB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01965" y="2850933"/>
                  <a:ext cx="164235" cy="528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8D06692-9C02-4B14-BBC6-D4B236947739}"/>
                    </a:ext>
                  </a:extLst>
                </p14:cNvPr>
                <p14:cNvContentPartPr/>
                <p14:nvPr/>
              </p14:nvContentPartPr>
              <p14:xfrm>
                <a:off x="1200328" y="2777728"/>
                <a:ext cx="129219" cy="81242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8D06692-9C02-4B14-BBC6-D4B23694773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82691" y="2760114"/>
                  <a:ext cx="164853" cy="116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64D9BF8-0B65-D098-9D26-FAEDD25FD532}"/>
                    </a:ext>
                  </a:extLst>
                </p14:cNvPr>
                <p14:cNvContentPartPr/>
                <p14:nvPr/>
              </p14:nvContentPartPr>
              <p14:xfrm>
                <a:off x="1369848" y="2772290"/>
                <a:ext cx="90837" cy="91477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64D9BF8-0B65-D098-9D26-FAEDD25FD53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351896" y="2754283"/>
                  <a:ext cx="126382" cy="127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7955E0D-F6C2-08A0-AF02-2EEF1C231CA7}"/>
                    </a:ext>
                  </a:extLst>
                </p14:cNvPr>
                <p14:cNvContentPartPr/>
                <p14:nvPr/>
              </p14:nvContentPartPr>
              <p14:xfrm>
                <a:off x="1516978" y="2742864"/>
                <a:ext cx="197667" cy="116105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7955E0D-F6C2-08A0-AF02-2EEF1C231CA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98976" y="2725196"/>
                  <a:ext cx="233312" cy="151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0779A48-D3B3-2C7D-AB16-8BF79C825F77}"/>
                    </a:ext>
                  </a:extLst>
                </p14:cNvPr>
                <p14:cNvContentPartPr/>
                <p14:nvPr/>
              </p14:nvContentPartPr>
              <p14:xfrm>
                <a:off x="1732876" y="2737747"/>
                <a:ext cx="126980" cy="122822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0779A48-D3B3-2C7D-AB16-8BF79C825F7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714890" y="2719738"/>
                  <a:ext cx="162592" cy="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278F756-FC64-17D0-2CEE-9F5DC738E6F7}"/>
                    </a:ext>
                  </a:extLst>
                </p14:cNvPr>
                <p14:cNvContentPartPr/>
                <p14:nvPr/>
              </p14:nvContentPartPr>
              <p14:xfrm>
                <a:off x="1860176" y="2708320"/>
                <a:ext cx="96914" cy="1685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278F756-FC64-17D0-2CEE-9F5DC738E6F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842229" y="2690311"/>
                  <a:ext cx="132449" cy="2042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22EB5E5-7BF4-86F5-1A0D-E8A5CEC12414}"/>
                    </a:ext>
                  </a:extLst>
                </p14:cNvPr>
                <p14:cNvContentPartPr/>
                <p14:nvPr/>
              </p14:nvContentPartPr>
              <p14:xfrm>
                <a:off x="1985237" y="2725272"/>
                <a:ext cx="138814" cy="143292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22EB5E5-7BF4-86F5-1A0D-E8A5CEC1241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967209" y="2707631"/>
                  <a:ext cx="174509" cy="178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40B7E65-DF5D-A28D-2759-1EC871C3655C}"/>
                    </a:ext>
                  </a:extLst>
                </p14:cNvPr>
                <p14:cNvContentPartPr/>
                <p14:nvPr/>
              </p14:nvContentPartPr>
              <p14:xfrm>
                <a:off x="2449338" y="2639553"/>
                <a:ext cx="165042" cy="1698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40B7E65-DF5D-A28D-2759-1EC871C3655C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431681" y="2621561"/>
                  <a:ext cx="200717" cy="205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02DA3F1-659F-91D0-606B-36D817F22DE0}"/>
                    </a:ext>
                  </a:extLst>
                </p14:cNvPr>
                <p14:cNvContentPartPr/>
                <p14:nvPr/>
              </p14:nvContentPartPr>
              <p14:xfrm>
                <a:off x="2632292" y="2653946"/>
                <a:ext cx="157686" cy="158325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02DA3F1-659F-91D0-606B-36D817F22DE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614332" y="2635955"/>
                  <a:ext cx="193246" cy="193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072D4F3-DFCC-2239-9653-373AEDC6CCAD}"/>
                    </a:ext>
                  </a:extLst>
                </p14:cNvPr>
                <p14:cNvContentPartPr/>
                <p14:nvPr/>
              </p14:nvContentPartPr>
              <p14:xfrm>
                <a:off x="2797654" y="2552234"/>
                <a:ext cx="221336" cy="129219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072D4F3-DFCC-2239-9653-373AEDC6CCA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779659" y="2534237"/>
                  <a:ext cx="256966" cy="164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74F7DE9-B90A-7AFB-0A4D-8D1D7E95836E}"/>
                    </a:ext>
                  </a:extLst>
                </p14:cNvPr>
                <p14:cNvContentPartPr/>
                <p14:nvPr/>
              </p14:nvContentPartPr>
              <p14:xfrm>
                <a:off x="2915038" y="2584539"/>
                <a:ext cx="38702" cy="248843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74F7DE9-B90A-7AFB-0A4D-8D1D7E95836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897120" y="2566893"/>
                  <a:ext cx="74179" cy="2844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0EE19398-7DE8-F3FD-2B78-1F51CB711333}"/>
              </a:ext>
            </a:extLst>
          </p:cNvPr>
          <p:cNvGrpSpPr/>
          <p:nvPr/>
        </p:nvGrpSpPr>
        <p:grpSpPr>
          <a:xfrm>
            <a:off x="193763" y="3038724"/>
            <a:ext cx="1769085" cy="632342"/>
            <a:chOff x="193763" y="3038724"/>
            <a:chExt cx="1769085" cy="6323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42F3D6D-F656-F39A-841E-613E793E322C}"/>
                    </a:ext>
                  </a:extLst>
                </p14:cNvPr>
                <p14:cNvContentPartPr/>
                <p14:nvPr/>
              </p14:nvContentPartPr>
              <p14:xfrm>
                <a:off x="234384" y="3038724"/>
                <a:ext cx="7037" cy="19063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42F3D6D-F656-F39A-841E-613E793E322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17143" y="3020740"/>
                  <a:ext cx="41870" cy="226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700FADB-281F-B35D-0C88-1556B467E96C}"/>
                    </a:ext>
                  </a:extLst>
                </p14:cNvPr>
                <p14:cNvContentPartPr/>
                <p14:nvPr/>
              </p14:nvContentPartPr>
              <p14:xfrm>
                <a:off x="193763" y="3075507"/>
                <a:ext cx="170480" cy="108109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700FADB-281F-B35D-0C88-1556B467E96C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76140" y="3057549"/>
                  <a:ext cx="206087" cy="143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16E9EED-5CBA-AFC6-DE6E-541BCB255AB1}"/>
                    </a:ext>
                  </a:extLst>
                </p14:cNvPr>
                <p14:cNvContentPartPr/>
                <p14:nvPr/>
              </p14:nvContentPartPr>
              <p14:xfrm>
                <a:off x="375117" y="3098216"/>
                <a:ext cx="68448" cy="14393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16E9EED-5CBA-AFC6-DE6E-541BCB255AB1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57465" y="3080225"/>
                  <a:ext cx="104113" cy="50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CCD1E6C-AC07-A503-137B-E24582F54E62}"/>
                    </a:ext>
                  </a:extLst>
                </p14:cNvPr>
                <p14:cNvContentPartPr/>
                <p14:nvPr/>
              </p14:nvContentPartPr>
              <p14:xfrm>
                <a:off x="422135" y="3127323"/>
                <a:ext cx="64290" cy="49896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CCD1E6C-AC07-A503-137B-E24582F54E62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04437" y="3109606"/>
                  <a:ext cx="100047" cy="85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46DF125-3914-3A01-4D0C-E5AEA6BF0EC5}"/>
                    </a:ext>
                  </a:extLst>
                </p14:cNvPr>
                <p14:cNvContentPartPr/>
                <p14:nvPr/>
              </p14:nvContentPartPr>
              <p14:xfrm>
                <a:off x="468513" y="3044802"/>
                <a:ext cx="197987" cy="136895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46DF125-3914-3A01-4D0C-E5AEA6BF0EC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50514" y="3027196"/>
                  <a:ext cx="233625" cy="1724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699586F-91C3-A5AE-7BCD-92C0CC9E2690}"/>
                    </a:ext>
                  </a:extLst>
                </p14:cNvPr>
                <p14:cNvContentPartPr/>
                <p14:nvPr/>
              </p14:nvContentPartPr>
              <p14:xfrm>
                <a:off x="1327628" y="3083503"/>
                <a:ext cx="218457" cy="147131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699586F-91C3-A5AE-7BCD-92C0CC9E269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309633" y="3065472"/>
                  <a:ext cx="254087" cy="182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A97362D-5109-61D7-F205-F0FEB84237A2}"/>
                    </a:ext>
                  </a:extLst>
                </p14:cNvPr>
                <p14:cNvContentPartPr/>
                <p14:nvPr/>
              </p14:nvContentPartPr>
              <p14:xfrm>
                <a:off x="1570073" y="3060154"/>
                <a:ext cx="70047" cy="1688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A97362D-5109-61D7-F205-F0FEB84237A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552381" y="3042510"/>
                  <a:ext cx="105793" cy="204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D076484-87C5-DBD1-9353-A6E0295A35AA}"/>
                    </a:ext>
                  </a:extLst>
                </p14:cNvPr>
                <p14:cNvContentPartPr/>
                <p14:nvPr/>
              </p14:nvContentPartPr>
              <p14:xfrm>
                <a:off x="1750788" y="3103654"/>
                <a:ext cx="168560" cy="139134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D076484-87C5-DBD1-9353-A6E0295A35AA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733140" y="3086038"/>
                  <a:ext cx="204217" cy="174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6E3C0FE-E7F6-7BEC-92DF-4D1A62C0CC20}"/>
                    </a:ext>
                  </a:extLst>
                </p14:cNvPr>
                <p14:cNvContentPartPr/>
                <p14:nvPr/>
              </p14:nvContentPartPr>
              <p14:xfrm>
                <a:off x="203358" y="3457407"/>
                <a:ext cx="71006" cy="213659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6E3C0FE-E7F6-7BEC-92DF-4D1A62C0CC20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85336" y="3439752"/>
                  <a:ext cx="106689" cy="249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B739A71A-BEFD-F048-AFFD-0F1004E5A9FC}"/>
                    </a:ext>
                  </a:extLst>
                </p14:cNvPr>
                <p14:cNvContentPartPr/>
                <p14:nvPr/>
              </p14:nvContentPartPr>
              <p14:xfrm>
                <a:off x="251016" y="3493870"/>
                <a:ext cx="158645" cy="151289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B739A71A-BEFD-F048-AFFD-0F1004E5A9F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33029" y="3476262"/>
                  <a:ext cx="194259" cy="186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A3D37AE-C1F1-E6D9-7EB5-16893E8E436E}"/>
                    </a:ext>
                  </a:extLst>
                </p14:cNvPr>
                <p14:cNvContentPartPr/>
                <p14:nvPr/>
              </p14:nvContentPartPr>
              <p14:xfrm>
                <a:off x="426613" y="3546965"/>
                <a:ext cx="21430" cy="90517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A3D37AE-C1F1-E6D9-7EB5-16893E8E436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08755" y="3529005"/>
                  <a:ext cx="56790" cy="1260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EF52FDB-C6BC-9F89-B764-F5342CB995E0}"/>
                    </a:ext>
                  </a:extLst>
                </p14:cNvPr>
                <p14:cNvContentPartPr/>
                <p14:nvPr/>
              </p14:nvContentPartPr>
              <p14:xfrm>
                <a:off x="444844" y="3465723"/>
                <a:ext cx="118664" cy="80602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EF52FDB-C6BC-9F89-B764-F5342CB995E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26865" y="3447731"/>
                  <a:ext cx="154263" cy="116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2F9F9DE-C30B-F24C-9158-19C880D95D53}"/>
                    </a:ext>
                  </a:extLst>
                </p14:cNvPr>
                <p14:cNvContentPartPr/>
                <p14:nvPr/>
              </p14:nvContentPartPr>
              <p14:xfrm>
                <a:off x="576622" y="3413268"/>
                <a:ext cx="70047" cy="94995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2F9F9DE-C30B-F24C-9158-19C880D95D5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58930" y="3395277"/>
                  <a:ext cx="105793" cy="130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F4AC6E27-D0B3-9E96-18B2-680AFE64D8AC}"/>
                    </a:ext>
                  </a:extLst>
                </p14:cNvPr>
                <p14:cNvContentPartPr/>
                <p14:nvPr/>
              </p14:nvContentPartPr>
              <p14:xfrm>
                <a:off x="623320" y="3326269"/>
                <a:ext cx="113866" cy="27635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F4AC6E27-D0B3-9E96-18B2-680AFE64D8AC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05303" y="3308637"/>
                  <a:ext cx="149539" cy="311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86C03F92-01E5-A18A-464D-0A6DFE7009A5}"/>
                    </a:ext>
                  </a:extLst>
                </p14:cNvPr>
                <p14:cNvContentPartPr/>
                <p14:nvPr/>
              </p14:nvContentPartPr>
              <p14:xfrm>
                <a:off x="967798" y="3447811"/>
                <a:ext cx="179755" cy="28467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86C03F92-01E5-A18A-464D-0A6DFE7009A5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0182" y="3429794"/>
                  <a:ext cx="215346" cy="64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0A3C135F-E296-D90E-79CB-7C94CE8C477B}"/>
                    </a:ext>
                  </a:extLst>
                </p14:cNvPr>
                <p14:cNvContentPartPr/>
                <p14:nvPr/>
              </p14:nvContentPartPr>
              <p14:xfrm>
                <a:off x="1043922" y="3481076"/>
                <a:ext cx="89558" cy="143612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0A3C135F-E296-D90E-79CB-7C94CE8C477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26298" y="3463439"/>
                  <a:ext cx="125165" cy="1792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2CCB59F-D181-B946-2B9E-7B8E9E223ACD}"/>
                    </a:ext>
                  </a:extLst>
                </p14:cNvPr>
                <p14:cNvContentPartPr/>
                <p14:nvPr/>
              </p14:nvContentPartPr>
              <p14:xfrm>
                <a:off x="1052238" y="3602618"/>
                <a:ext cx="131458" cy="65249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2CCB59F-D181-B946-2B9E-7B8E9E223AC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34590" y="3584593"/>
                  <a:ext cx="167114" cy="100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CE995C3-5629-B6E0-6A5A-3C22663AB134}"/>
                    </a:ext>
                  </a:extLst>
                </p14:cNvPr>
                <p14:cNvContentPartPr/>
                <p14:nvPr/>
              </p14:nvContentPartPr>
              <p14:xfrm>
                <a:off x="1200008" y="3531932"/>
                <a:ext cx="96275" cy="95315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CE995C3-5629-B6E0-6A5A-3C22663AB13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182405" y="3514308"/>
                  <a:ext cx="131839" cy="130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5978700-03C1-7EFA-B3D8-BFD1E7509C62}"/>
                    </a:ext>
                  </a:extLst>
                </p14:cNvPr>
                <p14:cNvContentPartPr/>
                <p14:nvPr/>
              </p14:nvContentPartPr>
              <p14:xfrm>
                <a:off x="1276452" y="3524255"/>
                <a:ext cx="75804" cy="101712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5978700-03C1-7EFA-B3D8-BFD1E7509C62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258764" y="3506221"/>
                  <a:ext cx="111540" cy="137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C65D00C-7B63-F72E-7C55-2ADE6F527556}"/>
                    </a:ext>
                  </a:extLst>
                </p14:cNvPr>
                <p14:cNvContentPartPr/>
                <p14:nvPr/>
              </p14:nvContentPartPr>
              <p14:xfrm>
                <a:off x="1371447" y="3526814"/>
                <a:ext cx="29106" cy="65249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C65D00C-7B63-F72E-7C55-2ADE6F52755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353480" y="3508789"/>
                  <a:ext cx="64680" cy="100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94A850D-1A99-D544-1EB4-3D4813665B1A}"/>
                    </a:ext>
                  </a:extLst>
                </p14:cNvPr>
                <p14:cNvContentPartPr/>
                <p14:nvPr/>
              </p14:nvContentPartPr>
              <p14:xfrm>
                <a:off x="1381682" y="3484914"/>
                <a:ext cx="104271" cy="119624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94A850D-1A99-D544-1EB4-3D4813665B1A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363704" y="3466952"/>
                  <a:ext cx="139867" cy="155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D1C0DE16-13DA-7486-CBA0-FE11B18CE67C}"/>
                    </a:ext>
                  </a:extLst>
                </p14:cNvPr>
                <p14:cNvContentPartPr/>
                <p14:nvPr/>
              </p14:nvContentPartPr>
              <p14:xfrm>
                <a:off x="1474758" y="3493550"/>
                <a:ext cx="66848" cy="76764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1C0DE16-13DA-7486-CBA0-FE11B18CE67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456788" y="3475530"/>
                  <a:ext cx="102428" cy="112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856E2C8-0DC1-775A-3874-4E02201E5B29}"/>
                    </a:ext>
                  </a:extLst>
                </p14:cNvPr>
                <p14:cNvContentPartPr/>
                <p14:nvPr/>
              </p14:nvContentPartPr>
              <p14:xfrm>
                <a:off x="1554401" y="3465403"/>
                <a:ext cx="98833" cy="98513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856E2C8-0DC1-775A-3874-4E02201E5B2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536366" y="3447426"/>
                  <a:ext cx="134543" cy="134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B3FE064-2A97-879D-4D77-601679385B2B}"/>
                    </a:ext>
                  </a:extLst>
                </p14:cNvPr>
                <p14:cNvContentPartPr/>
                <p14:nvPr/>
              </p14:nvContentPartPr>
              <p14:xfrm>
                <a:off x="1655473" y="3464444"/>
                <a:ext cx="100113" cy="48617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B3FE064-2A97-879D-4D77-601679385B2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637827" y="3446798"/>
                  <a:ext cx="135765" cy="84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C0416BA-49B5-3ECF-447E-EA9F7BB8C64B}"/>
                    </a:ext>
                  </a:extLst>
                </p14:cNvPr>
                <p14:cNvContentPartPr/>
                <p14:nvPr/>
              </p14:nvContentPartPr>
              <p14:xfrm>
                <a:off x="1755586" y="3402393"/>
                <a:ext cx="207262" cy="123142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C0416BA-49B5-3ECF-447E-EA9F7BB8C64B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737595" y="3384390"/>
                  <a:ext cx="242885" cy="1587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A65C9692-CD66-8F01-AB63-EC78010BB9AD}"/>
              </a:ext>
            </a:extLst>
          </p:cNvPr>
          <p:cNvGrpSpPr/>
          <p:nvPr/>
        </p:nvGrpSpPr>
        <p:grpSpPr>
          <a:xfrm>
            <a:off x="2181625" y="3379684"/>
            <a:ext cx="614749" cy="205343"/>
            <a:chOff x="2181625" y="3379684"/>
            <a:chExt cx="614749" cy="2053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CE67A75-6F00-FAC3-B32E-DD5BDF27DA15}"/>
                    </a:ext>
                  </a:extLst>
                </p14:cNvPr>
                <p14:cNvContentPartPr/>
                <p14:nvPr/>
              </p14:nvContentPartPr>
              <p14:xfrm>
                <a:off x="2181625" y="3421904"/>
                <a:ext cx="145851" cy="145531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CE67A75-6F00-FAC3-B32E-DD5BDF27DA15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163619" y="3403937"/>
                  <a:ext cx="181503" cy="18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0352AE4-0504-F5B3-EF1E-EED5CFDEC274}"/>
                    </a:ext>
                  </a:extLst>
                </p14:cNvPr>
                <p14:cNvContentPartPr/>
                <p14:nvPr/>
              </p14:nvContentPartPr>
              <p14:xfrm>
                <a:off x="2386968" y="3427341"/>
                <a:ext cx="164402" cy="140414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0352AE4-0504-F5B3-EF1E-EED5CFDEC27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368981" y="3409339"/>
                  <a:ext cx="200016" cy="1760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87107C1D-3B88-C21F-1D34-13C90DD8E702}"/>
                    </a:ext>
                  </a:extLst>
                </p14:cNvPr>
                <p14:cNvContentPartPr/>
                <p14:nvPr/>
              </p14:nvContentPartPr>
              <p14:xfrm>
                <a:off x="2591031" y="3379684"/>
                <a:ext cx="205343" cy="72606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87107C1D-3B88-C21F-1D34-13C90DD8E702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573050" y="3362072"/>
                  <a:ext cx="240945" cy="108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F92EA3C-75F1-2900-9281-A1268F3514B4}"/>
                    </a:ext>
                  </a:extLst>
                </p14:cNvPr>
                <p14:cNvContentPartPr/>
                <p14:nvPr/>
              </p14:nvContentPartPr>
              <p14:xfrm>
                <a:off x="2728566" y="3387680"/>
                <a:ext cx="14713" cy="197347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F92EA3C-75F1-2900-9281-A1268F3514B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710623" y="3369674"/>
                  <a:ext cx="50240" cy="2329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363B0CCA-CE65-76C4-72C7-EF44CF33FA2E}"/>
                  </a:ext>
                </a:extLst>
              </p14:cNvPr>
              <p14:cNvContentPartPr/>
              <p14:nvPr/>
            </p14:nvContentPartPr>
            <p14:xfrm>
              <a:off x="4400648" y="2907983"/>
              <a:ext cx="248040" cy="322200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363B0CCA-CE65-76C4-72C7-EF44CF33FA2E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382648" y="2889983"/>
                <a:ext cx="283680" cy="32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3" name="Group 402">
            <a:extLst>
              <a:ext uri="{FF2B5EF4-FFF2-40B4-BE49-F238E27FC236}">
                <a16:creationId xmlns:a16="http://schemas.microsoft.com/office/drawing/2014/main" id="{4A469336-CFE6-1B53-31AD-5A7804977705}"/>
              </a:ext>
            </a:extLst>
          </p:cNvPr>
          <p:cNvGrpSpPr/>
          <p:nvPr/>
        </p:nvGrpSpPr>
        <p:grpSpPr>
          <a:xfrm>
            <a:off x="2419568" y="4317383"/>
            <a:ext cx="4347000" cy="423000"/>
            <a:chOff x="2419568" y="4317383"/>
            <a:chExt cx="434700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205CAC3-47D0-0E12-A9A4-7A43BE515BCB}"/>
                    </a:ext>
                  </a:extLst>
                </p14:cNvPr>
                <p14:cNvContentPartPr/>
                <p14:nvPr/>
              </p14:nvContentPartPr>
              <p14:xfrm>
                <a:off x="2419568" y="4546703"/>
                <a:ext cx="4081680" cy="1936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205CAC3-47D0-0E12-A9A4-7A43BE515BC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401928" y="4528703"/>
                  <a:ext cx="4117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51BBE615-7812-5B2F-5B09-F01DA2C2E84E}"/>
                    </a:ext>
                  </a:extLst>
                </p14:cNvPr>
                <p14:cNvContentPartPr/>
                <p14:nvPr/>
              </p14:nvContentPartPr>
              <p14:xfrm>
                <a:off x="6345728" y="4363463"/>
                <a:ext cx="198360" cy="3153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51BBE615-7812-5B2F-5B09-F01DA2C2E84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327728" y="4345463"/>
                  <a:ext cx="2340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326EEF5B-52CD-BAAC-8299-472D77432795}"/>
                    </a:ext>
                  </a:extLst>
                </p14:cNvPr>
                <p14:cNvContentPartPr/>
                <p14:nvPr/>
              </p14:nvContentPartPr>
              <p14:xfrm>
                <a:off x="6679448" y="4317383"/>
                <a:ext cx="34200" cy="243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326EEF5B-52CD-BAAC-8299-472D7743279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661448" y="4299743"/>
                  <a:ext cx="698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A090AC0-BE40-00B8-5CC8-EF9080AEB101}"/>
                    </a:ext>
                  </a:extLst>
                </p14:cNvPr>
                <p14:cNvContentPartPr/>
                <p14:nvPr/>
              </p14:nvContentPartPr>
              <p14:xfrm>
                <a:off x="6594488" y="4396583"/>
                <a:ext cx="172080" cy="1137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A090AC0-BE40-00B8-5CC8-EF9080AEB10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576848" y="4378943"/>
                  <a:ext cx="20772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F27D07A0-588E-DE62-D3AB-38A29DA60304}"/>
              </a:ext>
            </a:extLst>
          </p:cNvPr>
          <p:cNvGrpSpPr/>
          <p:nvPr/>
        </p:nvGrpSpPr>
        <p:grpSpPr>
          <a:xfrm>
            <a:off x="4296248" y="2423063"/>
            <a:ext cx="300960" cy="594720"/>
            <a:chOff x="4296248" y="2423063"/>
            <a:chExt cx="30096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ADC679A-1EF2-AC7A-79E6-E349E8452F6B}"/>
                    </a:ext>
                  </a:extLst>
                </p14:cNvPr>
                <p14:cNvContentPartPr/>
                <p14:nvPr/>
              </p14:nvContentPartPr>
              <p14:xfrm>
                <a:off x="4296248" y="2806463"/>
                <a:ext cx="234360" cy="2113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ADC679A-1EF2-AC7A-79E6-E349E8452F6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278248" y="2788823"/>
                  <a:ext cx="270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BFE90CE-63DA-CA86-F1F6-33C44E08C6FB}"/>
                    </a:ext>
                  </a:extLst>
                </p14:cNvPr>
                <p14:cNvContentPartPr/>
                <p14:nvPr/>
              </p14:nvContentPartPr>
              <p14:xfrm>
                <a:off x="4400648" y="2466263"/>
                <a:ext cx="189360" cy="1080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BFE90CE-63DA-CA86-F1F6-33C44E08C6F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382648" y="2448263"/>
                  <a:ext cx="225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4320971F-A1F4-C737-8FE3-B7C3A10F17D2}"/>
                    </a:ext>
                  </a:extLst>
                </p14:cNvPr>
                <p14:cNvContentPartPr/>
                <p14:nvPr/>
              </p14:nvContentPartPr>
              <p14:xfrm>
                <a:off x="4583888" y="2423063"/>
                <a:ext cx="13320" cy="3121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4320971F-A1F4-C737-8FE3-B7C3A10F17D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66248" y="2405423"/>
                  <a:ext cx="4896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D8804DC4-FBAE-9958-8AFE-2905EF940EB2}"/>
                  </a:ext>
                </a:extLst>
              </p14:cNvPr>
              <p14:cNvContentPartPr/>
              <p14:nvPr/>
            </p14:nvContentPartPr>
            <p14:xfrm>
              <a:off x="5714648" y="4450583"/>
              <a:ext cx="25200" cy="23508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D8804DC4-FBAE-9958-8AFE-2905EF940EB2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5697008" y="4432943"/>
                <a:ext cx="608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3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E55728F3-4DC0-1165-2DE9-60C1C3BB124F}"/>
                  </a:ext>
                </a:extLst>
              </p14:cNvPr>
              <p14:cNvContentPartPr/>
              <p14:nvPr/>
            </p14:nvContentPartPr>
            <p14:xfrm>
              <a:off x="4392728" y="4256183"/>
              <a:ext cx="216360" cy="432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E55728F3-4DC0-1165-2DE9-60C1C3BB124F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4374728" y="4238543"/>
                <a:ext cx="2520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356CFE68-8A70-EABC-674E-0B5D76670A14}"/>
                  </a:ext>
                </a:extLst>
              </p14:cNvPr>
              <p14:cNvContentPartPr/>
              <p14:nvPr/>
            </p14:nvContentPartPr>
            <p14:xfrm>
              <a:off x="4384448" y="3807983"/>
              <a:ext cx="184680" cy="2232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356CFE68-8A70-EABC-674E-0B5D76670A14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4366808" y="3790343"/>
                <a:ext cx="22032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FA9F9602-69A3-7FD2-9CF0-F28268ADEBF0}"/>
              </a:ext>
            </a:extLst>
          </p:cNvPr>
          <p:cNvGrpSpPr/>
          <p:nvPr/>
        </p:nvGrpSpPr>
        <p:grpSpPr>
          <a:xfrm>
            <a:off x="4283288" y="3388943"/>
            <a:ext cx="304920" cy="30240"/>
            <a:chOff x="4283288" y="3388943"/>
            <a:chExt cx="304920" cy="3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E213A5B-B10E-E24B-8EE5-AE474670688A}"/>
                    </a:ext>
                  </a:extLst>
                </p14:cNvPr>
                <p14:cNvContentPartPr/>
                <p14:nvPr/>
              </p14:nvContentPartPr>
              <p14:xfrm>
                <a:off x="4345928" y="3411983"/>
                <a:ext cx="242280" cy="72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E213A5B-B10E-E24B-8EE5-AE474670688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4327928" y="3394343"/>
                  <a:ext cx="277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C780F0A-00BD-B302-5A19-2D06BE225DFB}"/>
                    </a:ext>
                  </a:extLst>
                </p14:cNvPr>
                <p14:cNvContentPartPr/>
                <p14:nvPr/>
              </p14:nvContentPartPr>
              <p14:xfrm>
                <a:off x="4308488" y="3400103"/>
                <a:ext cx="265680" cy="36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C780F0A-00BD-B302-5A19-2D06BE225DF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290848" y="3382463"/>
                  <a:ext cx="301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65390D9-DC3D-5F6B-1C6A-CE18853C71AF}"/>
                    </a:ext>
                  </a:extLst>
                </p14:cNvPr>
                <p14:cNvContentPartPr/>
                <p14:nvPr/>
              </p14:nvContentPartPr>
              <p14:xfrm>
                <a:off x="4283288" y="3388943"/>
                <a:ext cx="258480" cy="29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65390D9-DC3D-5F6B-1C6A-CE18853C71A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265288" y="3370943"/>
                  <a:ext cx="2941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47269E46-D0ED-56FF-5786-6A4D8EAEFC05}"/>
                  </a:ext>
                </a:extLst>
              </p14:cNvPr>
              <p14:cNvContentPartPr/>
              <p14:nvPr/>
            </p14:nvContentPartPr>
            <p14:xfrm>
              <a:off x="5069528" y="4481543"/>
              <a:ext cx="13680" cy="20124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47269E46-D0ED-56FF-5786-6A4D8EAEFC05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051888" y="4463543"/>
                <a:ext cx="493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4693E0D9-85AB-9C16-FA8A-F592E3C5A095}"/>
                  </a:ext>
                </a:extLst>
              </p14:cNvPr>
              <p14:cNvContentPartPr/>
              <p14:nvPr/>
            </p14:nvContentPartPr>
            <p14:xfrm>
              <a:off x="3974768" y="4493783"/>
              <a:ext cx="15120" cy="22464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4693E0D9-85AB-9C16-FA8A-F592E3C5A095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3957128" y="4476143"/>
                <a:ext cx="5076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811FC3F2-F3FD-5E7F-2A43-C00215ED5841}"/>
                  </a:ext>
                </a:extLst>
              </p14:cNvPr>
              <p14:cNvContentPartPr/>
              <p14:nvPr/>
            </p14:nvContentPartPr>
            <p14:xfrm>
              <a:off x="3320288" y="4543463"/>
              <a:ext cx="24480" cy="2055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811FC3F2-F3FD-5E7F-2A43-C00215ED5841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3302288" y="4525463"/>
                <a:ext cx="6012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9" name="Group 428">
            <a:extLst>
              <a:ext uri="{FF2B5EF4-FFF2-40B4-BE49-F238E27FC236}">
                <a16:creationId xmlns:a16="http://schemas.microsoft.com/office/drawing/2014/main" id="{8B56F3F2-3CA2-B441-C4D7-53BDDA0B0D40}"/>
              </a:ext>
            </a:extLst>
          </p:cNvPr>
          <p:cNvGrpSpPr/>
          <p:nvPr/>
        </p:nvGrpSpPr>
        <p:grpSpPr>
          <a:xfrm>
            <a:off x="4394888" y="2856143"/>
            <a:ext cx="666000" cy="593640"/>
            <a:chOff x="4394888" y="2856143"/>
            <a:chExt cx="666000" cy="59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54034AB-2996-A822-648D-D0EAE10EA654}"/>
                    </a:ext>
                  </a:extLst>
                </p14:cNvPr>
                <p14:cNvContentPartPr/>
                <p14:nvPr/>
              </p14:nvContentPartPr>
              <p14:xfrm>
                <a:off x="4394888" y="3342503"/>
                <a:ext cx="66240" cy="107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54034AB-2996-A822-648D-D0EAE10EA65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77248" y="3324863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F4A2BD9-5FB6-1864-0653-715FA0E8798D}"/>
                    </a:ext>
                  </a:extLst>
                </p14:cNvPr>
                <p14:cNvContentPartPr/>
                <p14:nvPr/>
              </p14:nvContentPartPr>
              <p14:xfrm>
                <a:off x="4492808" y="3049103"/>
                <a:ext cx="94680" cy="1969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F4A2BD9-5FB6-1864-0653-715FA0E8798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4475168" y="3031463"/>
                  <a:ext cx="130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0E2F9478-284F-1068-29AF-CDCFE9463EFB}"/>
                    </a:ext>
                  </a:extLst>
                </p14:cNvPr>
                <p14:cNvContentPartPr/>
                <p14:nvPr/>
              </p14:nvContentPartPr>
              <p14:xfrm>
                <a:off x="4604048" y="3046583"/>
                <a:ext cx="66600" cy="11880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0E2F9478-284F-1068-29AF-CDCFE9463EFB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4586048" y="3028583"/>
                  <a:ext cx="102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7AF6F8E-DFAA-9181-8366-D7443D4E7FF1}"/>
                    </a:ext>
                  </a:extLst>
                </p14:cNvPr>
                <p14:cNvContentPartPr/>
                <p14:nvPr/>
              </p14:nvContentPartPr>
              <p14:xfrm>
                <a:off x="4746608" y="3085823"/>
                <a:ext cx="44280" cy="1044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7AF6F8E-DFAA-9181-8366-D7443D4E7FF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4728608" y="3068183"/>
                  <a:ext cx="79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2AF4D30B-E633-10AA-3642-0C89225FAFB4}"/>
                    </a:ext>
                  </a:extLst>
                </p14:cNvPr>
                <p14:cNvContentPartPr/>
                <p14:nvPr/>
              </p14:nvContentPartPr>
              <p14:xfrm>
                <a:off x="4782248" y="2943263"/>
                <a:ext cx="150840" cy="18360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2AF4D30B-E633-10AA-3642-0C89225FAFB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764608" y="2925263"/>
                  <a:ext cx="186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8953BF2A-09C9-467B-7463-461BFED1F79F}"/>
                    </a:ext>
                  </a:extLst>
                </p14:cNvPr>
                <p14:cNvContentPartPr/>
                <p14:nvPr/>
              </p14:nvContentPartPr>
              <p14:xfrm>
                <a:off x="4871888" y="2856143"/>
                <a:ext cx="189000" cy="2725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8953BF2A-09C9-467B-7463-461BFED1F79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854248" y="2838503"/>
                  <a:ext cx="224640" cy="30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806793A4-8BCA-92ED-DF57-3BE887627C05}"/>
                  </a:ext>
                </a:extLst>
              </p14:cNvPr>
              <p14:cNvContentPartPr/>
              <p14:nvPr/>
            </p14:nvContentPartPr>
            <p14:xfrm>
              <a:off x="5019128" y="4227023"/>
              <a:ext cx="46080" cy="7272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806793A4-8BCA-92ED-DF57-3BE887627C05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001128" y="4209383"/>
                <a:ext cx="8172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oup 442">
            <a:extLst>
              <a:ext uri="{FF2B5EF4-FFF2-40B4-BE49-F238E27FC236}">
                <a16:creationId xmlns:a16="http://schemas.microsoft.com/office/drawing/2014/main" id="{1C35594E-81ED-6F7E-AB78-492678E15C3C}"/>
              </a:ext>
            </a:extLst>
          </p:cNvPr>
          <p:cNvGrpSpPr/>
          <p:nvPr/>
        </p:nvGrpSpPr>
        <p:grpSpPr>
          <a:xfrm>
            <a:off x="5101208" y="3730943"/>
            <a:ext cx="379800" cy="347040"/>
            <a:chOff x="5101208" y="3730943"/>
            <a:chExt cx="37980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78D5C9C-6551-A3F8-14AD-F51A74A651AF}"/>
                    </a:ext>
                  </a:extLst>
                </p14:cNvPr>
                <p14:cNvContentPartPr/>
                <p14:nvPr/>
              </p14:nvContentPartPr>
              <p14:xfrm>
                <a:off x="5101208" y="3846503"/>
                <a:ext cx="140400" cy="23148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78D5C9C-6551-A3F8-14AD-F51A74A651AF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083208" y="3828503"/>
                  <a:ext cx="176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2D9859D5-9C32-1F1B-9073-872305BC5B4D}"/>
                    </a:ext>
                  </a:extLst>
                </p14:cNvPr>
                <p14:cNvContentPartPr/>
                <p14:nvPr/>
              </p14:nvContentPartPr>
              <p14:xfrm>
                <a:off x="5190128" y="3862703"/>
                <a:ext cx="78840" cy="136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2D9859D5-9C32-1F1B-9073-872305BC5B4D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172488" y="3844703"/>
                  <a:ext cx="114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D77AEFF-ED32-A174-947D-B7B763FFC5C9}"/>
                    </a:ext>
                  </a:extLst>
                </p14:cNvPr>
                <p14:cNvContentPartPr/>
                <p14:nvPr/>
              </p14:nvContentPartPr>
              <p14:xfrm>
                <a:off x="5292728" y="3899423"/>
                <a:ext cx="46800" cy="12168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D77AEFF-ED32-A174-947D-B7B763FFC5C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275088" y="3881423"/>
                  <a:ext cx="82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F82C1A76-5E4E-E948-4F77-3B45A4DC90FC}"/>
                    </a:ext>
                  </a:extLst>
                </p14:cNvPr>
                <p14:cNvContentPartPr/>
                <p14:nvPr/>
              </p14:nvContentPartPr>
              <p14:xfrm>
                <a:off x="5313248" y="3816623"/>
                <a:ext cx="102600" cy="928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F82C1A76-5E4E-E948-4F77-3B45A4DC90F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295608" y="3798983"/>
                  <a:ext cx="138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563E621-9A05-7F1D-431F-679EFCB7C279}"/>
                    </a:ext>
                  </a:extLst>
                </p14:cNvPr>
                <p14:cNvContentPartPr/>
                <p14:nvPr/>
              </p14:nvContentPartPr>
              <p14:xfrm>
                <a:off x="5329448" y="3730943"/>
                <a:ext cx="151560" cy="24984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563E621-9A05-7F1D-431F-679EFCB7C27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311808" y="3713303"/>
                  <a:ext cx="18720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FB3DF251-C0BD-614F-0CCB-EEBE09E50D87}"/>
                  </a:ext>
                </a:extLst>
              </p14:cNvPr>
              <p14:cNvContentPartPr/>
              <p14:nvPr/>
            </p14:nvContentPartPr>
            <p14:xfrm>
              <a:off x="4475888" y="4936943"/>
              <a:ext cx="200880" cy="2124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FB3DF251-C0BD-614F-0CCB-EEBE09E50D87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4457888" y="4919303"/>
                <a:ext cx="2365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AFBCD384-065F-5D8F-732B-CE73563AFFEA}"/>
                  </a:ext>
                </a:extLst>
              </p14:cNvPr>
              <p14:cNvContentPartPr/>
              <p14:nvPr/>
            </p14:nvContentPartPr>
            <p14:xfrm>
              <a:off x="4499288" y="5311703"/>
              <a:ext cx="187200" cy="1332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AFBCD384-065F-5D8F-732B-CE73563AFFEA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4481288" y="5294063"/>
                <a:ext cx="2228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50567B4D-0BC5-30A8-A1BB-8C64691E1155}"/>
                  </a:ext>
                </a:extLst>
              </p14:cNvPr>
              <p14:cNvContentPartPr/>
              <p14:nvPr/>
            </p14:nvContentPartPr>
            <p14:xfrm>
              <a:off x="4467608" y="5708783"/>
              <a:ext cx="249480" cy="3600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50567B4D-0BC5-30A8-A1BB-8C64691E1155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4449608" y="5691143"/>
                <a:ext cx="2851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56309066-1308-7713-5876-9751A24D5280}"/>
                  </a:ext>
                </a:extLst>
              </p14:cNvPr>
              <p14:cNvContentPartPr/>
              <p14:nvPr/>
            </p14:nvContentPartPr>
            <p14:xfrm>
              <a:off x="5196993" y="4483222"/>
              <a:ext cx="103680" cy="15336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56309066-1308-7713-5876-9751A24D5280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5178993" y="4465582"/>
                <a:ext cx="139320" cy="18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57" name="Group 456">
            <a:extLst>
              <a:ext uri="{FF2B5EF4-FFF2-40B4-BE49-F238E27FC236}">
                <a16:creationId xmlns:a16="http://schemas.microsoft.com/office/drawing/2014/main" id="{7C06805B-77E0-3FF1-FE74-683FA5444D27}"/>
              </a:ext>
            </a:extLst>
          </p:cNvPr>
          <p:cNvGrpSpPr/>
          <p:nvPr/>
        </p:nvGrpSpPr>
        <p:grpSpPr>
          <a:xfrm>
            <a:off x="5737328" y="4467742"/>
            <a:ext cx="669960" cy="532921"/>
            <a:chOff x="5737328" y="4467742"/>
            <a:chExt cx="669960" cy="5329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6E35B80-4327-4FCD-B584-FAE8AFCCDF43}"/>
                    </a:ext>
                  </a:extLst>
                </p14:cNvPr>
                <p14:cNvContentPartPr/>
                <p14:nvPr/>
              </p14:nvContentPartPr>
              <p14:xfrm>
                <a:off x="5737328" y="4919303"/>
                <a:ext cx="81360" cy="813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6E35B80-4327-4FCD-B584-FAE8AFCCDF43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719688" y="4901303"/>
                  <a:ext cx="117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4E2ECC9C-9FBB-750D-CD65-EF6744CE46AA}"/>
                    </a:ext>
                  </a:extLst>
                </p14:cNvPr>
                <p14:cNvContentPartPr/>
                <p14:nvPr/>
              </p14:nvContentPartPr>
              <p14:xfrm>
                <a:off x="5874128" y="4706903"/>
                <a:ext cx="60480" cy="2084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4E2ECC9C-9FBB-750D-CD65-EF6744CE46A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856488" y="4688903"/>
                  <a:ext cx="96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2EC6878-B91A-D8C0-A25E-C32B1C914924}"/>
                    </a:ext>
                  </a:extLst>
                </p14:cNvPr>
                <p14:cNvContentPartPr/>
                <p14:nvPr/>
              </p14:nvContentPartPr>
              <p14:xfrm>
                <a:off x="5944328" y="4728503"/>
                <a:ext cx="135360" cy="16200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2EC6878-B91A-D8C0-A25E-C32B1C91492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926328" y="4710503"/>
                  <a:ext cx="171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4E72145A-9A62-3C08-2FD3-70C3C651DC71}"/>
                    </a:ext>
                  </a:extLst>
                </p14:cNvPr>
                <p14:cNvContentPartPr/>
                <p14:nvPr/>
              </p14:nvContentPartPr>
              <p14:xfrm>
                <a:off x="6119288" y="4793663"/>
                <a:ext cx="21600" cy="10908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4E72145A-9A62-3C08-2FD3-70C3C651DC7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101288" y="4776023"/>
                  <a:ext cx="57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08A5929E-1290-55BB-7957-F6E6BFB7FC73}"/>
                    </a:ext>
                  </a:extLst>
                </p14:cNvPr>
                <p14:cNvContentPartPr/>
                <p14:nvPr/>
              </p14:nvContentPartPr>
              <p14:xfrm>
                <a:off x="6142688" y="4719503"/>
                <a:ext cx="76320" cy="320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08A5929E-1290-55BB-7957-F6E6BFB7FC73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124688" y="4701863"/>
                  <a:ext cx="111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5878DA8E-0DFB-6B27-1E1A-91272567832D}"/>
                    </a:ext>
                  </a:extLst>
                </p14:cNvPr>
                <p14:cNvContentPartPr/>
                <p14:nvPr/>
              </p14:nvContentPartPr>
              <p14:xfrm>
                <a:off x="6266168" y="4649303"/>
                <a:ext cx="72000" cy="1566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5878DA8E-0DFB-6B27-1E1A-91272567832D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248168" y="4631303"/>
                  <a:ext cx="107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C095E33-CF06-968B-56B3-DDCED3CD0953}"/>
                    </a:ext>
                  </a:extLst>
                </p14:cNvPr>
                <p14:cNvContentPartPr/>
                <p14:nvPr/>
              </p14:nvContentPartPr>
              <p14:xfrm>
                <a:off x="6332768" y="4623023"/>
                <a:ext cx="74520" cy="2152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C095E33-CF06-968B-56B3-DDCED3CD0953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314768" y="4605383"/>
                  <a:ext cx="1101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A324AE35-9393-6FFC-467F-4A3DBA0B70FF}"/>
                    </a:ext>
                  </a:extLst>
                </p14:cNvPr>
                <p14:cNvContentPartPr/>
                <p14:nvPr/>
              </p14:nvContentPartPr>
              <p14:xfrm>
                <a:off x="5986113" y="4467742"/>
                <a:ext cx="127080" cy="1810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A324AE35-9393-6FFC-467F-4A3DBA0B70F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968113" y="4449742"/>
                  <a:ext cx="16272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7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D1ED05F3-3DF2-14BE-57E5-5617209BE1C0}"/>
                  </a:ext>
                </a:extLst>
              </p14:cNvPr>
              <p14:cNvContentPartPr/>
              <p14:nvPr/>
            </p14:nvContentPartPr>
            <p14:xfrm>
              <a:off x="4041033" y="4529662"/>
              <a:ext cx="97200" cy="14544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D1ED05F3-3DF2-14BE-57E5-5617209BE1C0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4023393" y="4511662"/>
                <a:ext cx="132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A32B99F8-2CE6-1A0D-0CFA-70E7976C4E0A}"/>
                  </a:ext>
                </a:extLst>
              </p14:cNvPr>
              <p14:cNvContentPartPr/>
              <p14:nvPr/>
            </p14:nvContentPartPr>
            <p14:xfrm>
              <a:off x="3977648" y="3392543"/>
              <a:ext cx="445320" cy="2511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A32B99F8-2CE6-1A0D-0CFA-70E7976C4E0A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3959648" y="3374903"/>
                <a:ext cx="480960" cy="25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E571BE89-FA66-CC8B-262B-7D6DB5ED0E45}"/>
                  </a:ext>
                </a:extLst>
              </p14:cNvPr>
              <p14:cNvContentPartPr/>
              <p14:nvPr/>
            </p14:nvContentPartPr>
            <p14:xfrm>
              <a:off x="4422608" y="3392543"/>
              <a:ext cx="1326600" cy="159012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E571BE89-FA66-CC8B-262B-7D6DB5ED0E45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404968" y="3374903"/>
                <a:ext cx="1362240" cy="162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5" name="Group 464">
            <a:extLst>
              <a:ext uri="{FF2B5EF4-FFF2-40B4-BE49-F238E27FC236}">
                <a16:creationId xmlns:a16="http://schemas.microsoft.com/office/drawing/2014/main" id="{13F75C33-4BED-5A7F-BF70-44D9A232B406}"/>
              </a:ext>
            </a:extLst>
          </p:cNvPr>
          <p:cNvGrpSpPr/>
          <p:nvPr/>
        </p:nvGrpSpPr>
        <p:grpSpPr>
          <a:xfrm>
            <a:off x="5732648" y="2566703"/>
            <a:ext cx="731520" cy="2388960"/>
            <a:chOff x="5732648" y="2566703"/>
            <a:chExt cx="731520" cy="23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0FB812F-F3EA-4B7B-54DD-5C082A2B492E}"/>
                    </a:ext>
                  </a:extLst>
                </p14:cNvPr>
                <p14:cNvContentPartPr/>
                <p14:nvPr/>
              </p14:nvContentPartPr>
              <p14:xfrm>
                <a:off x="5732648" y="2588303"/>
                <a:ext cx="623880" cy="23673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0FB812F-F3EA-4B7B-54DD-5C082A2B492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715008" y="2570663"/>
                  <a:ext cx="659520" cy="24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044BACB1-8CC9-E5B8-B084-4B474D001638}"/>
                    </a:ext>
                  </a:extLst>
                </p14:cNvPr>
                <p14:cNvContentPartPr/>
                <p14:nvPr/>
              </p14:nvContentPartPr>
              <p14:xfrm>
                <a:off x="6238808" y="2566703"/>
                <a:ext cx="225360" cy="1944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044BACB1-8CC9-E5B8-B084-4B474D00163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221168" y="2549063"/>
                  <a:ext cx="261000" cy="23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4FC72617-DA96-09BB-7066-48D8DBFBD172}"/>
                  </a:ext>
                </a:extLst>
              </p14:cNvPr>
              <p14:cNvContentPartPr/>
              <p14:nvPr/>
            </p14:nvContentPartPr>
            <p14:xfrm>
              <a:off x="3861008" y="5774303"/>
              <a:ext cx="220320" cy="17244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4FC72617-DA96-09BB-7066-48D8DBFBD172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3843008" y="5756303"/>
                <a:ext cx="255960" cy="2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81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4088977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3)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088977" cy="981487"/>
              </a:xfrm>
              <a:prstGeom prst="rect">
                <a:avLst/>
              </a:prstGeom>
              <a:blipFill>
                <a:blip r:embed="rId2"/>
                <a:stretch>
                  <a:fillRect l="-5514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51D9787B-7B79-B1E9-6567-221E467F559B}"/>
              </a:ext>
            </a:extLst>
          </p:cNvPr>
          <p:cNvGrpSpPr/>
          <p:nvPr/>
        </p:nvGrpSpPr>
        <p:grpSpPr>
          <a:xfrm>
            <a:off x="9276128" y="91343"/>
            <a:ext cx="2474280" cy="324000"/>
            <a:chOff x="9276128" y="91343"/>
            <a:chExt cx="2474280" cy="3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DF5CBB-B84B-6EAA-C3C4-1A257701BE25}"/>
                    </a:ext>
                  </a:extLst>
                </p14:cNvPr>
                <p14:cNvContentPartPr/>
                <p14:nvPr/>
              </p14:nvContentPartPr>
              <p14:xfrm>
                <a:off x="9276128" y="162623"/>
                <a:ext cx="142200" cy="22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DF5CBB-B84B-6EAA-C3C4-1A257701BE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258128" y="144623"/>
                  <a:ext cx="1778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5F8D68-33A6-A8F6-C538-6E774F3F1D54}"/>
                    </a:ext>
                  </a:extLst>
                </p14:cNvPr>
                <p14:cNvContentPartPr/>
                <p14:nvPr/>
              </p14:nvContentPartPr>
              <p14:xfrm>
                <a:off x="9533528" y="182063"/>
                <a:ext cx="37440" cy="46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5F8D68-33A6-A8F6-C538-6E774F3F1D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15888" y="164423"/>
                  <a:ext cx="73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FA90B8-B09A-01DF-3365-C7D133E01D94}"/>
                    </a:ext>
                  </a:extLst>
                </p14:cNvPr>
                <p14:cNvContentPartPr/>
                <p14:nvPr/>
              </p14:nvContentPartPr>
              <p14:xfrm>
                <a:off x="9555488" y="352703"/>
                <a:ext cx="21600" cy="2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FA90B8-B09A-01DF-3365-C7D133E01D9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37488" y="334703"/>
                  <a:ext cx="57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47973E-8FAE-D3B1-9E9C-BA50523CD2BA}"/>
                    </a:ext>
                  </a:extLst>
                </p14:cNvPr>
                <p14:cNvContentPartPr/>
                <p14:nvPr/>
              </p14:nvContentPartPr>
              <p14:xfrm>
                <a:off x="9717128" y="132743"/>
                <a:ext cx="104040" cy="263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47973E-8FAE-D3B1-9E9C-BA50523CD2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99128" y="114743"/>
                  <a:ext cx="139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C0F85C9-24F3-9D3F-B11C-5627E9BE23C3}"/>
                    </a:ext>
                  </a:extLst>
                </p14:cNvPr>
                <p14:cNvContentPartPr/>
                <p14:nvPr/>
              </p14:nvContentPartPr>
              <p14:xfrm>
                <a:off x="9799928" y="300863"/>
                <a:ext cx="56520" cy="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C0F85C9-24F3-9D3F-B11C-5627E9BE23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81928" y="282863"/>
                  <a:ext cx="92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FB1D913-BBA9-DF24-0766-98E8C7F1E183}"/>
                    </a:ext>
                  </a:extLst>
                </p14:cNvPr>
                <p14:cNvContentPartPr/>
                <p14:nvPr/>
              </p14:nvContentPartPr>
              <p14:xfrm>
                <a:off x="9890288" y="224183"/>
                <a:ext cx="137880" cy="11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FB1D913-BBA9-DF24-0766-98E8C7F1E1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72288" y="206543"/>
                  <a:ext cx="173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0FD0E4-FC69-D4F7-DFCD-CACD759C4D02}"/>
                    </a:ext>
                  </a:extLst>
                </p14:cNvPr>
                <p14:cNvContentPartPr/>
                <p14:nvPr/>
              </p14:nvContentPartPr>
              <p14:xfrm>
                <a:off x="10009808" y="229223"/>
                <a:ext cx="106560" cy="110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0FD0E4-FC69-D4F7-DFCD-CACD759C4D0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991808" y="211223"/>
                  <a:ext cx="142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B2F75B6-FFD5-6022-E8B4-CD5847CE4701}"/>
                    </a:ext>
                  </a:extLst>
                </p14:cNvPr>
                <p14:cNvContentPartPr/>
                <p14:nvPr/>
              </p14:nvContentPartPr>
              <p14:xfrm>
                <a:off x="10183328" y="312743"/>
                <a:ext cx="50760" cy="102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B2F75B6-FFD5-6022-E8B4-CD5847CE470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65688" y="294743"/>
                  <a:ext cx="864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67CBCDD-4F88-2450-91F6-D687D3E498BB}"/>
                    </a:ext>
                  </a:extLst>
                </p14:cNvPr>
                <p14:cNvContentPartPr/>
                <p14:nvPr/>
              </p14:nvContentPartPr>
              <p14:xfrm>
                <a:off x="10289528" y="205463"/>
                <a:ext cx="17028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67CBCDD-4F88-2450-91F6-D687D3E498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71528" y="187463"/>
                  <a:ext cx="2059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6FFCF08-3CD0-4E6F-66FC-7E6E248538ED}"/>
                    </a:ext>
                  </a:extLst>
                </p14:cNvPr>
                <p14:cNvContentPartPr/>
                <p14:nvPr/>
              </p14:nvContentPartPr>
              <p14:xfrm>
                <a:off x="10467368" y="137063"/>
                <a:ext cx="72000" cy="234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6FFCF08-3CD0-4E6F-66FC-7E6E248538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49728" y="119423"/>
                  <a:ext cx="107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A21430-CC4B-FB27-53C9-7ADB4109F558}"/>
                    </a:ext>
                  </a:extLst>
                </p14:cNvPr>
                <p14:cNvContentPartPr/>
                <p14:nvPr/>
              </p14:nvContentPartPr>
              <p14:xfrm>
                <a:off x="10638008" y="201503"/>
                <a:ext cx="153000" cy="135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A21430-CC4B-FB27-53C9-7ADB4109F55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20008" y="183863"/>
                  <a:ext cx="188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4FCFA7D-5157-DCF7-4A31-363080BBEEB2}"/>
                    </a:ext>
                  </a:extLst>
                </p14:cNvPr>
                <p14:cNvContentPartPr/>
                <p14:nvPr/>
              </p14:nvContentPartPr>
              <p14:xfrm>
                <a:off x="10886408" y="135623"/>
                <a:ext cx="127440" cy="225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4FCFA7D-5157-DCF7-4A31-363080BBEEB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68408" y="117623"/>
                  <a:ext cx="163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023782-423B-F651-AE7B-CE2452D3AB88}"/>
                    </a:ext>
                  </a:extLst>
                </p14:cNvPr>
                <p14:cNvContentPartPr/>
                <p14:nvPr/>
              </p14:nvContentPartPr>
              <p14:xfrm>
                <a:off x="10999448" y="165863"/>
                <a:ext cx="147240" cy="144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023782-423B-F651-AE7B-CE2452D3AB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81448" y="147863"/>
                  <a:ext cx="182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243269-DBAD-CDC4-2E38-A3652636FEF7}"/>
                    </a:ext>
                  </a:extLst>
                </p14:cNvPr>
                <p14:cNvContentPartPr/>
                <p14:nvPr/>
              </p14:nvContentPartPr>
              <p14:xfrm>
                <a:off x="11215808" y="232823"/>
                <a:ext cx="50760" cy="125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243269-DBAD-CDC4-2E38-A3652636FE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197808" y="214823"/>
                  <a:ext cx="86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3471AD-375B-1098-0443-3FFEC6828A49}"/>
                    </a:ext>
                  </a:extLst>
                </p14:cNvPr>
                <p14:cNvContentPartPr/>
                <p14:nvPr/>
              </p14:nvContentPartPr>
              <p14:xfrm>
                <a:off x="11339288" y="175223"/>
                <a:ext cx="141840" cy="11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3471AD-375B-1098-0443-3FFEC6828A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21648" y="157223"/>
                  <a:ext cx="177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62940AD-7202-9294-EFF9-43B6064ABC1C}"/>
                    </a:ext>
                  </a:extLst>
                </p14:cNvPr>
                <p14:cNvContentPartPr/>
                <p14:nvPr/>
              </p14:nvContentPartPr>
              <p14:xfrm>
                <a:off x="11480768" y="176663"/>
                <a:ext cx="117000" cy="12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62940AD-7202-9294-EFF9-43B6064ABC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463128" y="159023"/>
                  <a:ext cx="152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2BFB8C-2F1E-194D-1788-D5AE6BD37DC9}"/>
                    </a:ext>
                  </a:extLst>
                </p14:cNvPr>
                <p14:cNvContentPartPr/>
                <p14:nvPr/>
              </p14:nvContentPartPr>
              <p14:xfrm>
                <a:off x="11603888" y="91343"/>
                <a:ext cx="146520" cy="27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2BFB8C-2F1E-194D-1788-D5AE6BD37D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86248" y="73343"/>
                  <a:ext cx="182160" cy="31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1F0FC4-BFFC-D428-1EB8-71A308076CB4}"/>
              </a:ext>
            </a:extLst>
          </p:cNvPr>
          <p:cNvGrpSpPr/>
          <p:nvPr/>
        </p:nvGrpSpPr>
        <p:grpSpPr>
          <a:xfrm>
            <a:off x="9272528" y="573743"/>
            <a:ext cx="1408320" cy="426960"/>
            <a:chOff x="9272528" y="573743"/>
            <a:chExt cx="140832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4B5CB5-00DE-6717-CA4A-B0EEA3FC8A95}"/>
                    </a:ext>
                  </a:extLst>
                </p14:cNvPr>
                <p14:cNvContentPartPr/>
                <p14:nvPr/>
              </p14:nvContentPartPr>
              <p14:xfrm>
                <a:off x="9272528" y="680663"/>
                <a:ext cx="134640" cy="131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4B5CB5-00DE-6717-CA4A-B0EEA3FC8A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54528" y="662663"/>
                  <a:ext cx="170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73F4F88-EF1C-01E8-070F-D939BB271E8D}"/>
                    </a:ext>
                  </a:extLst>
                </p14:cNvPr>
                <p14:cNvContentPartPr/>
                <p14:nvPr/>
              </p14:nvContentPartPr>
              <p14:xfrm>
                <a:off x="9287648" y="699023"/>
                <a:ext cx="137160" cy="144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73F4F88-EF1C-01E8-070F-D939BB271E8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70008" y="681023"/>
                  <a:ext cx="172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21A148-A96A-6BCB-C56A-E070B9819975}"/>
                    </a:ext>
                  </a:extLst>
                </p14:cNvPr>
                <p14:cNvContentPartPr/>
                <p14:nvPr/>
              </p14:nvContentPartPr>
              <p14:xfrm>
                <a:off x="9488888" y="770663"/>
                <a:ext cx="19440" cy="3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21A148-A96A-6BCB-C56A-E070B98199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470888" y="753023"/>
                  <a:ext cx="5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5DEE92-A3D7-E8A1-D6C0-1C939C7E889E}"/>
                    </a:ext>
                  </a:extLst>
                </p14:cNvPr>
                <p14:cNvContentPartPr/>
                <p14:nvPr/>
              </p14:nvContentPartPr>
              <p14:xfrm>
                <a:off x="9495368" y="626663"/>
                <a:ext cx="8640" cy="48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5DEE92-A3D7-E8A1-D6C0-1C939C7E889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77368" y="608663"/>
                  <a:ext cx="442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E333AD7-D46A-F13C-1FBC-3C37B43D5F04}"/>
                    </a:ext>
                  </a:extLst>
                </p14:cNvPr>
                <p14:cNvContentPartPr/>
                <p14:nvPr/>
              </p14:nvContentPartPr>
              <p14:xfrm>
                <a:off x="9597968" y="754823"/>
                <a:ext cx="69480" cy="7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E333AD7-D46A-F13C-1FBC-3C37B43D5F0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79968" y="737183"/>
                  <a:ext cx="105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120E7D-0CBE-3A18-2AB0-B5CCF5AA0693}"/>
                    </a:ext>
                  </a:extLst>
                </p14:cNvPr>
                <p14:cNvContentPartPr/>
                <p14:nvPr/>
              </p14:nvContentPartPr>
              <p14:xfrm>
                <a:off x="9642248" y="592103"/>
                <a:ext cx="154800" cy="22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120E7D-0CBE-3A18-2AB0-B5CCF5AA069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24608" y="574103"/>
                  <a:ext cx="190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97B7799-5813-57CB-7808-01FF1C142F75}"/>
                    </a:ext>
                  </a:extLst>
                </p14:cNvPr>
                <p14:cNvContentPartPr/>
                <p14:nvPr/>
              </p14:nvContentPartPr>
              <p14:xfrm>
                <a:off x="9856088" y="655103"/>
                <a:ext cx="19800" cy="13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97B7799-5813-57CB-7808-01FF1C142F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38088" y="637463"/>
                  <a:ext cx="55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E062449-A29E-4A4C-EC52-7C2812356C30}"/>
                    </a:ext>
                  </a:extLst>
                </p14:cNvPr>
                <p14:cNvContentPartPr/>
                <p14:nvPr/>
              </p14:nvContentPartPr>
              <p14:xfrm>
                <a:off x="10106648" y="573743"/>
                <a:ext cx="15120" cy="122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E062449-A29E-4A4C-EC52-7C2812356C3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89008" y="555743"/>
                  <a:ext cx="50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83BC17-7E25-2FCA-3367-F6B189713B4D}"/>
                    </a:ext>
                  </a:extLst>
                </p14:cNvPr>
                <p14:cNvContentPartPr/>
                <p14:nvPr/>
              </p14:nvContentPartPr>
              <p14:xfrm>
                <a:off x="10052288" y="750863"/>
                <a:ext cx="143640" cy="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83BC17-7E25-2FCA-3367-F6B189713B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34288" y="732863"/>
                  <a:ext cx="179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1CD2DB7-4AD8-3BDB-B13E-64F333935EFD}"/>
                    </a:ext>
                  </a:extLst>
                </p14:cNvPr>
                <p14:cNvContentPartPr/>
                <p14:nvPr/>
              </p14:nvContentPartPr>
              <p14:xfrm>
                <a:off x="10076048" y="817463"/>
                <a:ext cx="146520" cy="148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1CD2DB7-4AD8-3BDB-B13E-64F333935EF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58048" y="799823"/>
                  <a:ext cx="182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689BCB-6809-065F-9D1D-4AE35FE16515}"/>
                    </a:ext>
                  </a:extLst>
                </p14:cNvPr>
                <p14:cNvContentPartPr/>
                <p14:nvPr/>
              </p14:nvContentPartPr>
              <p14:xfrm>
                <a:off x="9928448" y="622343"/>
                <a:ext cx="146160" cy="37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689BCB-6809-065F-9D1D-4AE35FE1651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10808" y="604343"/>
                  <a:ext cx="1818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241DC65-1177-FEE3-7325-D236091A91E5}"/>
                    </a:ext>
                  </a:extLst>
                </p14:cNvPr>
                <p14:cNvContentPartPr/>
                <p14:nvPr/>
              </p14:nvContentPartPr>
              <p14:xfrm>
                <a:off x="10308608" y="754103"/>
                <a:ext cx="28440" cy="163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241DC65-1177-FEE3-7325-D236091A91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290968" y="736463"/>
                  <a:ext cx="640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195A66-E016-7870-A9FA-90483B11C9F9}"/>
                    </a:ext>
                  </a:extLst>
                </p14:cNvPr>
                <p14:cNvContentPartPr/>
                <p14:nvPr/>
              </p14:nvContentPartPr>
              <p14:xfrm>
                <a:off x="10397888" y="674183"/>
                <a:ext cx="150840" cy="163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195A66-E016-7870-A9FA-90483B11C9F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80248" y="656183"/>
                  <a:ext cx="186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87A6B16-5C23-86EF-E4AC-0D1F4E24FDD3}"/>
                    </a:ext>
                  </a:extLst>
                </p14:cNvPr>
                <p14:cNvContentPartPr/>
                <p14:nvPr/>
              </p14:nvContentPartPr>
              <p14:xfrm>
                <a:off x="10553048" y="578783"/>
                <a:ext cx="127800" cy="361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87A6B16-5C23-86EF-E4AC-0D1F4E24FD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35048" y="561143"/>
                  <a:ext cx="16344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1D45CF-4486-D894-844D-728A37282D26}"/>
              </a:ext>
            </a:extLst>
          </p:cNvPr>
          <p:cNvGrpSpPr/>
          <p:nvPr/>
        </p:nvGrpSpPr>
        <p:grpSpPr>
          <a:xfrm>
            <a:off x="10830608" y="579863"/>
            <a:ext cx="1244520" cy="413280"/>
            <a:chOff x="10830608" y="579863"/>
            <a:chExt cx="12445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BE971F-8D6B-225C-A3DB-D942BB119C91}"/>
                    </a:ext>
                  </a:extLst>
                </p14:cNvPr>
                <p14:cNvContentPartPr/>
                <p14:nvPr/>
              </p14:nvContentPartPr>
              <p14:xfrm>
                <a:off x="10830608" y="700463"/>
                <a:ext cx="103680" cy="102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BE971F-8D6B-225C-A3DB-D942BB119C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12968" y="682823"/>
                  <a:ext cx="13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2EE2CE8-7608-C74E-19CA-4481FCCF525B}"/>
                    </a:ext>
                  </a:extLst>
                </p14:cNvPr>
                <p14:cNvContentPartPr/>
                <p14:nvPr/>
              </p14:nvContentPartPr>
              <p14:xfrm>
                <a:off x="10921688" y="711263"/>
                <a:ext cx="45720" cy="2818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2EE2CE8-7608-C74E-19CA-4481FCCF525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904048" y="693623"/>
                  <a:ext cx="81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2D5E2E-E5B0-8EEB-FF81-C5FD871B2DEF}"/>
                    </a:ext>
                  </a:extLst>
                </p14:cNvPr>
                <p14:cNvContentPartPr/>
                <p14:nvPr/>
              </p14:nvContentPartPr>
              <p14:xfrm>
                <a:off x="11084408" y="778943"/>
                <a:ext cx="19440" cy="74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2D5E2E-E5B0-8EEB-FF81-C5FD871B2D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066408" y="760943"/>
                  <a:ext cx="55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EEB5BBA-16A2-AD77-1AD6-4DCFF173D8E0}"/>
                    </a:ext>
                  </a:extLst>
                </p14:cNvPr>
                <p14:cNvContentPartPr/>
                <p14:nvPr/>
              </p14:nvContentPartPr>
              <p14:xfrm>
                <a:off x="11096648" y="636383"/>
                <a:ext cx="17712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EEB5BBA-16A2-AD77-1AD6-4DCFF173D8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79008" y="618383"/>
                  <a:ext cx="212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4FAEB5-44D1-E5EE-A2EB-F96F1BE53351}"/>
                    </a:ext>
                  </a:extLst>
                </p14:cNvPr>
                <p14:cNvContentPartPr/>
                <p14:nvPr/>
              </p14:nvContentPartPr>
              <p14:xfrm>
                <a:off x="11265488" y="579863"/>
                <a:ext cx="81000" cy="230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4FAEB5-44D1-E5EE-A2EB-F96F1BE5335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47488" y="561863"/>
                  <a:ext cx="1166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5A34E3-5917-3E9A-742A-7FDB32F9712C}"/>
                    </a:ext>
                  </a:extLst>
                </p14:cNvPr>
                <p14:cNvContentPartPr/>
                <p14:nvPr/>
              </p14:nvContentPartPr>
              <p14:xfrm>
                <a:off x="11203208" y="718823"/>
                <a:ext cx="129960" cy="6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5A34E3-5917-3E9A-742A-7FDB32F971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185568" y="701183"/>
                  <a:ext cx="165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4F0D4C1-046C-CC8D-7BE0-5024F2388821}"/>
                    </a:ext>
                  </a:extLst>
                </p14:cNvPr>
                <p14:cNvContentPartPr/>
                <p14:nvPr/>
              </p14:nvContentPartPr>
              <p14:xfrm>
                <a:off x="11410208" y="670943"/>
                <a:ext cx="48600" cy="117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4F0D4C1-046C-CC8D-7BE0-5024F238882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392208" y="652943"/>
                  <a:ext cx="84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F30232-BBF8-3B33-6288-C69031352FDA}"/>
                    </a:ext>
                  </a:extLst>
                </p14:cNvPr>
                <p14:cNvContentPartPr/>
                <p14:nvPr/>
              </p14:nvContentPartPr>
              <p14:xfrm>
                <a:off x="11562488" y="665543"/>
                <a:ext cx="104760" cy="136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F30232-BBF8-3B33-6288-C69031352F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544488" y="647903"/>
                  <a:ext cx="140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B71EA02-8152-A620-9671-643F2737AAF5}"/>
                    </a:ext>
                  </a:extLst>
                </p14:cNvPr>
                <p14:cNvContentPartPr/>
                <p14:nvPr/>
              </p14:nvContentPartPr>
              <p14:xfrm>
                <a:off x="11725208" y="684983"/>
                <a:ext cx="80640" cy="11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B71EA02-8152-A620-9671-643F2737AA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707568" y="667343"/>
                  <a:ext cx="116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97F66E0-79B3-DFCA-0ED8-6243BABDC64F}"/>
                    </a:ext>
                  </a:extLst>
                </p14:cNvPr>
                <p14:cNvContentPartPr/>
                <p14:nvPr/>
              </p14:nvContentPartPr>
              <p14:xfrm>
                <a:off x="11846528" y="702263"/>
                <a:ext cx="102960" cy="84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97F66E0-79B3-DFCA-0ED8-6243BABDC64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828888" y="684623"/>
                  <a:ext cx="138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71B4F9-9109-3244-154D-E767D2580118}"/>
                    </a:ext>
                  </a:extLst>
                </p14:cNvPr>
                <p14:cNvContentPartPr/>
                <p14:nvPr/>
              </p14:nvContentPartPr>
              <p14:xfrm>
                <a:off x="11991608" y="701183"/>
                <a:ext cx="83520" cy="112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71B4F9-9109-3244-154D-E767D258011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973608" y="683183"/>
                  <a:ext cx="1191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F0ACA9-799E-105F-D6C5-DE91DE4F0F33}"/>
              </a:ext>
            </a:extLst>
          </p:cNvPr>
          <p:cNvGrpSpPr/>
          <p:nvPr/>
        </p:nvGrpSpPr>
        <p:grpSpPr>
          <a:xfrm>
            <a:off x="9338408" y="1304183"/>
            <a:ext cx="392040" cy="384120"/>
            <a:chOff x="9338408" y="1304183"/>
            <a:chExt cx="39204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CCF235-F095-2341-B87D-D1808E915891}"/>
                    </a:ext>
                  </a:extLst>
                </p14:cNvPr>
                <p14:cNvContentPartPr/>
                <p14:nvPr/>
              </p14:nvContentPartPr>
              <p14:xfrm>
                <a:off x="9338408" y="1304183"/>
                <a:ext cx="139320" cy="271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CCF235-F095-2341-B87D-D1808E9158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20408" y="1286183"/>
                  <a:ext cx="174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D6269B0-6F60-2BF6-CF9F-BD2C4C03D84C}"/>
                    </a:ext>
                  </a:extLst>
                </p14:cNvPr>
                <p14:cNvContentPartPr/>
                <p14:nvPr/>
              </p14:nvContentPartPr>
              <p14:xfrm>
                <a:off x="9534968" y="1314983"/>
                <a:ext cx="114840" cy="263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D6269B0-6F60-2BF6-CF9F-BD2C4C03D84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16968" y="1296983"/>
                  <a:ext cx="150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E92ADC-CC09-D7D7-162D-82A791A46953}"/>
                    </a:ext>
                  </a:extLst>
                </p14:cNvPr>
                <p14:cNvContentPartPr/>
                <p14:nvPr/>
              </p14:nvContentPartPr>
              <p14:xfrm>
                <a:off x="9568808" y="1470863"/>
                <a:ext cx="7920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E92ADC-CC09-D7D7-162D-82A791A4695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50808" y="1453223"/>
                  <a:ext cx="114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EE7F2D-9057-1122-64A2-480B48D17FF6}"/>
                    </a:ext>
                  </a:extLst>
                </p14:cNvPr>
                <p14:cNvContentPartPr/>
                <p14:nvPr/>
              </p14:nvContentPartPr>
              <p14:xfrm>
                <a:off x="9387728" y="1665263"/>
                <a:ext cx="342720" cy="2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EE7F2D-9057-1122-64A2-480B48D17F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69728" y="1647263"/>
                  <a:ext cx="3783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42C73CC-6EF3-D9F7-F07E-4E4B1ECD173C}"/>
              </a:ext>
            </a:extLst>
          </p:cNvPr>
          <p:cNvGrpSpPr/>
          <p:nvPr/>
        </p:nvGrpSpPr>
        <p:grpSpPr>
          <a:xfrm>
            <a:off x="9920528" y="1411463"/>
            <a:ext cx="278280" cy="215280"/>
            <a:chOff x="9920528" y="1411463"/>
            <a:chExt cx="2782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2DA9E6-D4C4-D657-DA94-8573B86C5BD3}"/>
                    </a:ext>
                  </a:extLst>
                </p14:cNvPr>
                <p14:cNvContentPartPr/>
                <p14:nvPr/>
              </p14:nvContentPartPr>
              <p14:xfrm>
                <a:off x="9984608" y="1452503"/>
                <a:ext cx="105480" cy="120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2DA9E6-D4C4-D657-DA94-8573B86C5BD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66968" y="1434503"/>
                  <a:ext cx="141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4E0617E-195B-FFB9-31AF-ACA24AA278A1}"/>
                    </a:ext>
                  </a:extLst>
                </p14:cNvPr>
                <p14:cNvContentPartPr/>
                <p14:nvPr/>
              </p14:nvContentPartPr>
              <p14:xfrm>
                <a:off x="9920528" y="1411463"/>
                <a:ext cx="278280" cy="215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4E0617E-195B-FFB9-31AF-ACA24AA278A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02888" y="1393463"/>
                  <a:ext cx="31392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805B4DA-019C-9A17-956F-D87A921EB877}"/>
              </a:ext>
            </a:extLst>
          </p:cNvPr>
          <p:cNvGrpSpPr/>
          <p:nvPr/>
        </p:nvGrpSpPr>
        <p:grpSpPr>
          <a:xfrm>
            <a:off x="10358648" y="1377623"/>
            <a:ext cx="587160" cy="226440"/>
            <a:chOff x="10358648" y="1377623"/>
            <a:chExt cx="5871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FD4AB3-AC71-AE2C-580B-8F3DA7BF75DB}"/>
                    </a:ext>
                  </a:extLst>
                </p14:cNvPr>
                <p14:cNvContentPartPr/>
                <p14:nvPr/>
              </p14:nvContentPartPr>
              <p14:xfrm>
                <a:off x="10358648" y="1389863"/>
                <a:ext cx="140040" cy="213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FD4AB3-AC71-AE2C-580B-8F3DA7BF75D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41008" y="1371863"/>
                  <a:ext cx="1756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F2AF652-78EC-5C73-BA25-EBDE15404340}"/>
                    </a:ext>
                  </a:extLst>
                </p14:cNvPr>
                <p14:cNvContentPartPr/>
                <p14:nvPr/>
              </p14:nvContentPartPr>
              <p14:xfrm>
                <a:off x="10389248" y="1377623"/>
                <a:ext cx="136440" cy="22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F2AF652-78EC-5C73-BA25-EBDE154043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71248" y="1359623"/>
                  <a:ext cx="172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39E593-5CF8-D45C-F77B-05295D586D5C}"/>
                    </a:ext>
                  </a:extLst>
                </p14:cNvPr>
                <p14:cNvContentPartPr/>
                <p14:nvPr/>
              </p14:nvContentPartPr>
              <p14:xfrm>
                <a:off x="10567448" y="1463663"/>
                <a:ext cx="119160" cy="2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39E593-5CF8-D45C-F77B-05295D586D5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49808" y="1446023"/>
                  <a:ext cx="154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0E72231-5918-D3CA-A25F-CECA7017D517}"/>
                    </a:ext>
                  </a:extLst>
                </p14:cNvPr>
                <p14:cNvContentPartPr/>
                <p14:nvPr/>
              </p14:nvContentPartPr>
              <p14:xfrm>
                <a:off x="10559528" y="1545383"/>
                <a:ext cx="125640" cy="27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0E72231-5918-D3CA-A25F-CECA7017D51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41528" y="1527383"/>
                  <a:ext cx="161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B9F9EE2-79F6-CF55-7BB7-4904E822F6DA}"/>
                    </a:ext>
                  </a:extLst>
                </p14:cNvPr>
                <p14:cNvContentPartPr/>
                <p14:nvPr/>
              </p14:nvContentPartPr>
              <p14:xfrm>
                <a:off x="10755008" y="1425503"/>
                <a:ext cx="190800" cy="171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B9F9EE2-79F6-CF55-7BB7-4904E822F6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37368" y="1407503"/>
                  <a:ext cx="22644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69A47AE-FA48-4B05-AED0-BC7A15117A0C}"/>
              </a:ext>
            </a:extLst>
          </p:cNvPr>
          <p:cNvGrpSpPr/>
          <p:nvPr/>
        </p:nvGrpSpPr>
        <p:grpSpPr>
          <a:xfrm>
            <a:off x="9387728" y="1857503"/>
            <a:ext cx="788760" cy="300240"/>
            <a:chOff x="9387728" y="1857503"/>
            <a:chExt cx="7887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BDDF4D-F62A-FDA3-AE29-C65B3D7B9E3B}"/>
                    </a:ext>
                  </a:extLst>
                </p14:cNvPr>
                <p14:cNvContentPartPr/>
                <p14:nvPr/>
              </p14:nvContentPartPr>
              <p14:xfrm>
                <a:off x="9414728" y="1872983"/>
                <a:ext cx="2160" cy="221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BDDF4D-F62A-FDA3-AE29-C65B3D7B9E3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396728" y="1854983"/>
                  <a:ext cx="37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475CABA-5B10-A3C0-0747-CFC00F1DA039}"/>
                    </a:ext>
                  </a:extLst>
                </p14:cNvPr>
                <p14:cNvContentPartPr/>
                <p14:nvPr/>
              </p14:nvContentPartPr>
              <p14:xfrm>
                <a:off x="9498608" y="1857503"/>
                <a:ext cx="13680" cy="235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475CABA-5B10-A3C0-0747-CFC00F1DA03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80608" y="1839863"/>
                  <a:ext cx="493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A9A7D32-DBE6-3BD4-AD88-71526CEA4D8F}"/>
                    </a:ext>
                  </a:extLst>
                </p14:cNvPr>
                <p14:cNvContentPartPr/>
                <p14:nvPr/>
              </p14:nvContentPartPr>
              <p14:xfrm>
                <a:off x="9426248" y="2032103"/>
                <a:ext cx="108000" cy="10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A9A7D32-DBE6-3BD4-AD88-71526CEA4D8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08248" y="2014103"/>
                  <a:ext cx="14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12F7251-41B8-07AA-94E3-4CD04BBB989E}"/>
                    </a:ext>
                  </a:extLst>
                </p14:cNvPr>
                <p14:cNvContentPartPr/>
                <p14:nvPr/>
              </p14:nvContentPartPr>
              <p14:xfrm>
                <a:off x="9599408" y="1896023"/>
                <a:ext cx="93240" cy="185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12F7251-41B8-07AA-94E3-4CD04BBB98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81768" y="1878023"/>
                  <a:ext cx="128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2B19434-F08C-090C-6626-460E9BCD9A8F}"/>
                    </a:ext>
                  </a:extLst>
                </p14:cNvPr>
                <p14:cNvContentPartPr/>
                <p14:nvPr/>
              </p14:nvContentPartPr>
              <p14:xfrm>
                <a:off x="9615608" y="1990343"/>
                <a:ext cx="65880" cy="29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2B19434-F08C-090C-6626-460E9BCD9A8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597968" y="1972703"/>
                  <a:ext cx="1015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6831FE-8928-31C9-118B-BB1F07CFEFBB}"/>
                    </a:ext>
                  </a:extLst>
                </p14:cNvPr>
                <p14:cNvContentPartPr/>
                <p14:nvPr/>
              </p14:nvContentPartPr>
              <p14:xfrm>
                <a:off x="9387728" y="2114543"/>
                <a:ext cx="395280" cy="43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6831FE-8928-31C9-118B-BB1F07CFEF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70088" y="2096903"/>
                  <a:ext cx="430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FC11253-ECB2-934C-6FD9-989C644A837A}"/>
                    </a:ext>
                  </a:extLst>
                </p14:cNvPr>
                <p14:cNvContentPartPr/>
                <p14:nvPr/>
              </p14:nvContentPartPr>
              <p14:xfrm>
                <a:off x="9959048" y="1947503"/>
                <a:ext cx="101160" cy="11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FC11253-ECB2-934C-6FD9-989C644A837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41048" y="1929503"/>
                  <a:ext cx="136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B3F2D9-FE1C-DD25-3CA1-ABA64D745564}"/>
                    </a:ext>
                  </a:extLst>
                </p14:cNvPr>
                <p14:cNvContentPartPr/>
                <p14:nvPr/>
              </p14:nvContentPartPr>
              <p14:xfrm>
                <a:off x="9898208" y="1886303"/>
                <a:ext cx="278280" cy="230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B3F2D9-FE1C-DD25-3CA1-ABA64D74556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80568" y="1868303"/>
                  <a:ext cx="31392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D145ACD-47BB-6D8D-20F2-7DB9C75F4DCB}"/>
              </a:ext>
            </a:extLst>
          </p:cNvPr>
          <p:cNvGrpSpPr/>
          <p:nvPr/>
        </p:nvGrpSpPr>
        <p:grpSpPr>
          <a:xfrm>
            <a:off x="10313648" y="1718543"/>
            <a:ext cx="1571400" cy="825840"/>
            <a:chOff x="10313648" y="1718543"/>
            <a:chExt cx="157140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D27395-10C2-DF3D-068B-AC66B44EFEE5}"/>
                    </a:ext>
                  </a:extLst>
                </p14:cNvPr>
                <p14:cNvContentPartPr/>
                <p14:nvPr/>
              </p14:nvContentPartPr>
              <p14:xfrm>
                <a:off x="10313648" y="1923383"/>
                <a:ext cx="145080" cy="144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D27395-10C2-DF3D-068B-AC66B44EFE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95648" y="1905743"/>
                  <a:ext cx="18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C5C75BE-BD48-7B03-9F22-C2465C321DF0}"/>
                    </a:ext>
                  </a:extLst>
                </p14:cNvPr>
                <p14:cNvContentPartPr/>
                <p14:nvPr/>
              </p14:nvContentPartPr>
              <p14:xfrm>
                <a:off x="10453328" y="1968743"/>
                <a:ext cx="24480" cy="316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C5C75BE-BD48-7B03-9F22-C2465C321DF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35328" y="1951103"/>
                  <a:ext cx="60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077186E-92BB-8D83-28D7-A811A5128FC4}"/>
                    </a:ext>
                  </a:extLst>
                </p14:cNvPr>
                <p14:cNvContentPartPr/>
                <p14:nvPr/>
              </p14:nvContentPartPr>
              <p14:xfrm>
                <a:off x="10538288" y="2021663"/>
                <a:ext cx="119160" cy="14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077186E-92BB-8D83-28D7-A811A5128F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520288" y="2004023"/>
                  <a:ext cx="15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A91180-8513-725E-AD3E-5437DC244562}"/>
                    </a:ext>
                  </a:extLst>
                </p14:cNvPr>
                <p14:cNvContentPartPr/>
                <p14:nvPr/>
              </p14:nvContentPartPr>
              <p14:xfrm>
                <a:off x="10557728" y="2091503"/>
                <a:ext cx="136440" cy="1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A91180-8513-725E-AD3E-5437DC24456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40088" y="2073503"/>
                  <a:ext cx="1720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A7AECE7-3DBB-5F04-FC51-147422A2B6FE}"/>
                    </a:ext>
                  </a:extLst>
                </p14:cNvPr>
                <p14:cNvContentPartPr/>
                <p14:nvPr/>
              </p14:nvContentPartPr>
              <p14:xfrm>
                <a:off x="10715408" y="1946063"/>
                <a:ext cx="147960" cy="20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A7AECE7-3DBB-5F04-FC51-147422A2B6F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97408" y="1928423"/>
                  <a:ext cx="1836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EB03FF5-AB2E-8A7A-CCAA-09B694FBE264}"/>
                    </a:ext>
                  </a:extLst>
                </p14:cNvPr>
                <p14:cNvContentPartPr/>
                <p14:nvPr/>
              </p14:nvContentPartPr>
              <p14:xfrm>
                <a:off x="10968848" y="1718543"/>
                <a:ext cx="141120" cy="289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EB03FF5-AB2E-8A7A-CCAA-09B694FBE26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51208" y="1700543"/>
                  <a:ext cx="176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DBCB72-D150-47F4-D44E-BC7C1E619A62}"/>
                    </a:ext>
                  </a:extLst>
                </p14:cNvPr>
                <p14:cNvContentPartPr/>
                <p14:nvPr/>
              </p14:nvContentPartPr>
              <p14:xfrm>
                <a:off x="11146328" y="1934903"/>
                <a:ext cx="2160" cy="48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DBCB72-D150-47F4-D44E-BC7C1E619A6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128688" y="1916903"/>
                  <a:ext cx="37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7C2CA9-A736-643A-2A06-83B313BC65B1}"/>
                    </a:ext>
                  </a:extLst>
                </p14:cNvPr>
                <p14:cNvContentPartPr/>
                <p14:nvPr/>
              </p14:nvContentPartPr>
              <p14:xfrm>
                <a:off x="11166848" y="1881983"/>
                <a:ext cx="116640" cy="142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7C2CA9-A736-643A-2A06-83B313BC65B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148848" y="1863983"/>
                  <a:ext cx="152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D558446-750A-4B4A-EA93-F504DCD9AAE2}"/>
                    </a:ext>
                  </a:extLst>
                </p14:cNvPr>
                <p14:cNvContentPartPr/>
                <p14:nvPr/>
              </p14:nvContentPartPr>
              <p14:xfrm>
                <a:off x="10968848" y="2126783"/>
                <a:ext cx="82080" cy="128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D558446-750A-4B4A-EA93-F504DCD9AA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50848" y="2109143"/>
                  <a:ext cx="117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6B0B28-7913-6AAD-3DE3-4F54AC553853}"/>
                    </a:ext>
                  </a:extLst>
                </p14:cNvPr>
                <p14:cNvContentPartPr/>
                <p14:nvPr/>
              </p14:nvContentPartPr>
              <p14:xfrm>
                <a:off x="10952648" y="2131463"/>
                <a:ext cx="124200" cy="117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6B0B28-7913-6AAD-3DE3-4F54AC55385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34648" y="2113463"/>
                  <a:ext cx="15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EEB64D-D367-A8A1-89F3-123C710039CA}"/>
                    </a:ext>
                  </a:extLst>
                </p14:cNvPr>
                <p14:cNvContentPartPr/>
                <p14:nvPr/>
              </p14:nvContentPartPr>
              <p14:xfrm>
                <a:off x="11063168" y="2194463"/>
                <a:ext cx="79200" cy="10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EEB64D-D367-A8A1-89F3-123C710039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45528" y="2176823"/>
                  <a:ext cx="114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2F5E4AB-DF4D-717E-6F92-F3CBE4DCB9F3}"/>
                    </a:ext>
                  </a:extLst>
                </p14:cNvPr>
                <p14:cNvContentPartPr/>
                <p14:nvPr/>
              </p14:nvContentPartPr>
              <p14:xfrm>
                <a:off x="11130848" y="2131463"/>
                <a:ext cx="43560" cy="123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2F5E4AB-DF4D-717E-6F92-F3CBE4DCB9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12848" y="2113463"/>
                  <a:ext cx="7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BFAF081-4888-13E5-6430-997D35D7E12F}"/>
                    </a:ext>
                  </a:extLst>
                </p14:cNvPr>
                <p14:cNvContentPartPr/>
                <p14:nvPr/>
              </p14:nvContentPartPr>
              <p14:xfrm>
                <a:off x="11188808" y="2146223"/>
                <a:ext cx="92520" cy="91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BFAF081-4888-13E5-6430-997D35D7E12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170808" y="2128583"/>
                  <a:ext cx="1281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E7C6C2E-8C75-CA27-C204-FF180F9921DF}"/>
                    </a:ext>
                  </a:extLst>
                </p14:cNvPr>
                <p14:cNvContentPartPr/>
                <p14:nvPr/>
              </p14:nvContentPartPr>
              <p14:xfrm>
                <a:off x="11262608" y="2142623"/>
                <a:ext cx="86760" cy="86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E7C6C2E-8C75-CA27-C204-FF180F9921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44968" y="2124983"/>
                  <a:ext cx="12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CEAE882-4878-C305-A071-5330FDBFAD37}"/>
                    </a:ext>
                  </a:extLst>
                </p14:cNvPr>
                <p14:cNvContentPartPr/>
                <p14:nvPr/>
              </p14:nvContentPartPr>
              <p14:xfrm>
                <a:off x="11373848" y="1823303"/>
                <a:ext cx="160200" cy="11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CEAE882-4878-C305-A071-5330FDBFAD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56208" y="1805303"/>
                  <a:ext cx="19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327E00-229A-C1D7-7557-CEE5C347DED4}"/>
                    </a:ext>
                  </a:extLst>
                </p14:cNvPr>
                <p14:cNvContentPartPr/>
                <p14:nvPr/>
              </p14:nvContentPartPr>
              <p14:xfrm>
                <a:off x="11574008" y="1848863"/>
                <a:ext cx="65880" cy="98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327E00-229A-C1D7-7557-CEE5C347DE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56368" y="1831223"/>
                  <a:ext cx="101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188A2B3-3867-8699-7170-C58E743012DB}"/>
                    </a:ext>
                  </a:extLst>
                </p14:cNvPr>
                <p14:cNvContentPartPr/>
                <p14:nvPr/>
              </p14:nvContentPartPr>
              <p14:xfrm>
                <a:off x="11571488" y="1840943"/>
                <a:ext cx="83160" cy="918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188A2B3-3867-8699-7170-C58E743012D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553848" y="1822943"/>
                  <a:ext cx="11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1EA7FB5-BE23-7B7C-5FFE-EA5C52E3FA3E}"/>
                    </a:ext>
                  </a:extLst>
                </p14:cNvPr>
                <p14:cNvContentPartPr/>
                <p14:nvPr/>
              </p14:nvContentPartPr>
              <p14:xfrm>
                <a:off x="11703968" y="1860743"/>
                <a:ext cx="82080" cy="7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1EA7FB5-BE23-7B7C-5FFE-EA5C52E3FA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685968" y="1843103"/>
                  <a:ext cx="117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6E1F391-41C1-1DD0-DE10-F19B82B7700A}"/>
                    </a:ext>
                  </a:extLst>
                </p14:cNvPr>
                <p14:cNvContentPartPr/>
                <p14:nvPr/>
              </p14:nvContentPartPr>
              <p14:xfrm>
                <a:off x="11801888" y="1745183"/>
                <a:ext cx="27360" cy="17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6E1F391-41C1-1DD0-DE10-F19B82B7700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83888" y="1727543"/>
                  <a:ext cx="63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7A6EBA3-E897-37E6-5226-E8DE20E127B2}"/>
                    </a:ext>
                  </a:extLst>
                </p14:cNvPr>
                <p14:cNvContentPartPr/>
                <p14:nvPr/>
              </p14:nvContentPartPr>
              <p14:xfrm>
                <a:off x="11471048" y="1976663"/>
                <a:ext cx="414000" cy="67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7A6EBA3-E897-37E6-5226-E8DE20E127B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53408" y="1958663"/>
                  <a:ext cx="449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93C5892-A80C-C44B-4472-F9B3E51876ED}"/>
                    </a:ext>
                  </a:extLst>
                </p14:cNvPr>
                <p14:cNvContentPartPr/>
                <p14:nvPr/>
              </p14:nvContentPartPr>
              <p14:xfrm>
                <a:off x="11608928" y="2087543"/>
                <a:ext cx="117720" cy="13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93C5892-A80C-C44B-4472-F9B3E51876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90928" y="2069903"/>
                  <a:ext cx="153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CFEB29-01C6-B9F9-DCBE-695D7DE36CA9}"/>
                    </a:ext>
                  </a:extLst>
                </p14:cNvPr>
                <p14:cNvContentPartPr/>
                <p14:nvPr/>
              </p14:nvContentPartPr>
              <p14:xfrm>
                <a:off x="11607128" y="2103383"/>
                <a:ext cx="92160" cy="141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CFEB29-01C6-B9F9-DCBE-695D7DE36C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89488" y="2085383"/>
                  <a:ext cx="127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3A41D2F-D46D-1787-56AD-5AA6559C3B56}"/>
                    </a:ext>
                  </a:extLst>
                </p14:cNvPr>
                <p14:cNvContentPartPr/>
                <p14:nvPr/>
              </p14:nvContentPartPr>
              <p14:xfrm>
                <a:off x="11372768" y="2445743"/>
                <a:ext cx="88920" cy="16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3A41D2F-D46D-1787-56AD-5AA6559C3B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55128" y="2428103"/>
                  <a:ext cx="124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7F4D6CC-3803-0688-8C8D-8CB7C64C7E2C}"/>
                    </a:ext>
                  </a:extLst>
                </p14:cNvPr>
                <p14:cNvContentPartPr/>
                <p14:nvPr/>
              </p14:nvContentPartPr>
              <p14:xfrm>
                <a:off x="11414888" y="2518103"/>
                <a:ext cx="128520" cy="10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7F4D6CC-3803-0688-8C8D-8CB7C64C7E2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397248" y="2500463"/>
                  <a:ext cx="164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E5EEF8B-F7C7-33F0-C071-BADB6A9185AB}"/>
                    </a:ext>
                  </a:extLst>
                </p14:cNvPr>
                <p14:cNvContentPartPr/>
                <p14:nvPr/>
              </p14:nvContentPartPr>
              <p14:xfrm>
                <a:off x="11603888" y="2373023"/>
                <a:ext cx="185040" cy="171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E5EEF8B-F7C7-33F0-C071-BADB6A9185A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586248" y="2355383"/>
                  <a:ext cx="2206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DC5CBD6-35D6-8D41-DAD4-8D95038CA145}"/>
              </a:ext>
            </a:extLst>
          </p:cNvPr>
          <p:cNvGrpSpPr/>
          <p:nvPr/>
        </p:nvGrpSpPr>
        <p:grpSpPr>
          <a:xfrm>
            <a:off x="9201608" y="2693423"/>
            <a:ext cx="733680" cy="601200"/>
            <a:chOff x="9201608" y="2693423"/>
            <a:chExt cx="73368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64E731C-9150-F61D-FD31-1A92553A1DDD}"/>
                    </a:ext>
                  </a:extLst>
                </p14:cNvPr>
                <p14:cNvContentPartPr/>
                <p14:nvPr/>
              </p14:nvContentPartPr>
              <p14:xfrm>
                <a:off x="9201608" y="2693423"/>
                <a:ext cx="149040" cy="60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64E731C-9150-F61D-FD31-1A92553A1DD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83968" y="2675783"/>
                  <a:ext cx="18468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569A3D6-1BEE-77F9-1C9D-397675AF5503}"/>
                    </a:ext>
                  </a:extLst>
                </p14:cNvPr>
                <p14:cNvContentPartPr/>
                <p14:nvPr/>
              </p14:nvContentPartPr>
              <p14:xfrm>
                <a:off x="9386288" y="2722223"/>
                <a:ext cx="11160" cy="124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569A3D6-1BEE-77F9-1C9D-397675AF550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68288" y="2704583"/>
                  <a:ext cx="4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91E2F09-F71D-0549-E1E2-42218211845F}"/>
                    </a:ext>
                  </a:extLst>
                </p14:cNvPr>
                <p14:cNvContentPartPr/>
                <p14:nvPr/>
              </p14:nvContentPartPr>
              <p14:xfrm>
                <a:off x="9434168" y="2744903"/>
                <a:ext cx="80280" cy="32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91E2F09-F71D-0549-E1E2-4221821184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16528" y="2726903"/>
                  <a:ext cx="115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E1B7FAC-BBB4-85FF-7026-F7F180FBC4B7}"/>
                    </a:ext>
                  </a:extLst>
                </p14:cNvPr>
                <p14:cNvContentPartPr/>
                <p14:nvPr/>
              </p14:nvContentPartPr>
              <p14:xfrm>
                <a:off x="9559448" y="2839943"/>
                <a:ext cx="43560" cy="209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E1B7FAC-BBB4-85FF-7026-F7F180FBC4B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41808" y="2821943"/>
                  <a:ext cx="79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0E8C5C1-9F63-0C61-C00C-2135633CF313}"/>
                    </a:ext>
                  </a:extLst>
                </p14:cNvPr>
                <p14:cNvContentPartPr/>
                <p14:nvPr/>
              </p14:nvContentPartPr>
              <p14:xfrm>
                <a:off x="9509408" y="2884943"/>
                <a:ext cx="130320" cy="132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0E8C5C1-9F63-0C61-C00C-2135633CF3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91408" y="2866943"/>
                  <a:ext cx="165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1058A04-D653-3624-3D88-6F93847DCCBA}"/>
                    </a:ext>
                  </a:extLst>
                </p14:cNvPr>
                <p14:cNvContentPartPr/>
                <p14:nvPr/>
              </p14:nvContentPartPr>
              <p14:xfrm>
                <a:off x="9629648" y="2776223"/>
                <a:ext cx="122760" cy="330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1058A04-D653-3624-3D88-6F93847DCCB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12008" y="2758583"/>
                  <a:ext cx="1584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0B0D55B-5DC9-944C-BBF2-62CDE959CA6E}"/>
                    </a:ext>
                  </a:extLst>
                </p14:cNvPr>
                <p14:cNvContentPartPr/>
                <p14:nvPr/>
              </p14:nvContentPartPr>
              <p14:xfrm>
                <a:off x="9804608" y="2902223"/>
                <a:ext cx="71280" cy="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0B0D55B-5DC9-944C-BBF2-62CDE959CA6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86968" y="2884223"/>
                  <a:ext cx="106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1B9F70C-0537-7ECD-1243-847BFFA42F2C}"/>
                    </a:ext>
                  </a:extLst>
                </p14:cNvPr>
                <p14:cNvContentPartPr/>
                <p14:nvPr/>
              </p14:nvContentPartPr>
              <p14:xfrm>
                <a:off x="9840248" y="2975303"/>
                <a:ext cx="95040" cy="1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1B9F70C-0537-7ECD-1243-847BFFA42F2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822608" y="2957303"/>
                  <a:ext cx="13068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75ED9BE8-D72D-3AA9-E796-611FA5F76ACE}"/>
              </a:ext>
            </a:extLst>
          </p:cNvPr>
          <p:cNvGrpSpPr/>
          <p:nvPr/>
        </p:nvGrpSpPr>
        <p:grpSpPr>
          <a:xfrm>
            <a:off x="10062008" y="2695583"/>
            <a:ext cx="1206720" cy="639000"/>
            <a:chOff x="10062008" y="2695583"/>
            <a:chExt cx="120672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D766738-69F9-BD56-5698-4110A1E71427}"/>
                    </a:ext>
                  </a:extLst>
                </p14:cNvPr>
                <p14:cNvContentPartPr/>
                <p14:nvPr/>
              </p14:nvContentPartPr>
              <p14:xfrm>
                <a:off x="10062008" y="2754983"/>
                <a:ext cx="204120" cy="189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D766738-69F9-BD56-5698-4110A1E7142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44008" y="2737343"/>
                  <a:ext cx="239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5645F7-A2F2-DFBE-EC64-E088A86535A1}"/>
                    </a:ext>
                  </a:extLst>
                </p14:cNvPr>
                <p14:cNvContentPartPr/>
                <p14:nvPr/>
              </p14:nvContentPartPr>
              <p14:xfrm>
                <a:off x="10290608" y="2789903"/>
                <a:ext cx="94680" cy="158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5645F7-A2F2-DFBE-EC64-E088A86535A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72968" y="2772263"/>
                  <a:ext cx="130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1D60E60-F9B7-1C0B-35DE-1E7295F0BBA8}"/>
                    </a:ext>
                  </a:extLst>
                </p14:cNvPr>
                <p14:cNvContentPartPr/>
                <p14:nvPr/>
              </p14:nvContentPartPr>
              <p14:xfrm>
                <a:off x="10293848" y="2776943"/>
                <a:ext cx="154440" cy="1677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1D60E60-F9B7-1C0B-35DE-1E7295F0BB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75848" y="2758943"/>
                  <a:ext cx="190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66BFA7E-5BF4-6D28-9C86-A87FFE81708F}"/>
                    </a:ext>
                  </a:extLst>
                </p14:cNvPr>
                <p14:cNvContentPartPr/>
                <p14:nvPr/>
              </p14:nvContentPartPr>
              <p14:xfrm>
                <a:off x="10486808" y="2861903"/>
                <a:ext cx="114480" cy="16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66BFA7E-5BF4-6D28-9C86-A87FFE81708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69168" y="2844263"/>
                  <a:ext cx="150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670509-1568-CBD6-A747-DCF12EA70E84}"/>
                    </a:ext>
                  </a:extLst>
                </p14:cNvPr>
                <p14:cNvContentPartPr/>
                <p14:nvPr/>
              </p14:nvContentPartPr>
              <p14:xfrm>
                <a:off x="10647008" y="2738063"/>
                <a:ext cx="68040" cy="235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670509-1568-CBD6-A747-DCF12EA70E8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29368" y="2720063"/>
                  <a:ext cx="1036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90C1957-4730-2325-A3A0-B31FD52FEF83}"/>
                    </a:ext>
                  </a:extLst>
                </p14:cNvPr>
                <p14:cNvContentPartPr/>
                <p14:nvPr/>
              </p14:nvContentPartPr>
              <p14:xfrm>
                <a:off x="10731248" y="2763983"/>
                <a:ext cx="108000" cy="205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90C1957-4730-2325-A3A0-B31FD52FEF8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13248" y="2745983"/>
                  <a:ext cx="143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5249A04-A586-9D2E-1D30-0021905479F4}"/>
                    </a:ext>
                  </a:extLst>
                </p14:cNvPr>
                <p14:cNvContentPartPr/>
                <p14:nvPr/>
              </p14:nvContentPartPr>
              <p14:xfrm>
                <a:off x="10888568" y="2812583"/>
                <a:ext cx="54720" cy="149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5249A04-A586-9D2E-1D30-0021905479F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70928" y="2794943"/>
                  <a:ext cx="90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98291A-2664-125E-8740-966F795C1190}"/>
                    </a:ext>
                  </a:extLst>
                </p14:cNvPr>
                <p14:cNvContentPartPr/>
                <p14:nvPr/>
              </p14:nvContentPartPr>
              <p14:xfrm>
                <a:off x="10901168" y="2823743"/>
                <a:ext cx="66240" cy="135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98291A-2664-125E-8740-966F795C119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83528" y="2806103"/>
                  <a:ext cx="101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950C25F-2A06-E408-B385-C9C29438603C}"/>
                    </a:ext>
                  </a:extLst>
                </p14:cNvPr>
                <p14:cNvContentPartPr/>
                <p14:nvPr/>
              </p14:nvContentPartPr>
              <p14:xfrm>
                <a:off x="10984328" y="2757863"/>
                <a:ext cx="170640" cy="191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950C25F-2A06-E408-B385-C9C29438603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66688" y="2740223"/>
                  <a:ext cx="206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3EEDB9E-34AF-7781-86C8-53707158A975}"/>
                    </a:ext>
                  </a:extLst>
                </p14:cNvPr>
                <p14:cNvContentPartPr/>
                <p14:nvPr/>
              </p14:nvContentPartPr>
              <p14:xfrm>
                <a:off x="11152808" y="2695583"/>
                <a:ext cx="115920" cy="258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3EEDB9E-34AF-7781-86C8-53707158A97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135168" y="2677583"/>
                  <a:ext cx="1515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DCB751-7E72-0B3D-5CAD-43DEE5F560DE}"/>
                    </a:ext>
                  </a:extLst>
                </p14:cNvPr>
                <p14:cNvContentPartPr/>
                <p14:nvPr/>
              </p14:nvContentPartPr>
              <p14:xfrm>
                <a:off x="10118168" y="2995823"/>
                <a:ext cx="1067760" cy="121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DCB751-7E72-0B3D-5CAD-43DEE5F560D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00168" y="2977823"/>
                  <a:ext cx="1103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7D9022-B221-3E25-4970-C25625049313}"/>
                    </a:ext>
                  </a:extLst>
                </p14:cNvPr>
                <p14:cNvContentPartPr/>
                <p14:nvPr/>
              </p14:nvContentPartPr>
              <p14:xfrm>
                <a:off x="10530008" y="3206063"/>
                <a:ext cx="89280" cy="128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7D9022-B221-3E25-4970-C2562504931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12368" y="3188063"/>
                  <a:ext cx="124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DF9E745-1648-AFD8-311E-8592E74B09FF}"/>
                    </a:ext>
                  </a:extLst>
                </p14:cNvPr>
                <p14:cNvContentPartPr/>
                <p14:nvPr/>
              </p14:nvContentPartPr>
              <p14:xfrm>
                <a:off x="10499768" y="3194183"/>
                <a:ext cx="155880" cy="1245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DF9E745-1648-AFD8-311E-8592E74B09F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82128" y="3176543"/>
                  <a:ext cx="19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BF09137-0716-96DA-FA0B-2DE49425E81A}"/>
                    </a:ext>
                  </a:extLst>
                </p14:cNvPr>
                <p14:cNvContentPartPr/>
                <p14:nvPr/>
              </p14:nvContentPartPr>
              <p14:xfrm>
                <a:off x="10658888" y="3131543"/>
                <a:ext cx="141840" cy="10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BF09137-0716-96DA-FA0B-2DE49425E81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40888" y="3113903"/>
                  <a:ext cx="17748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4E01197-C5FD-3808-F1C8-32908C1057DB}"/>
              </a:ext>
            </a:extLst>
          </p:cNvPr>
          <p:cNvGrpSpPr/>
          <p:nvPr/>
        </p:nvGrpSpPr>
        <p:grpSpPr>
          <a:xfrm>
            <a:off x="10026368" y="3474263"/>
            <a:ext cx="741960" cy="437400"/>
            <a:chOff x="10026368" y="3474263"/>
            <a:chExt cx="7419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F2D8CA-95B4-A30C-CB73-5698C8F3C173}"/>
                    </a:ext>
                  </a:extLst>
                </p14:cNvPr>
                <p14:cNvContentPartPr/>
                <p14:nvPr/>
              </p14:nvContentPartPr>
              <p14:xfrm>
                <a:off x="10026368" y="3667223"/>
                <a:ext cx="130680" cy="11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F2D8CA-95B4-A30C-CB73-5698C8F3C1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008368" y="3649223"/>
                  <a:ext cx="166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59B858-5E75-4F96-E20C-F377A2C43991}"/>
                    </a:ext>
                  </a:extLst>
                </p14:cNvPr>
                <p14:cNvContentPartPr/>
                <p14:nvPr/>
              </p14:nvContentPartPr>
              <p14:xfrm>
                <a:off x="10092248" y="3750743"/>
                <a:ext cx="127440" cy="2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59B858-5E75-4F96-E20C-F377A2C4399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74248" y="3733103"/>
                  <a:ext cx="163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99ACE58-6F32-DE3E-4722-9EFB9024672B}"/>
                    </a:ext>
                  </a:extLst>
                </p14:cNvPr>
                <p14:cNvContentPartPr/>
                <p14:nvPr/>
              </p14:nvContentPartPr>
              <p14:xfrm>
                <a:off x="10499768" y="3474263"/>
                <a:ext cx="23040" cy="141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99ACE58-6F32-DE3E-4722-9EFB9024672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82128" y="3456623"/>
                  <a:ext cx="58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98D188D-7CDB-0C78-40B0-D65092917DA1}"/>
                    </a:ext>
                  </a:extLst>
                </p14:cNvPr>
                <p14:cNvContentPartPr/>
                <p14:nvPr/>
              </p14:nvContentPartPr>
              <p14:xfrm>
                <a:off x="10356848" y="3618623"/>
                <a:ext cx="411480" cy="47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98D188D-7CDB-0C78-40B0-D65092917DA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338848" y="3600623"/>
                  <a:ext cx="447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B72E94E-811B-83AC-1621-288713C0264C}"/>
                    </a:ext>
                  </a:extLst>
                </p14:cNvPr>
                <p14:cNvContentPartPr/>
                <p14:nvPr/>
              </p14:nvContentPartPr>
              <p14:xfrm>
                <a:off x="10472768" y="3765503"/>
                <a:ext cx="62640" cy="146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B72E94E-811B-83AC-1621-288713C0264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55128" y="3747503"/>
                  <a:ext cx="98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10874C1-3A23-AD3A-5EE5-312CF825F59F}"/>
                    </a:ext>
                  </a:extLst>
                </p14:cNvPr>
                <p14:cNvContentPartPr/>
                <p14:nvPr/>
              </p14:nvContentPartPr>
              <p14:xfrm>
                <a:off x="10461608" y="3779183"/>
                <a:ext cx="91440" cy="93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10874C1-3A23-AD3A-5EE5-312CF825F59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43608" y="3761183"/>
                  <a:ext cx="127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F5E7EFF-8381-78A2-18A2-A4C2B08B87D7}"/>
                    </a:ext>
                  </a:extLst>
                </p14:cNvPr>
                <p14:cNvContentPartPr/>
                <p14:nvPr/>
              </p14:nvContentPartPr>
              <p14:xfrm>
                <a:off x="10587968" y="3717263"/>
                <a:ext cx="114480" cy="1062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F5E7EFF-8381-78A2-18A2-A4C2B08B87D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570328" y="3699263"/>
                  <a:ext cx="15012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30578D0-A513-A846-7F86-5D56042F8C4F}"/>
              </a:ext>
            </a:extLst>
          </p:cNvPr>
          <p:cNvGrpSpPr/>
          <p:nvPr/>
        </p:nvGrpSpPr>
        <p:grpSpPr>
          <a:xfrm>
            <a:off x="11268728" y="3401543"/>
            <a:ext cx="517320" cy="235800"/>
            <a:chOff x="11268728" y="3401543"/>
            <a:chExt cx="51732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FE094B4-463C-FC82-076C-C840339853A1}"/>
                    </a:ext>
                  </a:extLst>
                </p14:cNvPr>
                <p14:cNvContentPartPr/>
                <p14:nvPr/>
              </p14:nvContentPartPr>
              <p14:xfrm>
                <a:off x="11268728" y="3401543"/>
                <a:ext cx="125640" cy="228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FE094B4-463C-FC82-076C-C840339853A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250728" y="3383903"/>
                  <a:ext cx="161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260177E-3453-E28A-B812-95DB4B558802}"/>
                    </a:ext>
                  </a:extLst>
                </p14:cNvPr>
                <p14:cNvContentPartPr/>
                <p14:nvPr/>
              </p14:nvContentPartPr>
              <p14:xfrm>
                <a:off x="11281688" y="3412703"/>
                <a:ext cx="125640" cy="192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260177E-3453-E28A-B812-95DB4B5588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263688" y="3394703"/>
                  <a:ext cx="161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6AFAC4D-D720-62A5-C99F-312C37535E56}"/>
                    </a:ext>
                  </a:extLst>
                </p14:cNvPr>
                <p14:cNvContentPartPr/>
                <p14:nvPr/>
              </p14:nvContentPartPr>
              <p14:xfrm>
                <a:off x="11429648" y="3481103"/>
                <a:ext cx="131760" cy="17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6AFAC4D-D720-62A5-C99F-312C37535E5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411648" y="3463463"/>
                  <a:ext cx="167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7A421DB-683B-09B6-A1D8-F644C292824E}"/>
                    </a:ext>
                  </a:extLst>
                </p14:cNvPr>
                <p14:cNvContentPartPr/>
                <p14:nvPr/>
              </p14:nvContentPartPr>
              <p14:xfrm>
                <a:off x="11443688" y="3571463"/>
                <a:ext cx="125640" cy="11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7A421DB-683B-09B6-A1D8-F644C292824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425688" y="3553463"/>
                  <a:ext cx="161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7FA302E-2C10-1DF9-0916-20AFEC6D5BC7}"/>
                    </a:ext>
                  </a:extLst>
                </p14:cNvPr>
                <p14:cNvContentPartPr/>
                <p14:nvPr/>
              </p14:nvContentPartPr>
              <p14:xfrm>
                <a:off x="11472848" y="3411623"/>
                <a:ext cx="91800" cy="225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7FA302E-2C10-1DF9-0916-20AFEC6D5BC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454848" y="3393623"/>
                  <a:ext cx="127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0BEB5D9-0A8E-85DE-073C-1F7D3902531A}"/>
                    </a:ext>
                  </a:extLst>
                </p14:cNvPr>
                <p14:cNvContentPartPr/>
                <p14:nvPr/>
              </p14:nvContentPartPr>
              <p14:xfrm>
                <a:off x="11594528" y="3420623"/>
                <a:ext cx="191520" cy="197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0BEB5D9-0A8E-85DE-073C-1F7D3902531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76528" y="3402623"/>
                  <a:ext cx="22716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0275F02C-00EE-FD50-BAEB-DE2258AFDEA7}"/>
              </a:ext>
            </a:extLst>
          </p:cNvPr>
          <p:cNvGrpSpPr/>
          <p:nvPr/>
        </p:nvGrpSpPr>
        <p:grpSpPr>
          <a:xfrm>
            <a:off x="9802808" y="4085183"/>
            <a:ext cx="1878840" cy="558720"/>
            <a:chOff x="9802808" y="4085183"/>
            <a:chExt cx="187884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E6A08FB-F7BD-AB09-5A22-A3084D1C40A4}"/>
                    </a:ext>
                  </a:extLst>
                </p14:cNvPr>
                <p14:cNvContentPartPr/>
                <p14:nvPr/>
              </p14:nvContentPartPr>
              <p14:xfrm>
                <a:off x="9802808" y="4117943"/>
                <a:ext cx="128880" cy="305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E6A08FB-F7BD-AB09-5A22-A3084D1C40A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785168" y="4099943"/>
                  <a:ext cx="1645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C629832-19EF-1800-4C9B-340D046128FB}"/>
                    </a:ext>
                  </a:extLst>
                </p14:cNvPr>
                <p14:cNvContentPartPr/>
                <p14:nvPr/>
              </p14:nvContentPartPr>
              <p14:xfrm>
                <a:off x="9854288" y="4237823"/>
                <a:ext cx="1795320" cy="59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C629832-19EF-1800-4C9B-340D046128F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836648" y="4220183"/>
                  <a:ext cx="1830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086D768-856D-A80B-03FD-2A362FC4978A}"/>
                    </a:ext>
                  </a:extLst>
                </p14:cNvPr>
                <p14:cNvContentPartPr/>
                <p14:nvPr/>
              </p14:nvContentPartPr>
              <p14:xfrm>
                <a:off x="11530448" y="4085183"/>
                <a:ext cx="151200" cy="234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086D768-856D-A80B-03FD-2A362FC4978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512808" y="4067183"/>
                  <a:ext cx="186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A193C2-D44A-C55F-EECB-C7A3954FCCFF}"/>
                    </a:ext>
                  </a:extLst>
                </p14:cNvPr>
                <p14:cNvContentPartPr/>
                <p14:nvPr/>
              </p14:nvContentPartPr>
              <p14:xfrm>
                <a:off x="10761488" y="4127663"/>
                <a:ext cx="69480" cy="237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A193C2-D44A-C55F-EECB-C7A3954FCCF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43488" y="4110023"/>
                  <a:ext cx="105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C4CDD74-E630-AEBB-99CE-7DAEAED74775}"/>
                    </a:ext>
                  </a:extLst>
                </p14:cNvPr>
                <p14:cNvContentPartPr/>
                <p14:nvPr/>
              </p14:nvContentPartPr>
              <p14:xfrm>
                <a:off x="10719728" y="4474343"/>
                <a:ext cx="205560" cy="169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C4CDD74-E630-AEBB-99CE-7DAEAED747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702088" y="4456343"/>
                  <a:ext cx="2412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269CBD4-FC08-2020-3380-8D24D7304C63}"/>
              </a:ext>
            </a:extLst>
          </p:cNvPr>
          <p:cNvGrpSpPr/>
          <p:nvPr/>
        </p:nvGrpSpPr>
        <p:grpSpPr>
          <a:xfrm>
            <a:off x="10245608" y="4049183"/>
            <a:ext cx="165960" cy="131760"/>
            <a:chOff x="10245608" y="4049183"/>
            <a:chExt cx="16596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AD26B33-74A9-0919-12CA-B26DB21B7542}"/>
                    </a:ext>
                  </a:extLst>
                </p14:cNvPr>
                <p14:cNvContentPartPr/>
                <p14:nvPr/>
              </p14:nvContentPartPr>
              <p14:xfrm>
                <a:off x="10311848" y="4049183"/>
                <a:ext cx="5760" cy="131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AD26B33-74A9-0919-12CA-B26DB21B754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94208" y="4031543"/>
                  <a:ext cx="4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7ED363C-C647-6D4E-046F-BDDAFB6E3D37}"/>
                    </a:ext>
                  </a:extLst>
                </p14:cNvPr>
                <p14:cNvContentPartPr/>
                <p14:nvPr/>
              </p14:nvContentPartPr>
              <p14:xfrm>
                <a:off x="10245608" y="4089503"/>
                <a:ext cx="165960" cy="158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7ED363C-C647-6D4E-046F-BDDAFB6E3D3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227608" y="4071863"/>
                  <a:ext cx="20160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075C11C-8392-9A6C-9E43-15700A31A8F7}"/>
              </a:ext>
            </a:extLst>
          </p:cNvPr>
          <p:cNvGrpSpPr/>
          <p:nvPr/>
        </p:nvGrpSpPr>
        <p:grpSpPr>
          <a:xfrm>
            <a:off x="11116088" y="3973943"/>
            <a:ext cx="130680" cy="137160"/>
            <a:chOff x="11116088" y="3973943"/>
            <a:chExt cx="13068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ACF04FA-6AF6-EDC3-29EE-7E780425FDD9}"/>
                    </a:ext>
                  </a:extLst>
                </p14:cNvPr>
                <p14:cNvContentPartPr/>
                <p14:nvPr/>
              </p14:nvContentPartPr>
              <p14:xfrm>
                <a:off x="11161088" y="3973943"/>
                <a:ext cx="13320" cy="137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ACF04FA-6AF6-EDC3-29EE-7E780425FDD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143088" y="3955943"/>
                  <a:ext cx="4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7DE064A-1D11-9BAD-A728-D25CADD27755}"/>
                    </a:ext>
                  </a:extLst>
                </p14:cNvPr>
                <p14:cNvContentPartPr/>
                <p14:nvPr/>
              </p14:nvContentPartPr>
              <p14:xfrm>
                <a:off x="11116088" y="4047743"/>
                <a:ext cx="130680" cy="18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7DE064A-1D11-9BAD-A728-D25CADD2775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98448" y="4030103"/>
                  <a:ext cx="16632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29AD693-7EB1-BC41-D036-86FB43C7C768}"/>
              </a:ext>
            </a:extLst>
          </p:cNvPr>
          <p:cNvGrpSpPr/>
          <p:nvPr/>
        </p:nvGrpSpPr>
        <p:grpSpPr>
          <a:xfrm>
            <a:off x="10647368" y="4496303"/>
            <a:ext cx="918720" cy="375120"/>
            <a:chOff x="10647368" y="4496303"/>
            <a:chExt cx="9187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722B12A-B596-6061-18B1-D6E0DF4268F3}"/>
                    </a:ext>
                  </a:extLst>
                </p14:cNvPr>
                <p14:cNvContentPartPr/>
                <p14:nvPr/>
              </p14:nvContentPartPr>
              <p14:xfrm>
                <a:off x="10647368" y="4769903"/>
                <a:ext cx="61560" cy="101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722B12A-B596-6061-18B1-D6E0DF4268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29728" y="4751903"/>
                  <a:ext cx="9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A66711-9FE9-C5B8-AF71-D3B515834C61}"/>
                    </a:ext>
                  </a:extLst>
                </p14:cNvPr>
                <p14:cNvContentPartPr/>
                <p14:nvPr/>
              </p14:nvContentPartPr>
              <p14:xfrm>
                <a:off x="10730888" y="4762343"/>
                <a:ext cx="56520" cy="759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A66711-9FE9-C5B8-AF71-D3B515834C6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713248" y="4744703"/>
                  <a:ext cx="92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6781301-777B-C341-1595-6F33F6F57C0E}"/>
                    </a:ext>
                  </a:extLst>
                </p14:cNvPr>
                <p14:cNvContentPartPr/>
                <p14:nvPr/>
              </p14:nvContentPartPr>
              <p14:xfrm>
                <a:off x="10876328" y="4738223"/>
                <a:ext cx="78480" cy="950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6781301-777B-C341-1595-6F33F6F57C0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858688" y="4720223"/>
                  <a:ext cx="11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A21FE2A-B819-2B23-C6D2-594E83D145B7}"/>
                    </a:ext>
                  </a:extLst>
                </p14:cNvPr>
                <p14:cNvContentPartPr/>
                <p14:nvPr/>
              </p14:nvContentPartPr>
              <p14:xfrm>
                <a:off x="10962008" y="4731023"/>
                <a:ext cx="72360" cy="66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A21FE2A-B819-2B23-C6D2-594E83D145B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44368" y="4713383"/>
                  <a:ext cx="108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754483-DFE4-5626-A205-B9124BDE3A38}"/>
                    </a:ext>
                  </a:extLst>
                </p14:cNvPr>
                <p14:cNvContentPartPr/>
                <p14:nvPr/>
              </p14:nvContentPartPr>
              <p14:xfrm>
                <a:off x="11099888" y="4689623"/>
                <a:ext cx="13320" cy="57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754483-DFE4-5626-A205-B9124BDE3A3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82248" y="4671983"/>
                  <a:ext cx="48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00AD1E9-BE83-5149-1DFC-AFC91C7973E4}"/>
                    </a:ext>
                  </a:extLst>
                </p14:cNvPr>
                <p14:cNvContentPartPr/>
                <p14:nvPr/>
              </p14:nvContentPartPr>
              <p14:xfrm>
                <a:off x="11040488" y="4693943"/>
                <a:ext cx="105120" cy="42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00AD1E9-BE83-5149-1DFC-AFC91C7973E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022848" y="4675943"/>
                  <a:ext cx="140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6E7C1C5-EE57-F69C-6AF6-17288383D238}"/>
                    </a:ext>
                  </a:extLst>
                </p14:cNvPr>
                <p14:cNvContentPartPr/>
                <p14:nvPr/>
              </p14:nvContentPartPr>
              <p14:xfrm>
                <a:off x="10995848" y="4730663"/>
                <a:ext cx="104400" cy="26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6E7C1C5-EE57-F69C-6AF6-17288383D23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77848" y="4712663"/>
                  <a:ext cx="140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1EAECF8-461B-2DFA-5B05-2AC6E09E9AE6}"/>
                    </a:ext>
                  </a:extLst>
                </p14:cNvPr>
                <p14:cNvContentPartPr/>
                <p14:nvPr/>
              </p14:nvContentPartPr>
              <p14:xfrm>
                <a:off x="10809728" y="4758383"/>
                <a:ext cx="69480" cy="100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1EAECF8-461B-2DFA-5B05-2AC6E09E9AE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791728" y="4740383"/>
                  <a:ext cx="105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E6A5959-5C14-A628-B1C0-A5C881382FCD}"/>
                    </a:ext>
                  </a:extLst>
                </p14:cNvPr>
                <p14:cNvContentPartPr/>
                <p14:nvPr/>
              </p14:nvContentPartPr>
              <p14:xfrm>
                <a:off x="11143448" y="4539863"/>
                <a:ext cx="29520" cy="176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E6A5959-5C14-A628-B1C0-A5C881382FC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125448" y="4522223"/>
                  <a:ext cx="651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4CE636-7B41-C0C8-0851-771AC8F69FCA}"/>
                    </a:ext>
                  </a:extLst>
                </p14:cNvPr>
                <p14:cNvContentPartPr/>
                <p14:nvPr/>
              </p14:nvContentPartPr>
              <p14:xfrm>
                <a:off x="11205728" y="4576223"/>
                <a:ext cx="158040" cy="11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4CE636-7B41-C0C8-0851-771AC8F69FC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188088" y="4558223"/>
                  <a:ext cx="193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2DAE968-D732-9AC1-D13A-6EBB3F3EB023}"/>
                    </a:ext>
                  </a:extLst>
                </p14:cNvPr>
                <p14:cNvContentPartPr/>
                <p14:nvPr/>
              </p14:nvContentPartPr>
              <p14:xfrm>
                <a:off x="11390768" y="4578743"/>
                <a:ext cx="10080" cy="518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2DAE968-D732-9AC1-D13A-6EBB3F3EB02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72768" y="4561103"/>
                  <a:ext cx="45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15AE7EB-8130-2E9D-41EE-8EDE53BCE494}"/>
                    </a:ext>
                  </a:extLst>
                </p14:cNvPr>
                <p14:cNvContentPartPr/>
                <p14:nvPr/>
              </p14:nvContentPartPr>
              <p14:xfrm>
                <a:off x="11385728" y="4496303"/>
                <a:ext cx="180360" cy="85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15AE7EB-8130-2E9D-41EE-8EDE53BCE4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368088" y="4478303"/>
                  <a:ext cx="21600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C45360D-4C59-91E1-B5FE-FE598641D573}"/>
              </a:ext>
            </a:extLst>
          </p:cNvPr>
          <p:cNvGrpSpPr/>
          <p:nvPr/>
        </p:nvGrpSpPr>
        <p:grpSpPr>
          <a:xfrm>
            <a:off x="9450008" y="5034143"/>
            <a:ext cx="1338840" cy="550800"/>
            <a:chOff x="9450008" y="5034143"/>
            <a:chExt cx="133884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7275882-53E2-35BB-B877-416D2C0F0EA0}"/>
                    </a:ext>
                  </a:extLst>
                </p14:cNvPr>
                <p14:cNvContentPartPr/>
                <p14:nvPr/>
              </p14:nvContentPartPr>
              <p14:xfrm>
                <a:off x="9450008" y="5034143"/>
                <a:ext cx="159840" cy="528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7275882-53E2-35BB-B877-416D2C0F0EA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32008" y="5016143"/>
                  <a:ext cx="19548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0A7053B-AFBB-2EAB-FD0B-74F4BB6E3828}"/>
                    </a:ext>
                  </a:extLst>
                </p14:cNvPr>
                <p14:cNvContentPartPr/>
                <p14:nvPr/>
              </p14:nvContentPartPr>
              <p14:xfrm>
                <a:off x="9624968" y="5096423"/>
                <a:ext cx="8640" cy="662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0A7053B-AFBB-2EAB-FD0B-74F4BB6E382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06968" y="5078423"/>
                  <a:ext cx="44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3D8922B-9398-E78E-E506-7A96484786B6}"/>
                    </a:ext>
                  </a:extLst>
                </p14:cNvPr>
                <p14:cNvContentPartPr/>
                <p14:nvPr/>
              </p14:nvContentPartPr>
              <p14:xfrm>
                <a:off x="9658448" y="5068343"/>
                <a:ext cx="7200" cy="101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3D8922B-9398-E78E-E506-7A96484786B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640808" y="5050343"/>
                  <a:ext cx="42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4A1110F-8BCC-BD08-0CAD-2A4695D2348A}"/>
                    </a:ext>
                  </a:extLst>
                </p14:cNvPr>
                <p14:cNvContentPartPr/>
                <p14:nvPr/>
              </p14:nvContentPartPr>
              <p14:xfrm>
                <a:off x="9717128" y="5111903"/>
                <a:ext cx="99360" cy="284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4A1110F-8BCC-BD08-0CAD-2A4695D2348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699128" y="5094263"/>
                  <a:ext cx="135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06AE83-32B1-9139-B914-93E87B21103F}"/>
                    </a:ext>
                  </a:extLst>
                </p14:cNvPr>
                <p14:cNvContentPartPr/>
                <p14:nvPr/>
              </p14:nvContentPartPr>
              <p14:xfrm>
                <a:off x="9847808" y="5155103"/>
                <a:ext cx="34560" cy="192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06AE83-32B1-9139-B914-93E87B2110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830168" y="5137463"/>
                  <a:ext cx="70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5BD874C-BA01-C74C-D31F-22F23D4CBAA0}"/>
                    </a:ext>
                  </a:extLst>
                </p14:cNvPr>
                <p14:cNvContentPartPr/>
                <p14:nvPr/>
              </p14:nvContentPartPr>
              <p14:xfrm>
                <a:off x="9796688" y="5170943"/>
                <a:ext cx="124200" cy="198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5BD874C-BA01-C74C-D31F-22F23D4CBA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778688" y="5152943"/>
                  <a:ext cx="159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012277D-B60C-38BC-F442-E4AA3E6AD1B8}"/>
                    </a:ext>
                  </a:extLst>
                </p14:cNvPr>
                <p14:cNvContentPartPr/>
                <p14:nvPr/>
              </p14:nvContentPartPr>
              <p14:xfrm>
                <a:off x="9910448" y="5126663"/>
                <a:ext cx="119160" cy="30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012277D-B60C-38BC-F442-E4AA3E6AD1B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92808" y="5108663"/>
                  <a:ext cx="1548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414DC45-3B4F-AEA7-CE4A-B369F4EF8DEF}"/>
                    </a:ext>
                  </a:extLst>
                </p14:cNvPr>
                <p14:cNvContentPartPr/>
                <p14:nvPr/>
              </p14:nvContentPartPr>
              <p14:xfrm>
                <a:off x="10077488" y="5200103"/>
                <a:ext cx="120960" cy="16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414DC45-3B4F-AEA7-CE4A-B369F4EF8DE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59848" y="5182103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46F08D5-F288-9977-79F0-EB888A5BAF6B}"/>
                    </a:ext>
                  </a:extLst>
                </p14:cNvPr>
                <p14:cNvContentPartPr/>
                <p14:nvPr/>
              </p14:nvContentPartPr>
              <p14:xfrm>
                <a:off x="10141928" y="5283263"/>
                <a:ext cx="99720" cy="280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46F08D5-F288-9977-79F0-EB888A5BAF6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123928" y="5265263"/>
                  <a:ext cx="135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73EE10F-BA6D-18C8-AEF3-C5159C223C8B}"/>
                    </a:ext>
                  </a:extLst>
                </p14:cNvPr>
                <p14:cNvContentPartPr/>
                <p14:nvPr/>
              </p14:nvContentPartPr>
              <p14:xfrm>
                <a:off x="10368008" y="5179223"/>
                <a:ext cx="119520" cy="1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73EE10F-BA6D-18C8-AEF3-C5159C223C8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350368" y="5161583"/>
                  <a:ext cx="155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DB20D13-35DA-D1BF-473A-236F7969182C}"/>
                    </a:ext>
                  </a:extLst>
                </p14:cNvPr>
                <p14:cNvContentPartPr/>
                <p14:nvPr/>
              </p14:nvContentPartPr>
              <p14:xfrm>
                <a:off x="10503008" y="5060423"/>
                <a:ext cx="165960" cy="189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DB20D13-35DA-D1BF-473A-236F7969182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485008" y="5042423"/>
                  <a:ext cx="201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E8ECD44-0AFC-6143-4EF8-65FC58B5BFEB}"/>
                    </a:ext>
                  </a:extLst>
                </p14:cNvPr>
                <p14:cNvContentPartPr/>
                <p14:nvPr/>
              </p14:nvContentPartPr>
              <p14:xfrm>
                <a:off x="10385648" y="5306663"/>
                <a:ext cx="403200" cy="24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E8ECD44-0AFC-6143-4EF8-65FC58B5BFE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367648" y="5288663"/>
                  <a:ext cx="438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858620A-4147-844A-4BB0-39E79E0A530E}"/>
                    </a:ext>
                  </a:extLst>
                </p14:cNvPr>
                <p14:cNvContentPartPr/>
                <p14:nvPr/>
              </p14:nvContentPartPr>
              <p14:xfrm>
                <a:off x="10480688" y="5421143"/>
                <a:ext cx="68400" cy="1638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858620A-4147-844A-4BB0-39E79E0A530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62688" y="5403503"/>
                  <a:ext cx="104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BC13F73-3CBC-AD59-04BD-399E8EEDEF4C}"/>
                    </a:ext>
                  </a:extLst>
                </p14:cNvPr>
                <p14:cNvContentPartPr/>
                <p14:nvPr/>
              </p14:nvContentPartPr>
              <p14:xfrm>
                <a:off x="10456568" y="5424743"/>
                <a:ext cx="133200" cy="150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BC13F73-3CBC-AD59-04BD-399E8EEDEF4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438928" y="5406743"/>
                  <a:ext cx="168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ECCB2A6-BE6F-B1FA-4EDB-C195E39FFE45}"/>
                    </a:ext>
                  </a:extLst>
                </p14:cNvPr>
                <p14:cNvContentPartPr/>
                <p14:nvPr/>
              </p14:nvContentPartPr>
              <p14:xfrm>
                <a:off x="10612088" y="5367143"/>
                <a:ext cx="97920" cy="140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ECCB2A6-BE6F-B1FA-4EDB-C195E39FFE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594448" y="5349503"/>
                  <a:ext cx="1335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0EE26ACE-11D5-205F-097F-CD3BAC6309D9}"/>
              </a:ext>
            </a:extLst>
          </p:cNvPr>
          <p:cNvGrpSpPr/>
          <p:nvPr/>
        </p:nvGrpSpPr>
        <p:grpSpPr>
          <a:xfrm>
            <a:off x="10972088" y="5167703"/>
            <a:ext cx="719640" cy="317520"/>
            <a:chOff x="10972088" y="5167703"/>
            <a:chExt cx="71964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8B87CEC-6D38-FA69-F617-F3221518DCE8}"/>
                    </a:ext>
                  </a:extLst>
                </p14:cNvPr>
                <p14:cNvContentPartPr/>
                <p14:nvPr/>
              </p14:nvContentPartPr>
              <p14:xfrm>
                <a:off x="10972088" y="5303063"/>
                <a:ext cx="43200" cy="182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8B87CEC-6D38-FA69-F617-F3221518DCE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54088" y="5285063"/>
                  <a:ext cx="78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33B02B4-D8EA-D3BF-E5C6-068949A3B04B}"/>
                    </a:ext>
                  </a:extLst>
                </p14:cNvPr>
                <p14:cNvContentPartPr/>
                <p14:nvPr/>
              </p14:nvContentPartPr>
              <p14:xfrm>
                <a:off x="11169368" y="5167703"/>
                <a:ext cx="114120" cy="219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33B02B4-D8EA-D3BF-E5C6-068949A3B04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51728" y="5149703"/>
                  <a:ext cx="149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03440EE-6248-5FBA-943A-48E60B8865B1}"/>
                    </a:ext>
                  </a:extLst>
                </p14:cNvPr>
                <p14:cNvContentPartPr/>
                <p14:nvPr/>
              </p14:nvContentPartPr>
              <p14:xfrm>
                <a:off x="11152088" y="5201183"/>
                <a:ext cx="179640" cy="172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03440EE-6248-5FBA-943A-48E60B8865B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134088" y="5183543"/>
                  <a:ext cx="215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6376BB0-27E9-BB39-4303-27F49C82D9DC}"/>
                    </a:ext>
                  </a:extLst>
                </p14:cNvPr>
                <p14:cNvContentPartPr/>
                <p14:nvPr/>
              </p14:nvContentPartPr>
              <p14:xfrm>
                <a:off x="11345768" y="5239343"/>
                <a:ext cx="106200" cy="21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6376BB0-27E9-BB39-4303-27F49C82D9D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328128" y="5221703"/>
                  <a:ext cx="141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37EA46C-B14D-9BED-5F4D-C3D06B421F79}"/>
                    </a:ext>
                  </a:extLst>
                </p14:cNvPr>
                <p14:cNvContentPartPr/>
                <p14:nvPr/>
              </p14:nvContentPartPr>
              <p14:xfrm>
                <a:off x="11370248" y="5317823"/>
                <a:ext cx="111240" cy="11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37EA46C-B14D-9BED-5F4D-C3D06B421F7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352248" y="5299823"/>
                  <a:ext cx="146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C9F9230-0F5A-693A-08D8-19B9273DA6E8}"/>
                    </a:ext>
                  </a:extLst>
                </p14:cNvPr>
                <p14:cNvContentPartPr/>
                <p14:nvPr/>
              </p14:nvContentPartPr>
              <p14:xfrm>
                <a:off x="11379248" y="5184983"/>
                <a:ext cx="81000" cy="194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C9F9230-0F5A-693A-08D8-19B9273DA6E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361608" y="5166983"/>
                  <a:ext cx="116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93A0F73-4A3E-46E6-38F1-ECDF75DB8489}"/>
                    </a:ext>
                  </a:extLst>
                </p14:cNvPr>
                <p14:cNvContentPartPr/>
                <p14:nvPr/>
              </p14:nvContentPartPr>
              <p14:xfrm>
                <a:off x="11550968" y="5187143"/>
                <a:ext cx="140760" cy="158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93A0F73-4A3E-46E6-38F1-ECDF75DB848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533328" y="5169503"/>
                  <a:ext cx="1764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21CF104-6502-0641-E606-AA688BE4D713}"/>
              </a:ext>
            </a:extLst>
          </p:cNvPr>
          <p:cNvGrpSpPr/>
          <p:nvPr/>
        </p:nvGrpSpPr>
        <p:grpSpPr>
          <a:xfrm>
            <a:off x="9510848" y="5831543"/>
            <a:ext cx="2163600" cy="611640"/>
            <a:chOff x="9510848" y="5831543"/>
            <a:chExt cx="216360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963A815-812E-BA4D-5139-99C65D14DF89}"/>
                    </a:ext>
                  </a:extLst>
                </p14:cNvPr>
                <p14:cNvContentPartPr/>
                <p14:nvPr/>
              </p14:nvContentPartPr>
              <p14:xfrm>
                <a:off x="9510848" y="5831543"/>
                <a:ext cx="151200" cy="426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963A815-812E-BA4D-5139-99C65D14DF8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93208" y="5813543"/>
                  <a:ext cx="18684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F5C10A0-8B37-868B-2B14-C05029306723}"/>
                    </a:ext>
                  </a:extLst>
                </p14:cNvPr>
                <p14:cNvContentPartPr/>
                <p14:nvPr/>
              </p14:nvContentPartPr>
              <p14:xfrm>
                <a:off x="9560528" y="6016583"/>
                <a:ext cx="2063880" cy="417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F5C10A0-8B37-868B-2B14-C0502930672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542888" y="5998943"/>
                  <a:ext cx="2099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1DA3FFB-5CA2-D6B0-D085-690A3ACFDC82}"/>
                    </a:ext>
                  </a:extLst>
                </p14:cNvPr>
                <p14:cNvContentPartPr/>
                <p14:nvPr/>
              </p14:nvContentPartPr>
              <p14:xfrm>
                <a:off x="11437208" y="5922623"/>
                <a:ext cx="237240" cy="311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1DA3FFB-5CA2-D6B0-D085-690A3ACFDC8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19208" y="5904983"/>
                  <a:ext cx="2728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BBB32FF-4782-2947-56D6-7BDB16B3D0CF}"/>
                    </a:ext>
                  </a:extLst>
                </p14:cNvPr>
                <p14:cNvContentPartPr/>
                <p14:nvPr/>
              </p14:nvContentPartPr>
              <p14:xfrm>
                <a:off x="10551248" y="5903903"/>
                <a:ext cx="52560" cy="238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BBB32FF-4782-2947-56D6-7BDB16B3D0C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533608" y="5885903"/>
                  <a:ext cx="88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A8004B3-E0E1-A97E-445B-7366821C6AA1}"/>
                    </a:ext>
                  </a:extLst>
                </p14:cNvPr>
                <p14:cNvContentPartPr/>
                <p14:nvPr/>
              </p14:nvContentPartPr>
              <p14:xfrm>
                <a:off x="10555928" y="6258503"/>
                <a:ext cx="169920" cy="184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A8004B3-E0E1-A97E-445B-7366821C6AA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37928" y="6240863"/>
                  <a:ext cx="20556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081503CC-3EF2-5299-3638-1683F96D1D96}"/>
              </a:ext>
            </a:extLst>
          </p:cNvPr>
          <p:cNvGrpSpPr/>
          <p:nvPr/>
        </p:nvGrpSpPr>
        <p:grpSpPr>
          <a:xfrm>
            <a:off x="9894608" y="5717423"/>
            <a:ext cx="363240" cy="234000"/>
            <a:chOff x="9894608" y="5717423"/>
            <a:chExt cx="36324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798AB75-8595-8549-3D10-31333977D2CE}"/>
                    </a:ext>
                  </a:extLst>
                </p14:cNvPr>
                <p14:cNvContentPartPr/>
                <p14:nvPr/>
              </p14:nvContentPartPr>
              <p14:xfrm>
                <a:off x="10058768" y="5717423"/>
                <a:ext cx="11880" cy="2340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798AB75-8595-8549-3D10-31333977D2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040768" y="5699423"/>
                  <a:ext cx="475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08F2CA6-35C0-48CB-51DB-D2682451BE7D}"/>
                    </a:ext>
                  </a:extLst>
                </p14:cNvPr>
                <p14:cNvContentPartPr/>
                <p14:nvPr/>
              </p14:nvContentPartPr>
              <p14:xfrm>
                <a:off x="9894608" y="5832623"/>
                <a:ext cx="363240" cy="23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08F2CA6-35C0-48CB-51DB-D2682451BE7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876608" y="5814623"/>
                  <a:ext cx="39888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348288E7-AC4A-E3E2-D7A6-AA5F8935061E}"/>
                  </a:ext>
                </a:extLst>
              </p14:cNvPr>
              <p14:cNvContentPartPr/>
              <p14:nvPr/>
            </p14:nvContentPartPr>
            <p14:xfrm>
              <a:off x="10767968" y="5801303"/>
              <a:ext cx="271080" cy="316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348288E7-AC4A-E3E2-D7A6-AA5F8935061E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749968" y="5783303"/>
                <a:ext cx="306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36D863F3-38BE-9D59-8291-98CC8B8A9152}"/>
                  </a:ext>
                </a:extLst>
              </p14:cNvPr>
              <p14:cNvContentPartPr/>
              <p14:nvPr/>
            </p14:nvContentPartPr>
            <p14:xfrm>
              <a:off x="9876968" y="6150503"/>
              <a:ext cx="372600" cy="2631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36D863F3-38BE-9D59-8291-98CC8B8A9152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859328" y="6132863"/>
                <a:ext cx="408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6D11A2C6-7152-2A6A-11F8-A945BD3DF6AC}"/>
                  </a:ext>
                </a:extLst>
              </p14:cNvPr>
              <p14:cNvContentPartPr/>
              <p14:nvPr/>
            </p14:nvContentPartPr>
            <p14:xfrm>
              <a:off x="10921688" y="6170303"/>
              <a:ext cx="263880" cy="3092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6D11A2C6-7152-2A6A-11F8-A945BD3DF6A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904048" y="6152663"/>
                <a:ext cx="299520" cy="34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07F6BD1C-63C2-0BC2-4AF3-5E68013A22D5}"/>
              </a:ext>
            </a:extLst>
          </p:cNvPr>
          <p:cNvGrpSpPr/>
          <p:nvPr/>
        </p:nvGrpSpPr>
        <p:grpSpPr>
          <a:xfrm>
            <a:off x="172448" y="1538587"/>
            <a:ext cx="4679640" cy="4394520"/>
            <a:chOff x="172448" y="1538587"/>
            <a:chExt cx="4679640" cy="43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9C946F1-D378-5ED0-BE39-39FACEA367CE}"/>
                    </a:ext>
                  </a:extLst>
                </p14:cNvPr>
                <p14:cNvContentPartPr/>
                <p14:nvPr/>
              </p14:nvContentPartPr>
              <p14:xfrm>
                <a:off x="2342168" y="1605547"/>
                <a:ext cx="124200" cy="4327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9C946F1-D378-5ED0-BE39-39FACEA367C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324168" y="1587907"/>
                  <a:ext cx="159840" cy="43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610C624-7D22-DA1A-74CF-DF29704E13B8}"/>
                    </a:ext>
                  </a:extLst>
                </p14:cNvPr>
                <p14:cNvContentPartPr/>
                <p14:nvPr/>
              </p14:nvContentPartPr>
              <p14:xfrm>
                <a:off x="172448" y="3689947"/>
                <a:ext cx="4610160" cy="93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610C624-7D22-DA1A-74CF-DF29704E13B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4448" y="3672307"/>
                  <a:ext cx="4645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8B82F5F-71EA-6937-A508-B55422742919}"/>
                    </a:ext>
                  </a:extLst>
                </p14:cNvPr>
                <p14:cNvContentPartPr/>
                <p14:nvPr/>
              </p14:nvContentPartPr>
              <p14:xfrm>
                <a:off x="4435928" y="3505987"/>
                <a:ext cx="416160" cy="395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8B82F5F-71EA-6937-A508-B5542274291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418288" y="3487987"/>
                  <a:ext cx="4518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2262E5C-6A67-254E-07E6-C397B54A6618}"/>
                    </a:ext>
                  </a:extLst>
                </p14:cNvPr>
                <p14:cNvContentPartPr/>
                <p14:nvPr/>
              </p14:nvContentPartPr>
              <p14:xfrm>
                <a:off x="2244248" y="1538587"/>
                <a:ext cx="448560" cy="2656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2262E5C-6A67-254E-07E6-C397B54A661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226608" y="1520587"/>
                  <a:ext cx="484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13F19F1-ED03-CE30-3B10-ECCB2BB48685}"/>
                    </a:ext>
                  </a:extLst>
                </p14:cNvPr>
                <p14:cNvContentPartPr/>
                <p14:nvPr/>
              </p14:nvContentPartPr>
              <p14:xfrm>
                <a:off x="2303648" y="3407347"/>
                <a:ext cx="221760" cy="32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13F19F1-ED03-CE30-3B10-ECCB2BB4868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286008" y="3389707"/>
                  <a:ext cx="257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6079A38-0357-254C-8279-88284FC7EB72}"/>
                    </a:ext>
                  </a:extLst>
                </p14:cNvPr>
                <p14:cNvContentPartPr/>
                <p14:nvPr/>
              </p14:nvContentPartPr>
              <p14:xfrm>
                <a:off x="2322368" y="3153907"/>
                <a:ext cx="236880" cy="23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6079A38-0357-254C-8279-88284FC7EB7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304728" y="3135907"/>
                  <a:ext cx="272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9F8DAEA-E0C6-966D-4F72-298FBF5A9E5F}"/>
                    </a:ext>
                  </a:extLst>
                </p14:cNvPr>
                <p14:cNvContentPartPr/>
                <p14:nvPr/>
              </p14:nvContentPartPr>
              <p14:xfrm>
                <a:off x="2309768" y="2865547"/>
                <a:ext cx="238320" cy="6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9F8DAEA-E0C6-966D-4F72-298FBF5A9E5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292128" y="2847907"/>
                  <a:ext cx="273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8AACC15-789C-A167-A2CD-F184C6DB34F1}"/>
                    </a:ext>
                  </a:extLst>
                </p14:cNvPr>
                <p14:cNvContentPartPr/>
                <p14:nvPr/>
              </p14:nvContentPartPr>
              <p14:xfrm>
                <a:off x="2303648" y="2624347"/>
                <a:ext cx="266400" cy="7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8AACC15-789C-A167-A2CD-F184C6DB34F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86008" y="2606707"/>
                  <a:ext cx="302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E909F7-4C7C-7498-8C9C-DE92C1D97BCF}"/>
                    </a:ext>
                  </a:extLst>
                </p14:cNvPr>
                <p14:cNvContentPartPr/>
                <p14:nvPr/>
              </p14:nvContentPartPr>
              <p14:xfrm>
                <a:off x="2292488" y="2364427"/>
                <a:ext cx="275760" cy="1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E909F7-4C7C-7498-8C9C-DE92C1D97BC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274488" y="2346787"/>
                  <a:ext cx="31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E756372-7FD3-ED1B-2F3E-12111C58A8CF}"/>
                    </a:ext>
                  </a:extLst>
                </p14:cNvPr>
                <p14:cNvContentPartPr/>
                <p14:nvPr/>
              </p14:nvContentPartPr>
              <p14:xfrm>
                <a:off x="2690648" y="3538027"/>
                <a:ext cx="53280" cy="256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E756372-7FD3-ED1B-2F3E-12111C58A8C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672648" y="3520027"/>
                  <a:ext cx="88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80B2F8D-6B10-58FD-C013-A5D6E19C5E78}"/>
                    </a:ext>
                  </a:extLst>
                </p14:cNvPr>
                <p14:cNvContentPartPr/>
                <p14:nvPr/>
              </p14:nvContentPartPr>
              <p14:xfrm>
                <a:off x="2979368" y="3530107"/>
                <a:ext cx="35280" cy="225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80B2F8D-6B10-58FD-C013-A5D6E19C5E78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961728" y="3512467"/>
                  <a:ext cx="70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F10A302-B47C-0C76-3BF2-93AAC7D43F3B}"/>
                    </a:ext>
                  </a:extLst>
                </p14:cNvPr>
                <p14:cNvContentPartPr/>
                <p14:nvPr/>
              </p14:nvContentPartPr>
              <p14:xfrm>
                <a:off x="3305168" y="3517147"/>
                <a:ext cx="55440" cy="263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F10A302-B47C-0C76-3BF2-93AAC7D43F3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287528" y="3499507"/>
                  <a:ext cx="91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07170B1-0DA1-F0CD-FAD1-6D729BF27111}"/>
                    </a:ext>
                  </a:extLst>
                </p14:cNvPr>
                <p14:cNvContentPartPr/>
                <p14:nvPr/>
              </p14:nvContentPartPr>
              <p14:xfrm>
                <a:off x="3589208" y="3517507"/>
                <a:ext cx="34560" cy="285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07170B1-0DA1-F0CD-FAD1-6D729BF2711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571568" y="3499867"/>
                  <a:ext cx="70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29DD598-C0E3-E170-342A-A9A1B1F1C46C}"/>
                    </a:ext>
                  </a:extLst>
                </p14:cNvPr>
                <p14:cNvContentPartPr/>
                <p14:nvPr/>
              </p14:nvContentPartPr>
              <p14:xfrm>
                <a:off x="3832928" y="3510307"/>
                <a:ext cx="41040" cy="310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29DD598-C0E3-E170-342A-A9A1B1F1C46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814928" y="3492307"/>
                  <a:ext cx="766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BB4F520-4907-8AB7-54C0-E75CF0A7E744}"/>
                    </a:ext>
                  </a:extLst>
                </p14:cNvPr>
                <p14:cNvContentPartPr/>
                <p14:nvPr/>
              </p14:nvContentPartPr>
              <p14:xfrm>
                <a:off x="2313008" y="4024027"/>
                <a:ext cx="222120" cy="11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BB4F520-4907-8AB7-54C0-E75CF0A7E74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295368" y="4006027"/>
                  <a:ext cx="257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5B1737E-0996-C160-F0E3-C5AD1496CC3D}"/>
                    </a:ext>
                  </a:extLst>
                </p14:cNvPr>
                <p14:cNvContentPartPr/>
                <p14:nvPr/>
              </p14:nvContentPartPr>
              <p14:xfrm>
                <a:off x="2297528" y="4282147"/>
                <a:ext cx="209880" cy="34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5B1737E-0996-C160-F0E3-C5AD1496CC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79528" y="4264147"/>
                  <a:ext cx="245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30353B1-22DE-3038-C9EA-56170380AE67}"/>
                    </a:ext>
                  </a:extLst>
                </p14:cNvPr>
                <p14:cNvContentPartPr/>
                <p14:nvPr/>
              </p14:nvContentPartPr>
              <p14:xfrm>
                <a:off x="2255768" y="4557547"/>
                <a:ext cx="252000" cy="27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30353B1-22DE-3038-C9EA-56170380AE6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237768" y="4539907"/>
                  <a:ext cx="287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5895571-544E-97FD-F77F-C1F0FB6C1142}"/>
                    </a:ext>
                  </a:extLst>
                </p14:cNvPr>
                <p14:cNvContentPartPr/>
                <p14:nvPr/>
              </p14:nvContentPartPr>
              <p14:xfrm>
                <a:off x="2246048" y="4809187"/>
                <a:ext cx="258120" cy="24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5895571-544E-97FD-F77F-C1F0FB6C114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28048" y="4791547"/>
                  <a:ext cx="293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21090BD-3B42-CE63-5041-6BECD8D7B2A0}"/>
                    </a:ext>
                  </a:extLst>
                </p14:cNvPr>
                <p14:cNvContentPartPr/>
                <p14:nvPr/>
              </p14:nvContentPartPr>
              <p14:xfrm>
                <a:off x="2184848" y="5131027"/>
                <a:ext cx="310680" cy="66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21090BD-3B42-CE63-5041-6BECD8D7B2A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166848" y="5113387"/>
                  <a:ext cx="346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8AF87DB-70A0-E906-FB11-D2AE315E8405}"/>
                    </a:ext>
                  </a:extLst>
                </p14:cNvPr>
                <p14:cNvContentPartPr/>
                <p14:nvPr/>
              </p14:nvContentPartPr>
              <p14:xfrm>
                <a:off x="2079008" y="3527947"/>
                <a:ext cx="15120" cy="28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8AF87DB-70A0-E906-FB11-D2AE315E840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061368" y="3510307"/>
                  <a:ext cx="50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8690B3B-EA57-5AF0-8B25-2EDF8BE9E663}"/>
                    </a:ext>
                  </a:extLst>
                </p14:cNvPr>
                <p14:cNvContentPartPr/>
                <p14:nvPr/>
              </p14:nvContentPartPr>
              <p14:xfrm>
                <a:off x="1796408" y="3548107"/>
                <a:ext cx="40320" cy="285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8690B3B-EA57-5AF0-8B25-2EDF8BE9E66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778768" y="3530467"/>
                  <a:ext cx="759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DEA1BF7-F6CA-F78D-BD48-B861DC59DACD}"/>
                    </a:ext>
                  </a:extLst>
                </p14:cNvPr>
                <p14:cNvContentPartPr/>
                <p14:nvPr/>
              </p14:nvContentPartPr>
              <p14:xfrm>
                <a:off x="1561328" y="3563227"/>
                <a:ext cx="42840" cy="2980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DEA1BF7-F6CA-F78D-BD48-B861DC59DAC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543688" y="3545227"/>
                  <a:ext cx="78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7EFB6E2-34AB-945F-872E-693B133A1E0E}"/>
                    </a:ext>
                  </a:extLst>
                </p14:cNvPr>
                <p14:cNvContentPartPr/>
                <p14:nvPr/>
              </p14:nvContentPartPr>
              <p14:xfrm>
                <a:off x="1319408" y="3584827"/>
                <a:ext cx="15120" cy="281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7EFB6E2-34AB-945F-872E-693B133A1E0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01768" y="3567187"/>
                  <a:ext cx="507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B5E879D-C276-DBF6-BFF8-5177907AFB37}"/>
                    </a:ext>
                  </a:extLst>
                </p14:cNvPr>
                <p14:cNvContentPartPr/>
                <p14:nvPr/>
              </p14:nvContentPartPr>
              <p14:xfrm>
                <a:off x="1016648" y="3607867"/>
                <a:ext cx="55080" cy="315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B5E879D-C276-DBF6-BFF8-5177907AFB3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98648" y="3590227"/>
                  <a:ext cx="90720" cy="35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486B85AC-B5BD-A5DF-B8B9-CB0F7B4E5E9D}"/>
                  </a:ext>
                </a:extLst>
              </p14:cNvPr>
              <p14:cNvContentPartPr/>
              <p14:nvPr/>
            </p14:nvContentPartPr>
            <p14:xfrm>
              <a:off x="2448368" y="1428023"/>
              <a:ext cx="5400" cy="25344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486B85AC-B5BD-A5DF-B8B9-CB0F7B4E5E9D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2430368" y="1410023"/>
                <a:ext cx="410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7F9A593C-95BD-8A17-DB3A-0787A92518D9}"/>
                  </a:ext>
                </a:extLst>
              </p14:cNvPr>
              <p14:cNvContentPartPr/>
              <p14:nvPr/>
            </p14:nvContentPartPr>
            <p14:xfrm>
              <a:off x="2453048" y="1893143"/>
              <a:ext cx="6840" cy="2131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7F9A593C-95BD-8A17-DB3A-0787A92518D9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2435408" y="1875503"/>
                <a:ext cx="424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78E1DD9D-911A-670F-C634-5C09587A7154}"/>
                  </a:ext>
                </a:extLst>
              </p14:cNvPr>
              <p14:cNvContentPartPr/>
              <p14:nvPr/>
            </p14:nvContentPartPr>
            <p14:xfrm>
              <a:off x="2449808" y="2299943"/>
              <a:ext cx="2160" cy="21132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78E1DD9D-911A-670F-C634-5C09587A7154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2432168" y="2281943"/>
                <a:ext cx="3780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51E2C3C7-3E79-70A9-A483-CFB34BA15E4D}"/>
                  </a:ext>
                </a:extLst>
              </p14:cNvPr>
              <p14:cNvContentPartPr/>
              <p14:nvPr/>
            </p14:nvContentPartPr>
            <p14:xfrm>
              <a:off x="2440088" y="2742383"/>
              <a:ext cx="3600" cy="2016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51E2C3C7-3E79-70A9-A483-CFB34BA15E4D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2422448" y="2724383"/>
                <a:ext cx="392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93D0618-99F6-6F98-434F-0FF18C40ABC4}"/>
                  </a:ext>
                </a:extLst>
              </p14:cNvPr>
              <p14:cNvContentPartPr/>
              <p14:nvPr/>
            </p14:nvContentPartPr>
            <p14:xfrm>
              <a:off x="2419208" y="3214343"/>
              <a:ext cx="2160" cy="23472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93D0618-99F6-6F98-434F-0FF18C40ABC4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2401208" y="3196703"/>
                <a:ext cx="37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10E58D70-5C28-CE08-7A93-933A693BD27A}"/>
                  </a:ext>
                </a:extLst>
              </p14:cNvPr>
              <p14:cNvContentPartPr/>
              <p14:nvPr/>
            </p14:nvContentPartPr>
            <p14:xfrm>
              <a:off x="2420648" y="3686303"/>
              <a:ext cx="6840" cy="2613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10E58D70-5C28-CE08-7A93-933A693BD27A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2403008" y="3668303"/>
                <a:ext cx="4248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DF1505E-1144-E009-B19D-2EE9BEB3A586}"/>
                  </a:ext>
                </a:extLst>
              </p14:cNvPr>
              <p14:cNvContentPartPr/>
              <p14:nvPr/>
            </p14:nvContentPartPr>
            <p14:xfrm>
              <a:off x="2369168" y="4250423"/>
              <a:ext cx="5760" cy="2743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DF1505E-1144-E009-B19D-2EE9BEB3A586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2351528" y="4232423"/>
                <a:ext cx="414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6243FF2-25A6-BDAD-13D1-15DB03EF2A02}"/>
                  </a:ext>
                </a:extLst>
              </p14:cNvPr>
              <p14:cNvContentPartPr/>
              <p14:nvPr/>
            </p14:nvContentPartPr>
            <p14:xfrm>
              <a:off x="2395448" y="4839743"/>
              <a:ext cx="6840" cy="23004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6243FF2-25A6-BDAD-13D1-15DB03EF2A02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2377448" y="4821743"/>
                <a:ext cx="42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77C14C30-C61E-AF03-D254-959DA68B3FD5}"/>
                  </a:ext>
                </a:extLst>
              </p14:cNvPr>
              <p14:cNvContentPartPr/>
              <p14:nvPr/>
            </p14:nvContentPartPr>
            <p14:xfrm>
              <a:off x="2376008" y="5344823"/>
              <a:ext cx="2160" cy="2134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77C14C30-C61E-AF03-D254-959DA68B3FD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2358008" y="5326823"/>
                <a:ext cx="378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510D3CF2-215E-9C39-4D6E-86FDF14A189D}"/>
                  </a:ext>
                </a:extLst>
              </p14:cNvPr>
              <p14:cNvContentPartPr/>
              <p14:nvPr/>
            </p14:nvContentPartPr>
            <p14:xfrm>
              <a:off x="2337128" y="5778623"/>
              <a:ext cx="17280" cy="2066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510D3CF2-215E-9C39-4D6E-86FDF14A189D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2319128" y="5760623"/>
                <a:ext cx="5292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216B61C-822E-6CB7-AA77-E489C21269AB}"/>
              </a:ext>
            </a:extLst>
          </p:cNvPr>
          <p:cNvGrpSpPr/>
          <p:nvPr/>
        </p:nvGrpSpPr>
        <p:grpSpPr>
          <a:xfrm>
            <a:off x="2284568" y="792263"/>
            <a:ext cx="694080" cy="634680"/>
            <a:chOff x="2284568" y="792263"/>
            <a:chExt cx="69408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F9134F0-7842-2FF5-92C7-ED1B2F2550B7}"/>
                    </a:ext>
                  </a:extLst>
                </p14:cNvPr>
                <p14:cNvContentPartPr/>
                <p14:nvPr/>
              </p14:nvContentPartPr>
              <p14:xfrm>
                <a:off x="2543048" y="1204463"/>
                <a:ext cx="51840" cy="222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F9134F0-7842-2FF5-92C7-ED1B2F2550B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25048" y="1186823"/>
                  <a:ext cx="87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BDDE9DB-0FDA-1A4D-EDA3-0C6027CD9CC6}"/>
                    </a:ext>
                  </a:extLst>
                </p14:cNvPr>
                <p14:cNvContentPartPr/>
                <p14:nvPr/>
              </p14:nvContentPartPr>
              <p14:xfrm>
                <a:off x="2483288" y="1267103"/>
                <a:ext cx="171720" cy="109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BDDE9DB-0FDA-1A4D-EDA3-0C6027CD9CC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465648" y="1249463"/>
                  <a:ext cx="207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F6B2E2C-0B78-A23A-1B81-00FD302F46F5}"/>
                    </a:ext>
                  </a:extLst>
                </p14:cNvPr>
                <p14:cNvContentPartPr/>
                <p14:nvPr/>
              </p14:nvContentPartPr>
              <p14:xfrm>
                <a:off x="2665088" y="1238663"/>
                <a:ext cx="75960" cy="205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F6B2E2C-0B78-A23A-1B81-00FD302F46F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647088" y="1220663"/>
                  <a:ext cx="111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7B909C3-B11A-ADF9-1131-A5E831B7A15B}"/>
                    </a:ext>
                  </a:extLst>
                </p14:cNvPr>
                <p14:cNvContentPartPr/>
                <p14:nvPr/>
              </p14:nvContentPartPr>
              <p14:xfrm>
                <a:off x="2722688" y="1272503"/>
                <a:ext cx="92160" cy="66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7B909C3-B11A-ADF9-1131-A5E831B7A15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705048" y="1254863"/>
                  <a:ext cx="127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5CD3B3B-EB72-244E-5644-3EFDDC7908D9}"/>
                    </a:ext>
                  </a:extLst>
                </p14:cNvPr>
                <p14:cNvContentPartPr/>
                <p14:nvPr/>
              </p14:nvContentPartPr>
              <p14:xfrm>
                <a:off x="2856248" y="1053983"/>
                <a:ext cx="122400" cy="171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5CD3B3B-EB72-244E-5644-3EFDDC7908D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838248" y="1035983"/>
                  <a:ext cx="158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C6C36A3-F3E6-1A1C-1700-A1CB9258F078}"/>
                    </a:ext>
                  </a:extLst>
                </p14:cNvPr>
                <p14:cNvContentPartPr/>
                <p14:nvPr/>
              </p14:nvContentPartPr>
              <p14:xfrm>
                <a:off x="2284568" y="916103"/>
                <a:ext cx="154440" cy="1612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C6C36A3-F3E6-1A1C-1700-A1CB9258F07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66928" y="898103"/>
                  <a:ext cx="190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C54B5721-1F23-2BF0-6BA3-F01C91E64598}"/>
                    </a:ext>
                  </a:extLst>
                </p14:cNvPr>
                <p14:cNvContentPartPr/>
                <p14:nvPr/>
              </p14:nvContentPartPr>
              <p14:xfrm>
                <a:off x="2456648" y="792263"/>
                <a:ext cx="198720" cy="193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C54B5721-1F23-2BF0-6BA3-F01C91E6459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439008" y="774623"/>
                  <a:ext cx="234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9695619-002A-0646-E0DC-D3FAF877F6AD}"/>
                    </a:ext>
                  </a:extLst>
                </p14:cNvPr>
                <p14:cNvContentPartPr/>
                <p14:nvPr/>
              </p14:nvContentPartPr>
              <p14:xfrm>
                <a:off x="2483648" y="889103"/>
                <a:ext cx="149760" cy="74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9695619-002A-0646-E0DC-D3FAF877F6A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466008" y="871103"/>
                  <a:ext cx="1854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5C673881-3820-A8C3-D389-549491C7DC21}"/>
              </a:ext>
            </a:extLst>
          </p:cNvPr>
          <p:cNvGrpSpPr/>
          <p:nvPr/>
        </p:nvGrpSpPr>
        <p:grpSpPr>
          <a:xfrm>
            <a:off x="2633048" y="3104903"/>
            <a:ext cx="2526480" cy="63000"/>
            <a:chOff x="2633048" y="3104903"/>
            <a:chExt cx="2526480" cy="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37A0873-2C24-690A-AA6F-1606C4B5C972}"/>
                    </a:ext>
                  </a:extLst>
                </p14:cNvPr>
                <p14:cNvContentPartPr/>
                <p14:nvPr/>
              </p14:nvContentPartPr>
              <p14:xfrm>
                <a:off x="2633048" y="3167183"/>
                <a:ext cx="152640" cy="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37A0873-2C24-690A-AA6F-1606C4B5C97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615408" y="3149543"/>
                  <a:ext cx="188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97CE9B6F-DB1A-AD79-4F07-DEAFC942EFB6}"/>
                    </a:ext>
                  </a:extLst>
                </p14:cNvPr>
                <p14:cNvContentPartPr/>
                <p14:nvPr/>
              </p14:nvContentPartPr>
              <p14:xfrm>
                <a:off x="2939768" y="3157823"/>
                <a:ext cx="175320" cy="86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97CE9B6F-DB1A-AD79-4F07-DEAFC942EFB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21768" y="3139823"/>
                  <a:ext cx="210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35AE2D5-D086-E5DD-6748-829122DFFADF}"/>
                    </a:ext>
                  </a:extLst>
                </p14:cNvPr>
                <p14:cNvContentPartPr/>
                <p14:nvPr/>
              </p14:nvContentPartPr>
              <p14:xfrm>
                <a:off x="3365288" y="3144863"/>
                <a:ext cx="205920" cy="15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35AE2D5-D086-E5DD-6748-829122DFFAD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47648" y="3126863"/>
                  <a:ext cx="241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C1D5603-BE5E-B197-DA39-913B8B33A8F2}"/>
                    </a:ext>
                  </a:extLst>
                </p14:cNvPr>
                <p14:cNvContentPartPr/>
                <p14:nvPr/>
              </p14:nvContentPartPr>
              <p14:xfrm>
                <a:off x="3771008" y="3121103"/>
                <a:ext cx="233640" cy="13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C1D5603-BE5E-B197-DA39-913B8B33A8F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53008" y="3103103"/>
                  <a:ext cx="26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B2F7C53-F86A-BAE3-6441-FAD4A88867CB}"/>
                    </a:ext>
                  </a:extLst>
                </p14:cNvPr>
                <p14:cNvContentPartPr/>
                <p14:nvPr/>
              </p14:nvContentPartPr>
              <p14:xfrm>
                <a:off x="4152968" y="3104903"/>
                <a:ext cx="22104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B2F7C53-F86A-BAE3-6441-FAD4A88867C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135328" y="3086903"/>
                  <a:ext cx="256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CB8C10A-3E8A-52EE-F275-944F013648F3}"/>
                    </a:ext>
                  </a:extLst>
                </p14:cNvPr>
                <p14:cNvContentPartPr/>
                <p14:nvPr/>
              </p14:nvContentPartPr>
              <p14:xfrm>
                <a:off x="4574888" y="3107423"/>
                <a:ext cx="233280" cy="15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CB8C10A-3E8A-52EE-F275-944F013648F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557248" y="3089783"/>
                  <a:ext cx="26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7D2BCBA-1FBA-38F7-4608-171E5BFB79E9}"/>
                    </a:ext>
                  </a:extLst>
                </p14:cNvPr>
                <p14:cNvContentPartPr/>
                <p14:nvPr/>
              </p14:nvContentPartPr>
              <p14:xfrm>
                <a:off x="4946048" y="3111743"/>
                <a:ext cx="213480" cy="14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7D2BCBA-1FBA-38F7-4608-171E5BFB79E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28048" y="3094103"/>
                  <a:ext cx="2491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1D234BF9-61B9-318A-02E5-5F2AE25AF6BF}"/>
              </a:ext>
            </a:extLst>
          </p:cNvPr>
          <p:cNvGrpSpPr/>
          <p:nvPr/>
        </p:nvGrpSpPr>
        <p:grpSpPr>
          <a:xfrm>
            <a:off x="1733048" y="3111743"/>
            <a:ext cx="508320" cy="39240"/>
            <a:chOff x="1733048" y="3111743"/>
            <a:chExt cx="508320" cy="3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ECC9080-1BB9-17CC-1138-2CA714882AE1}"/>
                    </a:ext>
                  </a:extLst>
                </p14:cNvPr>
                <p14:cNvContentPartPr/>
                <p14:nvPr/>
              </p14:nvContentPartPr>
              <p14:xfrm>
                <a:off x="2124368" y="3140543"/>
                <a:ext cx="117000" cy="104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ECC9080-1BB9-17CC-1138-2CA714882AE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106368" y="312254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DA9D0AE-EDC2-82AA-199E-21DDF65DEABF}"/>
                    </a:ext>
                  </a:extLst>
                </p14:cNvPr>
                <p14:cNvContentPartPr/>
                <p14:nvPr/>
              </p14:nvContentPartPr>
              <p14:xfrm>
                <a:off x="1733048" y="3111743"/>
                <a:ext cx="245160" cy="20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DA9D0AE-EDC2-82AA-199E-21DDF65DEAB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715408" y="3094103"/>
                  <a:ext cx="28080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F81D8FFD-D953-E648-AEB9-FEDCE0CF070A}"/>
                  </a:ext>
                </a:extLst>
              </p14:cNvPr>
              <p14:cNvContentPartPr/>
              <p14:nvPr/>
            </p14:nvContentPartPr>
            <p14:xfrm>
              <a:off x="1270088" y="3136223"/>
              <a:ext cx="153360" cy="176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F81D8FFD-D953-E648-AEB9-FEDCE0CF070A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252088" y="3118223"/>
                <a:ext cx="189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3A6CF6FB-B4D4-D845-A6C5-C3E5BA00612A}"/>
                  </a:ext>
                </a:extLst>
              </p14:cNvPr>
              <p14:cNvContentPartPr/>
              <p14:nvPr/>
            </p14:nvContentPartPr>
            <p14:xfrm>
              <a:off x="732248" y="3098783"/>
              <a:ext cx="198000" cy="223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3A6CF6FB-B4D4-D845-A6C5-C3E5BA00612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14608" y="3081143"/>
                <a:ext cx="2336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19D6127C-708F-1EC3-407F-0310E718A42D}"/>
                  </a:ext>
                </a:extLst>
              </p14:cNvPr>
              <p14:cNvContentPartPr/>
              <p14:nvPr/>
            </p14:nvContentPartPr>
            <p14:xfrm>
              <a:off x="223568" y="3088343"/>
              <a:ext cx="249480" cy="2664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19D6127C-708F-1EC3-407F-0310E718A42D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205568" y="3070343"/>
                <a:ext cx="28512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B154856-424F-6CEA-0874-434627106124}"/>
              </a:ext>
            </a:extLst>
          </p:cNvPr>
          <p:cNvGrpSpPr/>
          <p:nvPr/>
        </p:nvGrpSpPr>
        <p:grpSpPr>
          <a:xfrm>
            <a:off x="5260328" y="2421623"/>
            <a:ext cx="1223640" cy="607320"/>
            <a:chOff x="5260328" y="2421623"/>
            <a:chExt cx="122364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8E8F659-4274-D946-C79C-22529A773EDD}"/>
                    </a:ext>
                  </a:extLst>
                </p14:cNvPr>
                <p14:cNvContentPartPr/>
                <p14:nvPr/>
              </p14:nvContentPartPr>
              <p14:xfrm>
                <a:off x="5260328" y="2736983"/>
                <a:ext cx="61200" cy="291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8E8F659-4274-D946-C79C-22529A773ED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242688" y="2718983"/>
                  <a:ext cx="968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7C2FE4C-330F-25E7-AA13-8181B3A46856}"/>
                    </a:ext>
                  </a:extLst>
                </p14:cNvPr>
                <p14:cNvContentPartPr/>
                <p14:nvPr/>
              </p14:nvContentPartPr>
              <p14:xfrm>
                <a:off x="5339888" y="2698103"/>
                <a:ext cx="114840" cy="276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7C2FE4C-330F-25E7-AA13-8181B3A4685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322248" y="2680103"/>
                  <a:ext cx="150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A9CCD61-487F-75E7-82CF-3FC58EA85324}"/>
                    </a:ext>
                  </a:extLst>
                </p14:cNvPr>
                <p14:cNvContentPartPr/>
                <p14:nvPr/>
              </p14:nvContentPartPr>
              <p14:xfrm>
                <a:off x="5292728" y="2853623"/>
                <a:ext cx="173880" cy="64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A9CCD61-487F-75E7-82CF-3FC58EA8532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275088" y="2835623"/>
                  <a:ext cx="209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C5711D3-446C-F21C-E7D6-4BE9EF3C82D6}"/>
                    </a:ext>
                  </a:extLst>
                </p14:cNvPr>
                <p14:cNvContentPartPr/>
                <p14:nvPr/>
              </p14:nvContentPartPr>
              <p14:xfrm>
                <a:off x="5494328" y="2589383"/>
                <a:ext cx="206640" cy="298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C5711D3-446C-F21C-E7D6-4BE9EF3C82D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476328" y="2571743"/>
                  <a:ext cx="2422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8D9C528-A3A3-2E41-36F1-6E8C6D9238B5}"/>
                    </a:ext>
                  </a:extLst>
                </p14:cNvPr>
                <p14:cNvContentPartPr/>
                <p14:nvPr/>
              </p14:nvContentPartPr>
              <p14:xfrm>
                <a:off x="5510888" y="2742383"/>
                <a:ext cx="138600" cy="421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8D9C528-A3A3-2E41-36F1-6E8C6D9238B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493248" y="2724383"/>
                  <a:ext cx="174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E87920D-9325-1D77-6DD6-048B003FE1FC}"/>
                    </a:ext>
                  </a:extLst>
                </p14:cNvPr>
                <p14:cNvContentPartPr/>
                <p14:nvPr/>
              </p14:nvContentPartPr>
              <p14:xfrm>
                <a:off x="5760008" y="2615303"/>
                <a:ext cx="274680" cy="360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E87920D-9325-1D77-6DD6-048B003FE1F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742368" y="2597303"/>
                  <a:ext cx="3103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5E0C67D-2DA3-D687-4290-CAE98105C583}"/>
                    </a:ext>
                  </a:extLst>
                </p14:cNvPr>
                <p14:cNvContentPartPr/>
                <p14:nvPr/>
              </p14:nvContentPartPr>
              <p14:xfrm>
                <a:off x="6016688" y="2577143"/>
                <a:ext cx="85680" cy="24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5E0C67D-2DA3-D687-4290-CAE98105C58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998688" y="2559143"/>
                  <a:ext cx="121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908F148-A082-B6C8-A6FA-2F4BFA5F0F03}"/>
                    </a:ext>
                  </a:extLst>
                </p14:cNvPr>
                <p14:cNvContentPartPr/>
                <p14:nvPr/>
              </p14:nvContentPartPr>
              <p14:xfrm>
                <a:off x="6063128" y="2704943"/>
                <a:ext cx="72720" cy="237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908F148-A082-B6C8-A6FA-2F4BFA5F0F0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045128" y="2687303"/>
                  <a:ext cx="108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AF62E9C-9247-0370-4EB8-51F5E88061FF}"/>
                    </a:ext>
                  </a:extLst>
                </p14:cNvPr>
                <p14:cNvContentPartPr/>
                <p14:nvPr/>
              </p14:nvContentPartPr>
              <p14:xfrm>
                <a:off x="6130448" y="2421623"/>
                <a:ext cx="353520" cy="283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AF62E9C-9247-0370-4EB8-51F5E88061F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112808" y="2403623"/>
                  <a:ext cx="38916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3B20C8E-5BBB-89EB-448A-C03D2391173B}"/>
              </a:ext>
            </a:extLst>
          </p:cNvPr>
          <p:cNvGrpSpPr/>
          <p:nvPr/>
        </p:nvGrpSpPr>
        <p:grpSpPr>
          <a:xfrm>
            <a:off x="2008088" y="3164663"/>
            <a:ext cx="3297600" cy="2629800"/>
            <a:chOff x="2008088" y="3164663"/>
            <a:chExt cx="3297600" cy="262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7201AFC-393D-6E65-F7E9-5E6326E63ADC}"/>
                    </a:ext>
                  </a:extLst>
                </p14:cNvPr>
                <p14:cNvContentPartPr/>
                <p14:nvPr/>
              </p14:nvContentPartPr>
              <p14:xfrm>
                <a:off x="2514248" y="3649943"/>
                <a:ext cx="90000" cy="119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7201AFC-393D-6E65-F7E9-5E6326E63ADC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2496608" y="3632303"/>
                  <a:ext cx="125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C093CA8-8144-9F6E-7E4D-C1F12D422B8E}"/>
                    </a:ext>
                  </a:extLst>
                </p14:cNvPr>
                <p14:cNvContentPartPr/>
                <p14:nvPr/>
              </p14:nvContentPartPr>
              <p14:xfrm>
                <a:off x="2008088" y="3867383"/>
                <a:ext cx="126000" cy="185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C093CA8-8144-9F6E-7E4D-C1F12D422B8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990448" y="3849383"/>
                  <a:ext cx="161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7BFC9C1-DE0F-0E56-8C4D-F3F017BB3662}"/>
                    </a:ext>
                  </a:extLst>
                </p14:cNvPr>
                <p14:cNvContentPartPr/>
                <p14:nvPr/>
              </p14:nvContentPartPr>
              <p14:xfrm>
                <a:off x="2042288" y="3812303"/>
                <a:ext cx="56880" cy="65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7BFC9C1-DE0F-0E56-8C4D-F3F017BB366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024288" y="3794663"/>
                  <a:ext cx="92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A23A37B-49C0-2DBB-2534-AD6884F8CEA4}"/>
                    </a:ext>
                  </a:extLst>
                </p14:cNvPr>
                <p14:cNvContentPartPr/>
                <p14:nvPr/>
              </p14:nvContentPartPr>
              <p14:xfrm>
                <a:off x="2050208" y="3876743"/>
                <a:ext cx="91800" cy="58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A23A37B-49C0-2DBB-2534-AD6884F8CEA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032568" y="3858743"/>
                  <a:ext cx="127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32BF8F9-B0EA-308A-2158-16703395A1E5}"/>
                    </a:ext>
                  </a:extLst>
                </p14:cNvPr>
                <p14:cNvContentPartPr/>
                <p14:nvPr/>
              </p14:nvContentPartPr>
              <p14:xfrm>
                <a:off x="2127608" y="3950183"/>
                <a:ext cx="83880" cy="72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32BF8F9-B0EA-308A-2158-16703395A1E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109608" y="3932183"/>
                  <a:ext cx="119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CF3911E-8E7D-A585-05DD-F12EF5D3292A}"/>
                    </a:ext>
                  </a:extLst>
                </p14:cNvPr>
                <p14:cNvContentPartPr/>
                <p14:nvPr/>
              </p14:nvContentPartPr>
              <p14:xfrm>
                <a:off x="2212208" y="3898703"/>
                <a:ext cx="19800" cy="81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CF3911E-8E7D-A585-05DD-F12EF5D3292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94568" y="3881063"/>
                  <a:ext cx="55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D4C537F-9816-B902-16F6-1A07898EE190}"/>
                    </a:ext>
                  </a:extLst>
                </p14:cNvPr>
                <p14:cNvContentPartPr/>
                <p14:nvPr/>
              </p14:nvContentPartPr>
              <p14:xfrm>
                <a:off x="2220488" y="3795023"/>
                <a:ext cx="62280" cy="68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D4C537F-9816-B902-16F6-1A07898EE19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202848" y="3777383"/>
                  <a:ext cx="97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BE7C057-5E61-A30D-B2B5-CB24B05DE501}"/>
                    </a:ext>
                  </a:extLst>
                </p14:cNvPr>
                <p14:cNvContentPartPr/>
                <p14:nvPr/>
              </p14:nvContentPartPr>
              <p14:xfrm>
                <a:off x="2234888" y="3711503"/>
                <a:ext cx="153000" cy="1526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BE7C057-5E61-A30D-B2B5-CB24B05DE50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217248" y="3693503"/>
                  <a:ext cx="188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17713AA-D75E-5DEC-A8DB-8D193223A67B}"/>
                    </a:ext>
                  </a:extLst>
                </p14:cNvPr>
                <p14:cNvContentPartPr/>
                <p14:nvPr/>
              </p14:nvContentPartPr>
              <p14:xfrm>
                <a:off x="2464568" y="3204623"/>
                <a:ext cx="2820600" cy="2589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17713AA-D75E-5DEC-A8DB-8D193223A67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446568" y="3186983"/>
                  <a:ext cx="2856240" cy="262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C4A8A3C-3A68-0A18-A2AF-421FA35A6894}"/>
                    </a:ext>
                  </a:extLst>
                </p14:cNvPr>
                <p14:cNvContentPartPr/>
                <p14:nvPr/>
              </p14:nvContentPartPr>
              <p14:xfrm>
                <a:off x="5207408" y="3164663"/>
                <a:ext cx="98280" cy="1299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C4A8A3C-3A68-0A18-A2AF-421FA35A689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189768" y="3147023"/>
                  <a:ext cx="1339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5EFEEA8-329A-F04E-FF0A-71C1977006FC}"/>
              </a:ext>
            </a:extLst>
          </p:cNvPr>
          <p:cNvGrpSpPr/>
          <p:nvPr/>
        </p:nvGrpSpPr>
        <p:grpSpPr>
          <a:xfrm>
            <a:off x="24488" y="1385543"/>
            <a:ext cx="2321640" cy="1659600"/>
            <a:chOff x="24488" y="1385543"/>
            <a:chExt cx="2321640" cy="16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15903A0-7AB6-5956-6F87-48EBE1E01B6B}"/>
                    </a:ext>
                  </a:extLst>
                </p14:cNvPr>
                <p14:cNvContentPartPr/>
                <p14:nvPr/>
              </p14:nvContentPartPr>
              <p14:xfrm>
                <a:off x="24488" y="1387703"/>
                <a:ext cx="2290680" cy="1657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15903A0-7AB6-5956-6F87-48EBE1E01B6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488" y="1370063"/>
                  <a:ext cx="2326320" cy="16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72B62C0-B02B-DA63-E922-E1720CA8A033}"/>
                    </a:ext>
                  </a:extLst>
                </p14:cNvPr>
                <p14:cNvContentPartPr/>
                <p14:nvPr/>
              </p14:nvContentPartPr>
              <p14:xfrm>
                <a:off x="2227328" y="1385543"/>
                <a:ext cx="118800" cy="56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72B62C0-B02B-DA63-E922-E1720CA8A03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209328" y="1367543"/>
                  <a:ext cx="15444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22EE7B4A-BAC8-76D7-736F-3B8DDCBF8ABF}"/>
                  </a:ext>
                </a:extLst>
              </p14:cNvPr>
              <p14:cNvContentPartPr/>
              <p14:nvPr/>
            </p14:nvContentPartPr>
            <p14:xfrm>
              <a:off x="2428928" y="5721023"/>
              <a:ext cx="79200" cy="1051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22EE7B4A-BAC8-76D7-736F-3B8DDCBF8ABF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2410928" y="5703023"/>
                <a:ext cx="11484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2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4965405" cy="913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4)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965405" cy="913263"/>
              </a:xfrm>
              <a:prstGeom prst="rect">
                <a:avLst/>
              </a:prstGeom>
              <a:blipFill>
                <a:blip r:embed="rId2"/>
                <a:stretch>
                  <a:fillRect l="-4540" t="-4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1B29521-0422-4E8C-B972-243ABAF04B75}"/>
              </a:ext>
            </a:extLst>
          </p:cNvPr>
          <p:cNvGrpSpPr/>
          <p:nvPr/>
        </p:nvGrpSpPr>
        <p:grpSpPr>
          <a:xfrm>
            <a:off x="3090248" y="930143"/>
            <a:ext cx="1438560" cy="322920"/>
            <a:chOff x="3090248" y="930143"/>
            <a:chExt cx="14385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451AE09-87AC-C853-96F5-9A4F081E0415}"/>
                    </a:ext>
                  </a:extLst>
                </p14:cNvPr>
                <p14:cNvContentPartPr/>
                <p14:nvPr/>
              </p14:nvContentPartPr>
              <p14:xfrm>
                <a:off x="3090248" y="1004663"/>
                <a:ext cx="54000" cy="24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451AE09-87AC-C853-96F5-9A4F081E041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2248" y="986663"/>
                  <a:ext cx="8964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C54764-1B9C-F627-1047-B3A210AA2D78}"/>
                    </a:ext>
                  </a:extLst>
                </p14:cNvPr>
                <p14:cNvContentPartPr/>
                <p14:nvPr/>
              </p14:nvContentPartPr>
              <p14:xfrm>
                <a:off x="3223448" y="1023023"/>
                <a:ext cx="84240" cy="189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C54764-1B9C-F627-1047-B3A210AA2D7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05808" y="1005383"/>
                  <a:ext cx="119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103B2F-0EC5-A92A-B741-9945EBC43A78}"/>
                    </a:ext>
                  </a:extLst>
                </p14:cNvPr>
                <p14:cNvContentPartPr/>
                <p14:nvPr/>
              </p14:nvContentPartPr>
              <p14:xfrm>
                <a:off x="3191768" y="1026983"/>
                <a:ext cx="154080" cy="169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103B2F-0EC5-A92A-B741-9945EBC43A7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3768" y="1008983"/>
                  <a:ext cx="189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7EB3DD-4555-591E-34FF-4E0FF16EA5F7}"/>
                    </a:ext>
                  </a:extLst>
                </p14:cNvPr>
                <p14:cNvContentPartPr/>
                <p14:nvPr/>
              </p14:nvContentPartPr>
              <p14:xfrm>
                <a:off x="3381128" y="1144703"/>
                <a:ext cx="10152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7EB3DD-4555-591E-34FF-4E0FF16EA5F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63488" y="1126703"/>
                  <a:ext cx="137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6C5895-F663-0667-8EDF-57D21336F267}"/>
                    </a:ext>
                  </a:extLst>
                </p14:cNvPr>
                <p14:cNvContentPartPr/>
                <p14:nvPr/>
              </p14:nvContentPartPr>
              <p14:xfrm>
                <a:off x="3495248" y="1015463"/>
                <a:ext cx="162360" cy="172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6C5895-F663-0667-8EDF-57D21336F2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77248" y="997463"/>
                  <a:ext cx="198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444C4AB-574B-4FFB-ACF0-A4D03847F329}"/>
                    </a:ext>
                  </a:extLst>
                </p14:cNvPr>
                <p14:cNvContentPartPr/>
                <p14:nvPr/>
              </p14:nvContentPartPr>
              <p14:xfrm>
                <a:off x="3641048" y="988823"/>
                <a:ext cx="100800" cy="209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444C4AB-574B-4FFB-ACF0-A4D03847F32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23048" y="971183"/>
                  <a:ext cx="136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BF1E3E0-A0ED-73CB-261E-AB8318FF1858}"/>
                    </a:ext>
                  </a:extLst>
                </p14:cNvPr>
                <p14:cNvContentPartPr/>
                <p14:nvPr/>
              </p14:nvContentPartPr>
              <p14:xfrm>
                <a:off x="3812768" y="988823"/>
                <a:ext cx="113040" cy="24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BF1E3E0-A0ED-73CB-261E-AB8318FF18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94768" y="971183"/>
                  <a:ext cx="148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9DDABB-FC34-439A-42E9-E45842DE887D}"/>
                    </a:ext>
                  </a:extLst>
                </p14:cNvPr>
                <p14:cNvContentPartPr/>
                <p14:nvPr/>
              </p14:nvContentPartPr>
              <p14:xfrm>
                <a:off x="3976568" y="996023"/>
                <a:ext cx="65880" cy="200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9DDABB-FC34-439A-42E9-E45842DE88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58928" y="978383"/>
                  <a:ext cx="1015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4A1681-142B-06D2-8DE1-E3285844C1B0}"/>
                    </a:ext>
                  </a:extLst>
                </p14:cNvPr>
                <p14:cNvContentPartPr/>
                <p14:nvPr/>
              </p14:nvContentPartPr>
              <p14:xfrm>
                <a:off x="3973328" y="1032743"/>
                <a:ext cx="128880" cy="14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4A1681-142B-06D2-8DE1-E3285844C1B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55328" y="1015103"/>
                  <a:ext cx="164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317A0CD-09DC-64FC-06C3-6FB6366F2603}"/>
                    </a:ext>
                  </a:extLst>
                </p14:cNvPr>
                <p14:cNvContentPartPr/>
                <p14:nvPr/>
              </p14:nvContentPartPr>
              <p14:xfrm>
                <a:off x="4140008" y="1023023"/>
                <a:ext cx="53280" cy="14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317A0CD-09DC-64FC-06C3-6FB6366F26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368" y="1005023"/>
                  <a:ext cx="88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2BE8CB3-FFB5-29F0-1F8A-ECF888BB0277}"/>
                    </a:ext>
                  </a:extLst>
                </p14:cNvPr>
                <p14:cNvContentPartPr/>
                <p14:nvPr/>
              </p14:nvContentPartPr>
              <p14:xfrm>
                <a:off x="4109768" y="957503"/>
                <a:ext cx="297000" cy="20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2BE8CB3-FFB5-29F0-1F8A-ECF888BB027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92128" y="939863"/>
                  <a:ext cx="332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3EC4A6-1CAA-9CFC-F9EE-B808915ADEBB}"/>
                    </a:ext>
                  </a:extLst>
                </p14:cNvPr>
                <p14:cNvContentPartPr/>
                <p14:nvPr/>
              </p14:nvContentPartPr>
              <p14:xfrm>
                <a:off x="4390928" y="930143"/>
                <a:ext cx="137880" cy="311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3EC4A6-1CAA-9CFC-F9EE-B808915ADE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72928" y="912143"/>
                  <a:ext cx="173520" cy="34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BFA553-E04D-5CC6-9D65-A8E173704229}"/>
              </a:ext>
            </a:extLst>
          </p:cNvPr>
          <p:cNvGrpSpPr/>
          <p:nvPr/>
        </p:nvGrpSpPr>
        <p:grpSpPr>
          <a:xfrm>
            <a:off x="9390046" y="94223"/>
            <a:ext cx="2737282" cy="368280"/>
            <a:chOff x="9390046" y="94223"/>
            <a:chExt cx="2737282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A940991-E5C1-D05B-4878-557082213C29}"/>
                    </a:ext>
                  </a:extLst>
                </p14:cNvPr>
                <p14:cNvContentPartPr/>
                <p14:nvPr/>
              </p14:nvContentPartPr>
              <p14:xfrm>
                <a:off x="9390046" y="122828"/>
                <a:ext cx="32400" cy="196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A940991-E5C1-D05B-4878-557082213C2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372046" y="104828"/>
                  <a:ext cx="68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E38BF0C-C3AC-4BA5-4AE2-4489B029FD72}"/>
                    </a:ext>
                  </a:extLst>
                </p14:cNvPr>
                <p14:cNvContentPartPr/>
                <p14:nvPr/>
              </p14:nvContentPartPr>
              <p14:xfrm>
                <a:off x="9402286" y="114908"/>
                <a:ext cx="144720" cy="227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E38BF0C-C3AC-4BA5-4AE2-4489B029FD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84646" y="97268"/>
                  <a:ext cx="180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1E48417-6A13-C221-3325-4AD6B12C6C67}"/>
                    </a:ext>
                  </a:extLst>
                </p14:cNvPr>
                <p14:cNvContentPartPr/>
                <p14:nvPr/>
              </p14:nvContentPartPr>
              <p14:xfrm>
                <a:off x="9628006" y="147668"/>
                <a:ext cx="33480" cy="4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1E48417-6A13-C221-3325-4AD6B12C6C6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10366" y="129668"/>
                  <a:ext cx="69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D21F25B-B6A8-6CBA-3E3F-A2CE3FF0ECD8}"/>
                    </a:ext>
                  </a:extLst>
                </p14:cNvPr>
                <p14:cNvContentPartPr/>
                <p14:nvPr/>
              </p14:nvContentPartPr>
              <p14:xfrm>
                <a:off x="9627286" y="305348"/>
                <a:ext cx="49680" cy="2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D21F25B-B6A8-6CBA-3E3F-A2CE3FF0EC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09646" y="287348"/>
                  <a:ext cx="85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5234FA-FAA4-B7BE-ED5A-B45F5FE04E9D}"/>
                    </a:ext>
                  </a:extLst>
                </p14:cNvPr>
                <p14:cNvContentPartPr/>
                <p14:nvPr/>
              </p14:nvContentPartPr>
              <p14:xfrm>
                <a:off x="9633766" y="166748"/>
                <a:ext cx="47880" cy="63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5234FA-FAA4-B7BE-ED5A-B45F5FE04E9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5766" y="149108"/>
                  <a:ext cx="83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16366C8-DFDE-967B-7A16-90592C9C2F29}"/>
                    </a:ext>
                  </a:extLst>
                </p14:cNvPr>
                <p14:cNvContentPartPr/>
                <p14:nvPr/>
              </p14:nvContentPartPr>
              <p14:xfrm>
                <a:off x="9774166" y="137588"/>
                <a:ext cx="66960" cy="228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16366C8-DFDE-967B-7A16-90592C9C2F2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56526" y="119588"/>
                  <a:ext cx="102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24C9A6-37F9-4D11-F579-3C176E4711DC}"/>
                    </a:ext>
                  </a:extLst>
                </p14:cNvPr>
                <p14:cNvContentPartPr/>
                <p14:nvPr/>
              </p14:nvContentPartPr>
              <p14:xfrm>
                <a:off x="9832846" y="271148"/>
                <a:ext cx="91800" cy="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24C9A6-37F9-4D11-F579-3C176E4711D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15206" y="253148"/>
                  <a:ext cx="127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62DB05C-A81B-2547-1387-0D10B0A43414}"/>
                    </a:ext>
                  </a:extLst>
                </p14:cNvPr>
                <p14:cNvContentPartPr/>
                <p14:nvPr/>
              </p14:nvContentPartPr>
              <p14:xfrm>
                <a:off x="9965326" y="227948"/>
                <a:ext cx="57960" cy="75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62DB05C-A81B-2547-1387-0D10B0A4341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47326" y="209948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EA87E8C-6DC2-F455-F239-84279F27E824}"/>
                    </a:ext>
                  </a:extLst>
                </p14:cNvPr>
                <p14:cNvContentPartPr/>
                <p14:nvPr/>
              </p14:nvContentPartPr>
              <p14:xfrm>
                <a:off x="10015366" y="225068"/>
                <a:ext cx="100080" cy="8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EA87E8C-6DC2-F455-F239-84279F27E82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7726" y="207428"/>
                  <a:ext cx="135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21BA0A-7D75-25E6-3AEA-200CAB180CFF}"/>
                    </a:ext>
                  </a:extLst>
                </p14:cNvPr>
                <p14:cNvContentPartPr/>
                <p14:nvPr/>
              </p14:nvContentPartPr>
              <p14:xfrm>
                <a:off x="10188886" y="240908"/>
                <a:ext cx="15840" cy="119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21BA0A-7D75-25E6-3AEA-200CAB180CF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1246" y="223268"/>
                  <a:ext cx="51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219F41-FF97-67E6-888E-59ECF3727179}"/>
                    </a:ext>
                  </a:extLst>
                </p14:cNvPr>
                <p14:cNvContentPartPr/>
                <p14:nvPr/>
              </p14:nvContentPartPr>
              <p14:xfrm>
                <a:off x="10258006" y="234788"/>
                <a:ext cx="8856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219F41-FF97-67E6-888E-59ECF37271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40006" y="217148"/>
                  <a:ext cx="124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D27708B-A965-26DA-44EC-68A70D23D64B}"/>
                    </a:ext>
                  </a:extLst>
                </p14:cNvPr>
                <p14:cNvContentPartPr/>
                <p14:nvPr/>
              </p14:nvContentPartPr>
              <p14:xfrm>
                <a:off x="10397686" y="163508"/>
                <a:ext cx="11520" cy="1544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D27708B-A965-26DA-44EC-68A70D23D64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80046" y="145868"/>
                  <a:ext cx="47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ED307F-1FE5-E017-4754-FD39906A8988}"/>
                    </a:ext>
                  </a:extLst>
                </p14:cNvPr>
                <p14:cNvContentPartPr/>
                <p14:nvPr/>
              </p14:nvContentPartPr>
              <p14:xfrm>
                <a:off x="10423246" y="119948"/>
                <a:ext cx="48600" cy="222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ED307F-1FE5-E017-4754-FD39906A89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05246" y="102308"/>
                  <a:ext cx="84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618839-7D7F-4B98-B6AD-466802B3D7A2}"/>
                    </a:ext>
                  </a:extLst>
                </p14:cNvPr>
                <p14:cNvContentPartPr/>
                <p14:nvPr/>
              </p14:nvContentPartPr>
              <p14:xfrm>
                <a:off x="10511806" y="182948"/>
                <a:ext cx="123840" cy="153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618839-7D7F-4B98-B6AD-466802B3D7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94166" y="165308"/>
                  <a:ext cx="159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7C9356B-529F-6AF3-789D-852E6EE4965B}"/>
                    </a:ext>
                  </a:extLst>
                </p14:cNvPr>
                <p14:cNvContentPartPr/>
                <p14:nvPr/>
              </p14:nvContentPartPr>
              <p14:xfrm>
                <a:off x="10688206" y="126788"/>
                <a:ext cx="67320" cy="251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7C9356B-529F-6AF3-789D-852E6EE4965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70566" y="109148"/>
                  <a:ext cx="102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E19F0D5-1F4A-16AC-1C82-E32770F9866E}"/>
                    </a:ext>
                  </a:extLst>
                </p14:cNvPr>
                <p14:cNvContentPartPr/>
                <p14:nvPr/>
              </p14:nvContentPartPr>
              <p14:xfrm>
                <a:off x="10795846" y="240908"/>
                <a:ext cx="45360" cy="20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E19F0D5-1F4A-16AC-1C82-E32770F9866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78206" y="222908"/>
                  <a:ext cx="81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B838C2-46D3-4095-83A6-35AF02BD1081}"/>
                    </a:ext>
                  </a:extLst>
                </p14:cNvPr>
                <p14:cNvContentPartPr/>
                <p14:nvPr/>
              </p14:nvContentPartPr>
              <p14:xfrm>
                <a:off x="10879006" y="176468"/>
                <a:ext cx="17280" cy="14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B838C2-46D3-4095-83A6-35AF02BD108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61366" y="158828"/>
                  <a:ext cx="5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AF21CF-C9FE-2CBD-710C-FA2CA7763546}"/>
                    </a:ext>
                  </a:extLst>
                </p14:cNvPr>
                <p14:cNvContentPartPr/>
                <p14:nvPr/>
              </p14:nvContentPartPr>
              <p14:xfrm>
                <a:off x="10940206" y="279068"/>
                <a:ext cx="11880" cy="79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AF21CF-C9FE-2CBD-710C-FA2CA77635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22206" y="261428"/>
                  <a:ext cx="47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E9BA2E5-6721-5666-159B-D57492A4A85C}"/>
                    </a:ext>
                  </a:extLst>
                </p14:cNvPr>
                <p14:cNvContentPartPr/>
                <p14:nvPr/>
              </p14:nvContentPartPr>
              <p14:xfrm>
                <a:off x="10969366" y="180068"/>
                <a:ext cx="112680" cy="143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E9BA2E5-6721-5666-159B-D57492A4A85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51366" y="162068"/>
                  <a:ext cx="1483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9A690EF-0FA9-9AA1-35D1-BA09D40F880E}"/>
                    </a:ext>
                  </a:extLst>
                </p14:cNvPr>
                <p14:cNvContentPartPr/>
                <p14:nvPr/>
              </p14:nvContentPartPr>
              <p14:xfrm>
                <a:off x="11077006" y="140108"/>
                <a:ext cx="73800" cy="232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9A690EF-0FA9-9AA1-35D1-BA09D40F880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059006" y="122108"/>
                  <a:ext cx="1094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C172D3D-AAED-28F0-1947-D350C113AC51}"/>
                    </a:ext>
                  </a:extLst>
                </p14:cNvPr>
                <p14:cNvContentPartPr/>
                <p14:nvPr/>
              </p14:nvContentPartPr>
              <p14:xfrm>
                <a:off x="11212568" y="150023"/>
                <a:ext cx="133560" cy="17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C172D3D-AAED-28F0-1947-D350C113AC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94568" y="132383"/>
                  <a:ext cx="16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480D86B-C0C1-17E6-8D0C-115FFDC56A9E}"/>
                    </a:ext>
                  </a:extLst>
                </p14:cNvPr>
                <p14:cNvContentPartPr/>
                <p14:nvPr/>
              </p14:nvContentPartPr>
              <p14:xfrm>
                <a:off x="11424608" y="112223"/>
                <a:ext cx="102960" cy="27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480D86B-C0C1-17E6-8D0C-115FFDC56A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406968" y="94223"/>
                  <a:ext cx="1386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01635C8-30B7-6E36-6783-CD30C33F11B8}"/>
                    </a:ext>
                  </a:extLst>
                </p14:cNvPr>
                <p14:cNvContentPartPr/>
                <p14:nvPr/>
              </p14:nvContentPartPr>
              <p14:xfrm>
                <a:off x="11559248" y="176303"/>
                <a:ext cx="115920" cy="148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01635C8-30B7-6E36-6783-CD30C33F11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541248" y="158663"/>
                  <a:ext cx="151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E67CE5B-C2AC-A0E6-3D5D-2CAAD66DFA06}"/>
                    </a:ext>
                  </a:extLst>
                </p14:cNvPr>
                <p14:cNvContentPartPr/>
                <p14:nvPr/>
              </p14:nvContentPartPr>
              <p14:xfrm>
                <a:off x="11740328" y="265223"/>
                <a:ext cx="9000" cy="9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E67CE5B-C2AC-A0E6-3D5D-2CAAD66DFA0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722328" y="247223"/>
                  <a:ext cx="44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BBE87D-BF57-B4B4-4694-143310223DAD}"/>
                    </a:ext>
                  </a:extLst>
                </p14:cNvPr>
                <p14:cNvContentPartPr/>
                <p14:nvPr/>
              </p14:nvContentPartPr>
              <p14:xfrm>
                <a:off x="11793248" y="189983"/>
                <a:ext cx="112320" cy="124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BBE87D-BF57-B4B4-4694-143310223D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775248" y="171983"/>
                  <a:ext cx="147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19D6F3-9202-28C6-A0C4-C90A2A1F180A}"/>
                    </a:ext>
                  </a:extLst>
                </p14:cNvPr>
                <p14:cNvContentPartPr/>
                <p14:nvPr/>
              </p14:nvContentPartPr>
              <p14:xfrm>
                <a:off x="11883248" y="177743"/>
                <a:ext cx="126720" cy="161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19D6F3-9202-28C6-A0C4-C90A2A1F18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65608" y="160103"/>
                  <a:ext cx="162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A70A59D-D28D-B44B-D833-8947E4EA126D}"/>
                    </a:ext>
                  </a:extLst>
                </p14:cNvPr>
                <p14:cNvContentPartPr/>
                <p14:nvPr/>
              </p14:nvContentPartPr>
              <p14:xfrm>
                <a:off x="12005648" y="94223"/>
                <a:ext cx="121680" cy="368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A70A59D-D28D-B44B-D833-8947E4EA12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987648" y="76583"/>
                  <a:ext cx="15732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6D1D2F9-2227-F3E4-AE87-4E3BEB2099A7}"/>
              </a:ext>
            </a:extLst>
          </p:cNvPr>
          <p:cNvGrpSpPr/>
          <p:nvPr/>
        </p:nvGrpSpPr>
        <p:grpSpPr>
          <a:xfrm>
            <a:off x="9474128" y="551063"/>
            <a:ext cx="2575800" cy="406800"/>
            <a:chOff x="9474128" y="551063"/>
            <a:chExt cx="257580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72B32C-B78A-4FB7-9994-2777B5229DC7}"/>
                    </a:ext>
                  </a:extLst>
                </p14:cNvPr>
                <p14:cNvContentPartPr/>
                <p14:nvPr/>
              </p14:nvContentPartPr>
              <p14:xfrm>
                <a:off x="9474128" y="700463"/>
                <a:ext cx="102960" cy="9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72B32C-B78A-4FB7-9994-2777B5229DC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56488" y="682823"/>
                  <a:ext cx="138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735378-2057-13AA-2E49-2F8C55F96E89}"/>
                    </a:ext>
                  </a:extLst>
                </p14:cNvPr>
                <p14:cNvContentPartPr/>
                <p14:nvPr/>
              </p14:nvContentPartPr>
              <p14:xfrm>
                <a:off x="9484208" y="713063"/>
                <a:ext cx="126720" cy="126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735378-2057-13AA-2E49-2F8C55F96E8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466208" y="695423"/>
                  <a:ext cx="162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6D1C12-D5BE-2BE0-3B07-4BC4C16F54C4}"/>
                    </a:ext>
                  </a:extLst>
                </p14:cNvPr>
                <p14:cNvContentPartPr/>
                <p14:nvPr/>
              </p14:nvContentPartPr>
              <p14:xfrm>
                <a:off x="9655568" y="783623"/>
                <a:ext cx="8640" cy="35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6D1C12-D5BE-2BE0-3B07-4BC4C16F54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37568" y="765623"/>
                  <a:ext cx="44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3B211A-C06B-A154-089A-577B520DF476}"/>
                    </a:ext>
                  </a:extLst>
                </p14:cNvPr>
                <p14:cNvContentPartPr/>
                <p14:nvPr/>
              </p14:nvContentPartPr>
              <p14:xfrm>
                <a:off x="9657368" y="677783"/>
                <a:ext cx="22680" cy="44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3B211A-C06B-A154-089A-577B520DF47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39368" y="660143"/>
                  <a:ext cx="5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45E8E4-B488-066E-C4A8-37BC65377AC2}"/>
                    </a:ext>
                  </a:extLst>
                </p14:cNvPr>
                <p14:cNvContentPartPr/>
                <p14:nvPr/>
              </p14:nvContentPartPr>
              <p14:xfrm>
                <a:off x="9759968" y="744383"/>
                <a:ext cx="90000" cy="59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45E8E4-B488-066E-C4A8-37BC65377AC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42328" y="726743"/>
                  <a:ext cx="125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4EF3F8D-987C-CFAB-B716-A8CA57EAC301}"/>
                    </a:ext>
                  </a:extLst>
                </p14:cNvPr>
                <p14:cNvContentPartPr/>
                <p14:nvPr/>
              </p14:nvContentPartPr>
              <p14:xfrm>
                <a:off x="9833768" y="579143"/>
                <a:ext cx="194400" cy="217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4EF3F8D-987C-CFAB-B716-A8CA57EAC30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16128" y="561503"/>
                  <a:ext cx="230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27AF4B-690C-37AF-553C-8CBC53948909}"/>
                    </a:ext>
                  </a:extLst>
                </p14:cNvPr>
                <p14:cNvContentPartPr/>
                <p14:nvPr/>
              </p14:nvContentPartPr>
              <p14:xfrm>
                <a:off x="10066688" y="625943"/>
                <a:ext cx="32400" cy="53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27AF4B-690C-37AF-553C-8CBC5394890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48688" y="608303"/>
                  <a:ext cx="68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478A6BB-1252-D012-DBC7-04B692E53C34}"/>
                    </a:ext>
                  </a:extLst>
                </p14:cNvPr>
                <p14:cNvContentPartPr/>
                <p14:nvPr/>
              </p14:nvContentPartPr>
              <p14:xfrm>
                <a:off x="10082528" y="776063"/>
                <a:ext cx="45000" cy="15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478A6BB-1252-D012-DBC7-04B692E53C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064888" y="758423"/>
                  <a:ext cx="80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6883BE-0D19-95FA-1C91-95361286ADF9}"/>
                    </a:ext>
                  </a:extLst>
                </p14:cNvPr>
                <p14:cNvContentPartPr/>
                <p14:nvPr/>
              </p14:nvContentPartPr>
              <p14:xfrm>
                <a:off x="10231208" y="552143"/>
                <a:ext cx="86040" cy="272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6883BE-0D19-95FA-1C91-95361286ADF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3568" y="534143"/>
                  <a:ext cx="121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CC611B9-E49F-2898-5983-D9CCDBC0DB33}"/>
                    </a:ext>
                  </a:extLst>
                </p14:cNvPr>
                <p14:cNvContentPartPr/>
                <p14:nvPr/>
              </p14:nvContentPartPr>
              <p14:xfrm>
                <a:off x="10307168" y="636743"/>
                <a:ext cx="139680" cy="13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CC611B9-E49F-2898-5983-D9CCDBC0DB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89168" y="618743"/>
                  <a:ext cx="175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E7922A-369A-4604-893E-A3BF45354C10}"/>
                    </a:ext>
                  </a:extLst>
                </p14:cNvPr>
                <p14:cNvContentPartPr/>
                <p14:nvPr/>
              </p14:nvContentPartPr>
              <p14:xfrm>
                <a:off x="10472768" y="733583"/>
                <a:ext cx="27360" cy="138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E7922A-369A-4604-893E-A3BF45354C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54768" y="715583"/>
                  <a:ext cx="63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31948A7-47A8-E3E5-C859-C3E537212C98}"/>
                    </a:ext>
                  </a:extLst>
                </p14:cNvPr>
                <p14:cNvContentPartPr/>
                <p14:nvPr/>
              </p14:nvContentPartPr>
              <p14:xfrm>
                <a:off x="10561328" y="646463"/>
                <a:ext cx="145800" cy="145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31948A7-47A8-E3E5-C859-C3E537212C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43688" y="628463"/>
                  <a:ext cx="181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1B530E7-DFD1-D648-0586-4F28D256D578}"/>
                    </a:ext>
                  </a:extLst>
                </p14:cNvPr>
                <p14:cNvContentPartPr/>
                <p14:nvPr/>
              </p14:nvContentPartPr>
              <p14:xfrm>
                <a:off x="10719728" y="551063"/>
                <a:ext cx="107280" cy="342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1B530E7-DFD1-D648-0586-4F28D256D5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02088" y="533063"/>
                  <a:ext cx="1429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71C697A-9AA9-B3A0-AED2-B34DF95B2820}"/>
                    </a:ext>
                  </a:extLst>
                </p14:cNvPr>
                <p14:cNvContentPartPr/>
                <p14:nvPr/>
              </p14:nvContentPartPr>
              <p14:xfrm>
                <a:off x="10911608" y="691823"/>
                <a:ext cx="104040" cy="9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71C697A-9AA9-B3A0-AED2-B34DF95B28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93608" y="674183"/>
                  <a:ext cx="139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34364B-36F4-F6FD-DB05-1BA8A2F9927D}"/>
                    </a:ext>
                  </a:extLst>
                </p14:cNvPr>
                <p14:cNvContentPartPr/>
                <p14:nvPr/>
              </p14:nvContentPartPr>
              <p14:xfrm>
                <a:off x="10988648" y="695423"/>
                <a:ext cx="58680" cy="2624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34364B-36F4-F6FD-DB05-1BA8A2F9927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971008" y="677783"/>
                  <a:ext cx="94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656CE8E-32CD-6708-6710-91CBE940C78E}"/>
                    </a:ext>
                  </a:extLst>
                </p14:cNvPr>
                <p14:cNvContentPartPr/>
                <p14:nvPr/>
              </p14:nvContentPartPr>
              <p14:xfrm>
                <a:off x="11138768" y="744743"/>
                <a:ext cx="2160" cy="61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656CE8E-32CD-6708-6710-91CBE940C78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21128" y="727103"/>
                  <a:ext cx="37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4BFC2F-53E2-13CD-AE6F-D636201577D7}"/>
                    </a:ext>
                  </a:extLst>
                </p14:cNvPr>
                <p14:cNvContentPartPr/>
                <p14:nvPr/>
              </p14:nvContentPartPr>
              <p14:xfrm>
                <a:off x="11149208" y="611903"/>
                <a:ext cx="180720" cy="18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4BFC2F-53E2-13CD-AE6F-D636201577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131208" y="594263"/>
                  <a:ext cx="21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C61AA18-EA5D-564C-924D-28FCCB06B77D}"/>
                    </a:ext>
                  </a:extLst>
                </p14:cNvPr>
                <p14:cNvContentPartPr/>
                <p14:nvPr/>
              </p14:nvContentPartPr>
              <p14:xfrm>
                <a:off x="11340368" y="592823"/>
                <a:ext cx="43920" cy="203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C61AA18-EA5D-564C-924D-28FCCB06B77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322728" y="575183"/>
                  <a:ext cx="79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55ED7B-F2DE-EEBB-67D3-9F402EABEA14}"/>
                    </a:ext>
                  </a:extLst>
                </p14:cNvPr>
                <p14:cNvContentPartPr/>
                <p14:nvPr/>
              </p14:nvContentPartPr>
              <p14:xfrm>
                <a:off x="11281688" y="717743"/>
                <a:ext cx="170640" cy="7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55ED7B-F2DE-EEBB-67D3-9F402EABEA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63688" y="700103"/>
                  <a:ext cx="206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F35D40D-5051-91A6-10B6-A7A6A1B080F0}"/>
                    </a:ext>
                  </a:extLst>
                </p14:cNvPr>
                <p14:cNvContentPartPr/>
                <p14:nvPr/>
              </p14:nvContentPartPr>
              <p14:xfrm>
                <a:off x="11525768" y="583463"/>
                <a:ext cx="74160" cy="236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F35D40D-5051-91A6-10B6-A7A6A1B080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07768" y="565463"/>
                  <a:ext cx="109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E300E42-6845-53E4-6ED7-F47989AF4C91}"/>
                    </a:ext>
                  </a:extLst>
                </p14:cNvPr>
                <p14:cNvContentPartPr/>
                <p14:nvPr/>
              </p14:nvContentPartPr>
              <p14:xfrm>
                <a:off x="11589848" y="640703"/>
                <a:ext cx="123480" cy="131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E300E42-6845-53E4-6ED7-F47989AF4C9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572208" y="623063"/>
                  <a:ext cx="15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A380F5F-0AAF-6C3F-268C-144B2EAA8F2F}"/>
                    </a:ext>
                  </a:extLst>
                </p14:cNvPr>
                <p14:cNvContentPartPr/>
                <p14:nvPr/>
              </p14:nvContentPartPr>
              <p14:xfrm>
                <a:off x="11777408" y="733583"/>
                <a:ext cx="7920" cy="11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A380F5F-0AAF-6C3F-268C-144B2EAA8F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759408" y="715583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762A7C7-7F26-656C-69ED-84B67B271D5A}"/>
                    </a:ext>
                  </a:extLst>
                </p14:cNvPr>
                <p14:cNvContentPartPr/>
                <p14:nvPr/>
              </p14:nvContentPartPr>
              <p14:xfrm>
                <a:off x="11812688" y="625223"/>
                <a:ext cx="153360" cy="141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762A7C7-7F26-656C-69ED-84B67B271D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795048" y="607583"/>
                  <a:ext cx="189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EBAA31-4765-2815-4689-D5D00B61CAB7}"/>
                    </a:ext>
                  </a:extLst>
                </p14:cNvPr>
                <p14:cNvContentPartPr/>
                <p14:nvPr/>
              </p14:nvContentPartPr>
              <p14:xfrm>
                <a:off x="11978288" y="556463"/>
                <a:ext cx="71640" cy="28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EBAA31-4765-2815-4689-D5D00B61CA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960648" y="538463"/>
                  <a:ext cx="10728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AD793B7-1920-8E08-3B7F-E89938B80E41}"/>
              </a:ext>
            </a:extLst>
          </p:cNvPr>
          <p:cNvGrpSpPr/>
          <p:nvPr/>
        </p:nvGrpSpPr>
        <p:grpSpPr>
          <a:xfrm>
            <a:off x="9462968" y="1037423"/>
            <a:ext cx="1447560" cy="289440"/>
            <a:chOff x="9462968" y="1037423"/>
            <a:chExt cx="144756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204DE7-A9DE-2128-D5D0-413CFA6FE864}"/>
                    </a:ext>
                  </a:extLst>
                </p14:cNvPr>
                <p14:cNvContentPartPr/>
                <p14:nvPr/>
              </p14:nvContentPartPr>
              <p14:xfrm>
                <a:off x="9462968" y="1037423"/>
                <a:ext cx="168840" cy="201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204DE7-A9DE-2128-D5D0-413CFA6FE86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44968" y="1019423"/>
                  <a:ext cx="204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F3B8C9C-1F39-2118-9295-86619A1B7235}"/>
                    </a:ext>
                  </a:extLst>
                </p14:cNvPr>
                <p14:cNvContentPartPr/>
                <p14:nvPr/>
              </p14:nvContentPartPr>
              <p14:xfrm>
                <a:off x="9701648" y="1041383"/>
                <a:ext cx="131040" cy="261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F3B8C9C-1F39-2118-9295-86619A1B723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84008" y="1023383"/>
                  <a:ext cx="166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7F6112-733F-3717-5EF3-45B3733ABAED}"/>
                    </a:ext>
                  </a:extLst>
                </p14:cNvPr>
                <p14:cNvContentPartPr/>
                <p14:nvPr/>
              </p14:nvContentPartPr>
              <p14:xfrm>
                <a:off x="9726488" y="1205543"/>
                <a:ext cx="117000" cy="5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7F6112-733F-3717-5EF3-45B3733ABAE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08488" y="1187903"/>
                  <a:ext cx="15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307CC3C-0B5C-A61D-92BF-EAD1C6A813DF}"/>
                    </a:ext>
                  </a:extLst>
                </p14:cNvPr>
                <p14:cNvContentPartPr/>
                <p14:nvPr/>
              </p14:nvContentPartPr>
              <p14:xfrm>
                <a:off x="9984248" y="1099703"/>
                <a:ext cx="28080" cy="5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307CC3C-0B5C-A61D-92BF-EAD1C6A813D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66248" y="1081703"/>
                  <a:ext cx="63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76FF1F-56DC-67AE-F0B2-2CE28A7490CE}"/>
                    </a:ext>
                  </a:extLst>
                </p14:cNvPr>
                <p14:cNvContentPartPr/>
                <p14:nvPr/>
              </p14:nvContentPartPr>
              <p14:xfrm>
                <a:off x="9990728" y="1246943"/>
                <a:ext cx="42480" cy="67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76FF1F-56DC-67AE-F0B2-2CE28A7490C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72728" y="1228943"/>
                  <a:ext cx="78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8CF1BC-A8DB-60FA-7655-76ECBCFF067E}"/>
                    </a:ext>
                  </a:extLst>
                </p14:cNvPr>
                <p14:cNvContentPartPr/>
                <p14:nvPr/>
              </p14:nvContentPartPr>
              <p14:xfrm>
                <a:off x="10204568" y="1075943"/>
                <a:ext cx="94320" cy="184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8CF1BC-A8DB-60FA-7655-76ECBCFF067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86928" y="1057943"/>
                  <a:ext cx="129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686A27-1AB7-6E4A-5664-7E98163AB37D}"/>
                    </a:ext>
                  </a:extLst>
                </p14:cNvPr>
                <p14:cNvContentPartPr/>
                <p14:nvPr/>
              </p14:nvContentPartPr>
              <p14:xfrm>
                <a:off x="10169288" y="1068023"/>
                <a:ext cx="164160" cy="2131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686A27-1AB7-6E4A-5664-7E98163AB37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51648" y="1050383"/>
                  <a:ext cx="199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8B1F9D-A501-8BF9-970B-78BEDFEA7443}"/>
                    </a:ext>
                  </a:extLst>
                </p14:cNvPr>
                <p14:cNvContentPartPr/>
                <p14:nvPr/>
              </p14:nvContentPartPr>
              <p14:xfrm>
                <a:off x="10413008" y="1150103"/>
                <a:ext cx="68040" cy="13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8B1F9D-A501-8BF9-970B-78BEDFEA744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95008" y="1132103"/>
                  <a:ext cx="103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74B35C5-C313-DCD7-BD64-A86469F3DEE2}"/>
                    </a:ext>
                  </a:extLst>
                </p14:cNvPr>
                <p14:cNvContentPartPr/>
                <p14:nvPr/>
              </p14:nvContentPartPr>
              <p14:xfrm>
                <a:off x="10417688" y="1220303"/>
                <a:ext cx="72720" cy="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74B35C5-C313-DCD7-BD64-A86469F3DE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00048" y="1202303"/>
                  <a:ext cx="108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3E11799-9374-F63D-0299-563FD15202FF}"/>
                    </a:ext>
                  </a:extLst>
                </p14:cNvPr>
                <p14:cNvContentPartPr/>
                <p14:nvPr/>
              </p14:nvContentPartPr>
              <p14:xfrm>
                <a:off x="10531808" y="1089983"/>
                <a:ext cx="225000" cy="150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3E11799-9374-F63D-0299-563FD15202F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13808" y="1071983"/>
                  <a:ext cx="260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8D985F2-687F-24CA-2208-A8B909D971B1}"/>
                    </a:ext>
                  </a:extLst>
                </p14:cNvPr>
                <p14:cNvContentPartPr/>
                <p14:nvPr/>
              </p14:nvContentPartPr>
              <p14:xfrm>
                <a:off x="10838528" y="1187183"/>
                <a:ext cx="72000" cy="139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8D985F2-687F-24CA-2208-A8B909D971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20888" y="1169543"/>
                  <a:ext cx="10764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7633B48-8109-FF78-3554-913D438058A5}"/>
              </a:ext>
            </a:extLst>
          </p:cNvPr>
          <p:cNvGrpSpPr/>
          <p:nvPr/>
        </p:nvGrpSpPr>
        <p:grpSpPr>
          <a:xfrm>
            <a:off x="11069648" y="1034543"/>
            <a:ext cx="583560" cy="249840"/>
            <a:chOff x="11069648" y="1034543"/>
            <a:chExt cx="583560" cy="24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097EE14-AF83-C2AE-8063-74BFC9FAF612}"/>
                    </a:ext>
                  </a:extLst>
                </p14:cNvPr>
                <p14:cNvContentPartPr/>
                <p14:nvPr/>
              </p14:nvContentPartPr>
              <p14:xfrm>
                <a:off x="11083328" y="1074503"/>
                <a:ext cx="71640" cy="169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097EE14-AF83-C2AE-8063-74BFC9FAF61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65328" y="1056503"/>
                  <a:ext cx="107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686BD4-2A9C-E1BD-0840-6C0F2AC1732C}"/>
                    </a:ext>
                  </a:extLst>
                </p14:cNvPr>
                <p14:cNvContentPartPr/>
                <p14:nvPr/>
              </p14:nvContentPartPr>
              <p14:xfrm>
                <a:off x="11069648" y="1077023"/>
                <a:ext cx="125640" cy="157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686BD4-2A9C-E1BD-0840-6C0F2AC173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052008" y="1059383"/>
                  <a:ext cx="161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8615A08-7CD2-D2B7-4DD8-26CEFC182A20}"/>
                    </a:ext>
                  </a:extLst>
                </p14:cNvPr>
                <p14:cNvContentPartPr/>
                <p14:nvPr/>
              </p14:nvContentPartPr>
              <p14:xfrm>
                <a:off x="11289608" y="1127423"/>
                <a:ext cx="67680" cy="10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8615A08-7CD2-D2B7-4DD8-26CEFC182A2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271968" y="1109423"/>
                  <a:ext cx="103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362D61-F0C6-0662-4B1E-7D41CBDFA05B}"/>
                    </a:ext>
                  </a:extLst>
                </p14:cNvPr>
                <p14:cNvContentPartPr/>
                <p14:nvPr/>
              </p14:nvContentPartPr>
              <p14:xfrm>
                <a:off x="11305808" y="1207343"/>
                <a:ext cx="77040" cy="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362D61-F0C6-0662-4B1E-7D41CBDFA05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88168" y="1189343"/>
                  <a:ext cx="112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B7A875-72D2-2A84-F9B7-21416E2BF8A8}"/>
                    </a:ext>
                  </a:extLst>
                </p14:cNvPr>
                <p14:cNvContentPartPr/>
                <p14:nvPr/>
              </p14:nvContentPartPr>
              <p14:xfrm>
                <a:off x="11466008" y="1158743"/>
                <a:ext cx="12420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B7A875-72D2-2A84-F9B7-21416E2BF8A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48368" y="1140743"/>
                  <a:ext cx="159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8353952-E26E-6D03-54E4-1136F2EF4A18}"/>
                    </a:ext>
                  </a:extLst>
                </p14:cNvPr>
                <p14:cNvContentPartPr/>
                <p14:nvPr/>
              </p14:nvContentPartPr>
              <p14:xfrm>
                <a:off x="11617208" y="1034543"/>
                <a:ext cx="36000" cy="249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8353952-E26E-6D03-54E4-1136F2EF4A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599208" y="1016543"/>
                  <a:ext cx="7164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E7ACE1A-F760-4FAA-4C8D-1BD6FA83A25B}"/>
              </a:ext>
            </a:extLst>
          </p:cNvPr>
          <p:cNvGrpSpPr/>
          <p:nvPr/>
        </p:nvGrpSpPr>
        <p:grpSpPr>
          <a:xfrm>
            <a:off x="9586448" y="1553663"/>
            <a:ext cx="511200" cy="271440"/>
            <a:chOff x="9586448" y="1553663"/>
            <a:chExt cx="51120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56DF9BC-DD87-7D57-285F-19249FBD258C}"/>
                    </a:ext>
                  </a:extLst>
                </p14:cNvPr>
                <p14:cNvContentPartPr/>
                <p14:nvPr/>
              </p14:nvContentPartPr>
              <p14:xfrm>
                <a:off x="9586448" y="1553663"/>
                <a:ext cx="23040" cy="257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56DF9BC-DD87-7D57-285F-19249FBD258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68808" y="1536023"/>
                  <a:ext cx="58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2083952-29A5-A453-5D28-A955B922325A}"/>
                    </a:ext>
                  </a:extLst>
                </p14:cNvPr>
                <p14:cNvContentPartPr/>
                <p14:nvPr/>
              </p14:nvContentPartPr>
              <p14:xfrm>
                <a:off x="9682928" y="1599383"/>
                <a:ext cx="27720" cy="217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2083952-29A5-A453-5D28-A955B922325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4928" y="1581383"/>
                  <a:ext cx="63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D4FE3A9-665C-8C47-10EB-69786D78307D}"/>
                    </a:ext>
                  </a:extLst>
                </p14:cNvPr>
                <p14:cNvContentPartPr/>
                <p14:nvPr/>
              </p14:nvContentPartPr>
              <p14:xfrm>
                <a:off x="9626408" y="1726103"/>
                <a:ext cx="108000" cy="13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D4FE3A9-665C-8C47-10EB-69786D78307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08768" y="1708463"/>
                  <a:ext cx="143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32EBF84-187C-2FEB-A932-3EDDB02FEBC9}"/>
                    </a:ext>
                  </a:extLst>
                </p14:cNvPr>
                <p14:cNvContentPartPr/>
                <p14:nvPr/>
              </p14:nvContentPartPr>
              <p14:xfrm>
                <a:off x="9811088" y="1804583"/>
                <a:ext cx="2160" cy="20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32EBF84-187C-2FEB-A932-3EDDB02FEBC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93448" y="1786943"/>
                  <a:ext cx="37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95E622-EBA3-50A4-90B4-2AC4656D943C}"/>
                    </a:ext>
                  </a:extLst>
                </p14:cNvPr>
                <p14:cNvContentPartPr/>
                <p14:nvPr/>
              </p14:nvContentPartPr>
              <p14:xfrm>
                <a:off x="9857528" y="1594703"/>
                <a:ext cx="136800" cy="212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95E622-EBA3-50A4-90B4-2AC4656D9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39888" y="1577063"/>
                  <a:ext cx="172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686A109-EB1E-755B-DD97-191EB3FBB98E}"/>
                    </a:ext>
                  </a:extLst>
                </p14:cNvPr>
                <p14:cNvContentPartPr/>
                <p14:nvPr/>
              </p14:nvContentPartPr>
              <p14:xfrm>
                <a:off x="9882008" y="1725383"/>
                <a:ext cx="112680" cy="11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686A109-EB1E-755B-DD97-191EB3FBB98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64008" y="1707383"/>
                  <a:ext cx="148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57F70A8-C42F-3F8B-BCC5-524C2061E979}"/>
                    </a:ext>
                  </a:extLst>
                </p14:cNvPr>
                <p14:cNvContentPartPr/>
                <p14:nvPr/>
              </p14:nvContentPartPr>
              <p14:xfrm>
                <a:off x="10063448" y="1630703"/>
                <a:ext cx="3600" cy="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57F70A8-C42F-3F8B-BCC5-524C2061E97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045808" y="1612703"/>
                  <a:ext cx="3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634AD6-57C3-7300-B365-0CB36D08A89C}"/>
                    </a:ext>
                  </a:extLst>
                </p14:cNvPr>
                <p14:cNvContentPartPr/>
                <p14:nvPr/>
              </p14:nvContentPartPr>
              <p14:xfrm>
                <a:off x="10095488" y="1722143"/>
                <a:ext cx="2160" cy="3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634AD6-57C3-7300-B365-0CB36D08A89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077488" y="1704143"/>
                  <a:ext cx="378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42BB8E9-0048-2A65-35BD-71F8ECB19BF5}"/>
              </a:ext>
            </a:extLst>
          </p:cNvPr>
          <p:cNvGrpSpPr/>
          <p:nvPr/>
        </p:nvGrpSpPr>
        <p:grpSpPr>
          <a:xfrm>
            <a:off x="10280168" y="1475183"/>
            <a:ext cx="1669320" cy="585360"/>
            <a:chOff x="10280168" y="1475183"/>
            <a:chExt cx="166932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7CDBF0-710A-7CDB-D459-FC3F719D5524}"/>
                    </a:ext>
                  </a:extLst>
                </p14:cNvPr>
                <p14:cNvContentPartPr/>
                <p14:nvPr/>
              </p14:nvContentPartPr>
              <p14:xfrm>
                <a:off x="10280528" y="1485263"/>
                <a:ext cx="142560" cy="335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7CDBF0-710A-7CDB-D459-FC3F719D552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262888" y="1467623"/>
                  <a:ext cx="1782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30E26BA-7979-A01F-61ED-F9E6BF96BDD3}"/>
                    </a:ext>
                  </a:extLst>
                </p14:cNvPr>
                <p14:cNvContentPartPr/>
                <p14:nvPr/>
              </p14:nvContentPartPr>
              <p14:xfrm>
                <a:off x="10450088" y="1736543"/>
                <a:ext cx="16560" cy="54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30E26BA-7979-A01F-61ED-F9E6BF96BDD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32448" y="1718903"/>
                  <a:ext cx="52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051B453-A772-8D61-B7E6-953690EF7922}"/>
                    </a:ext>
                  </a:extLst>
                </p14:cNvPr>
                <p14:cNvContentPartPr/>
                <p14:nvPr/>
              </p14:nvContentPartPr>
              <p14:xfrm>
                <a:off x="10455128" y="1640783"/>
                <a:ext cx="16200" cy="50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051B453-A772-8D61-B7E6-953690EF792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37128" y="1623143"/>
                  <a:ext cx="51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294B37-94C2-2A68-3C64-92F60A4D552D}"/>
                    </a:ext>
                  </a:extLst>
                </p14:cNvPr>
                <p14:cNvContentPartPr/>
                <p14:nvPr/>
              </p14:nvContentPartPr>
              <p14:xfrm>
                <a:off x="10512728" y="1687943"/>
                <a:ext cx="125280" cy="96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294B37-94C2-2A68-3C64-92F60A4D552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95088" y="1670303"/>
                  <a:ext cx="160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20D71C-FE5F-DEED-C313-ADD0EF3B9C42}"/>
                    </a:ext>
                  </a:extLst>
                </p14:cNvPr>
                <p14:cNvContentPartPr/>
                <p14:nvPr/>
              </p14:nvContentPartPr>
              <p14:xfrm>
                <a:off x="10954448" y="1475183"/>
                <a:ext cx="104760" cy="180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20D71C-FE5F-DEED-C313-ADD0EF3B9C4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936808" y="1457183"/>
                  <a:ext cx="140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F1F119-DAE7-EEBC-7673-8A9952C3D87C}"/>
                    </a:ext>
                  </a:extLst>
                </p14:cNvPr>
                <p14:cNvContentPartPr/>
                <p14:nvPr/>
              </p14:nvContentPartPr>
              <p14:xfrm>
                <a:off x="10926728" y="1492463"/>
                <a:ext cx="159480" cy="178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F1F119-DAE7-EEBC-7673-8A9952C3D87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08728" y="1474463"/>
                  <a:ext cx="195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99B1003-6E59-A157-7CC6-F644F341FB62}"/>
                    </a:ext>
                  </a:extLst>
                </p14:cNvPr>
                <p14:cNvContentPartPr/>
                <p14:nvPr/>
              </p14:nvContentPartPr>
              <p14:xfrm>
                <a:off x="10779128" y="1681823"/>
                <a:ext cx="597240" cy="72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99B1003-6E59-A157-7CC6-F644F341FB6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61488" y="1664183"/>
                  <a:ext cx="632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DC6728B-2A56-0234-72EE-CB5B0EBD7548}"/>
                    </a:ext>
                  </a:extLst>
                </p14:cNvPr>
                <p14:cNvContentPartPr/>
                <p14:nvPr/>
              </p14:nvContentPartPr>
              <p14:xfrm>
                <a:off x="10827728" y="1877663"/>
                <a:ext cx="77400" cy="132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DC6728B-2A56-0234-72EE-CB5B0EBD754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09728" y="1859663"/>
                  <a:ext cx="113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3402B61-B37E-F384-841B-F9888C37998D}"/>
                    </a:ext>
                  </a:extLst>
                </p14:cNvPr>
                <p14:cNvContentPartPr/>
                <p14:nvPr/>
              </p14:nvContentPartPr>
              <p14:xfrm>
                <a:off x="10788848" y="1894943"/>
                <a:ext cx="127440" cy="90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3402B61-B37E-F384-841B-F9888C37998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71208" y="1876943"/>
                  <a:ext cx="163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61919E-F0EC-7D26-B7F4-D9E577C850D0}"/>
                    </a:ext>
                  </a:extLst>
                </p14:cNvPr>
                <p14:cNvContentPartPr/>
                <p14:nvPr/>
              </p14:nvContentPartPr>
              <p14:xfrm>
                <a:off x="10915928" y="1839863"/>
                <a:ext cx="91800" cy="49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61919E-F0EC-7D26-B7F4-D9E577C850D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97928" y="1822223"/>
                  <a:ext cx="127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0683945-4F30-99CB-418C-60B6E30AF340}"/>
                    </a:ext>
                  </a:extLst>
                </p14:cNvPr>
                <p14:cNvContentPartPr/>
                <p14:nvPr/>
              </p14:nvContentPartPr>
              <p14:xfrm>
                <a:off x="10992608" y="1926263"/>
                <a:ext cx="13392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0683945-4F30-99CB-418C-60B6E30AF34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74608" y="1908263"/>
                  <a:ext cx="169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657F0E2-5CFD-A21B-F0EC-4C6B173053F0}"/>
                    </a:ext>
                  </a:extLst>
                </p14:cNvPr>
                <p14:cNvContentPartPr/>
                <p14:nvPr/>
              </p14:nvContentPartPr>
              <p14:xfrm>
                <a:off x="11204648" y="1840583"/>
                <a:ext cx="57600" cy="129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657F0E2-5CFD-A21B-F0EC-4C6B173053F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86648" y="1822943"/>
                  <a:ext cx="93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676C1DB-5532-C557-AD85-583EA06ACAD8}"/>
                    </a:ext>
                  </a:extLst>
                </p14:cNvPr>
                <p14:cNvContentPartPr/>
                <p14:nvPr/>
              </p14:nvContentPartPr>
              <p14:xfrm>
                <a:off x="11182328" y="1861823"/>
                <a:ext cx="98280" cy="87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676C1DB-5532-C557-AD85-583EA06ACAD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64328" y="1844183"/>
                  <a:ext cx="133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FBA4BF5-B539-8AD9-2E97-7EED30456D65}"/>
                    </a:ext>
                  </a:extLst>
                </p14:cNvPr>
                <p14:cNvContentPartPr/>
                <p14:nvPr/>
              </p14:nvContentPartPr>
              <p14:xfrm>
                <a:off x="11344328" y="1907903"/>
                <a:ext cx="32400" cy="2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FBA4BF5-B539-8AD9-2E97-7EED30456D6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326328" y="1889903"/>
                  <a:ext cx="68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C069197-BD13-4209-CC18-79CE371C3436}"/>
                    </a:ext>
                  </a:extLst>
                </p14:cNvPr>
                <p14:cNvContentPartPr/>
                <p14:nvPr/>
              </p14:nvContentPartPr>
              <p14:xfrm>
                <a:off x="11382488" y="1840223"/>
                <a:ext cx="159840" cy="114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C069197-BD13-4209-CC18-79CE371C343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64848" y="1822583"/>
                  <a:ext cx="195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1D16E4E-65C8-8B12-F365-2F43BE523D63}"/>
                    </a:ext>
                  </a:extLst>
                </p14:cNvPr>
                <p14:cNvContentPartPr/>
                <p14:nvPr/>
              </p14:nvContentPartPr>
              <p14:xfrm>
                <a:off x="10288448" y="1916543"/>
                <a:ext cx="57960" cy="138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1D16E4E-65C8-8B12-F365-2F43BE523D6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270808" y="1898543"/>
                  <a:ext cx="936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EBBB1C-A041-10EF-36D3-2D36D3833DA8}"/>
                    </a:ext>
                  </a:extLst>
                </p14:cNvPr>
                <p14:cNvContentPartPr/>
                <p14:nvPr/>
              </p14:nvContentPartPr>
              <p14:xfrm>
                <a:off x="10280168" y="1957583"/>
                <a:ext cx="111240" cy="102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EBBB1C-A041-10EF-36D3-2D36D3833DA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62168" y="1939583"/>
                  <a:ext cx="146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0DD9C3A-35D4-DB82-D5B8-011E37956B03}"/>
                    </a:ext>
                  </a:extLst>
                </p14:cNvPr>
                <p14:cNvContentPartPr/>
                <p14:nvPr/>
              </p14:nvContentPartPr>
              <p14:xfrm>
                <a:off x="10381328" y="1993223"/>
                <a:ext cx="86400" cy="20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0DD9C3A-35D4-DB82-D5B8-011E37956B0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63328" y="1975223"/>
                  <a:ext cx="122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DE3F57-4409-A0A2-D566-F8FC34A48FA1}"/>
                    </a:ext>
                  </a:extLst>
                </p14:cNvPr>
                <p14:cNvContentPartPr/>
                <p14:nvPr/>
              </p14:nvContentPartPr>
              <p14:xfrm>
                <a:off x="10452968" y="1928783"/>
                <a:ext cx="42840" cy="106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DE3F57-4409-A0A2-D566-F8FC34A48FA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435328" y="1911143"/>
                  <a:ext cx="78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324A002-9EEB-CFBD-CB8C-DDCBB76440AC}"/>
                    </a:ext>
                  </a:extLst>
                </p14:cNvPr>
                <p14:cNvContentPartPr/>
                <p14:nvPr/>
              </p14:nvContentPartPr>
              <p14:xfrm>
                <a:off x="10514888" y="1941383"/>
                <a:ext cx="105480" cy="11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324A002-9EEB-CFBD-CB8C-DDCBB76440A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496888" y="1923383"/>
                  <a:ext cx="141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3BD2D4E-9055-BF16-93EE-52717AF8C925}"/>
                    </a:ext>
                  </a:extLst>
                </p14:cNvPr>
                <p14:cNvContentPartPr/>
                <p14:nvPr/>
              </p14:nvContentPartPr>
              <p14:xfrm>
                <a:off x="10602368" y="1913303"/>
                <a:ext cx="92880" cy="124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3BD2D4E-9055-BF16-93EE-52717AF8C9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584368" y="1895303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E0FE7C-BE4B-CD22-EA90-3EB0F2A11875}"/>
                    </a:ext>
                  </a:extLst>
                </p14:cNvPr>
                <p14:cNvContentPartPr/>
                <p14:nvPr/>
              </p14:nvContentPartPr>
              <p14:xfrm>
                <a:off x="11547728" y="1641503"/>
                <a:ext cx="66600" cy="8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E0FE7C-BE4B-CD22-EA90-3EB0F2A1187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530088" y="1623503"/>
                  <a:ext cx="102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9673A11-7524-5350-4F9F-9CE45015D7BD}"/>
                    </a:ext>
                  </a:extLst>
                </p14:cNvPr>
                <p14:cNvContentPartPr/>
                <p14:nvPr/>
              </p14:nvContentPartPr>
              <p14:xfrm>
                <a:off x="11538728" y="1725383"/>
                <a:ext cx="109440" cy="14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9673A11-7524-5350-4F9F-9CE45015D7B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520728" y="1707383"/>
                  <a:ext cx="14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DF81ED-62F7-AD45-DD22-A021CE13E9A8}"/>
                    </a:ext>
                  </a:extLst>
                </p14:cNvPr>
                <p14:cNvContentPartPr/>
                <p14:nvPr/>
              </p14:nvContentPartPr>
              <p14:xfrm>
                <a:off x="11777768" y="1619543"/>
                <a:ext cx="171720" cy="177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DF81ED-62F7-AD45-DD22-A021CE13E9A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59768" y="1601543"/>
                  <a:ext cx="20736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B8B104D-F7B0-0E8F-093F-0AEF8DAF1AB8}"/>
              </a:ext>
            </a:extLst>
          </p:cNvPr>
          <p:cNvGrpSpPr/>
          <p:nvPr/>
        </p:nvGrpSpPr>
        <p:grpSpPr>
          <a:xfrm>
            <a:off x="11321083" y="2019650"/>
            <a:ext cx="635400" cy="270000"/>
            <a:chOff x="10400408" y="2288423"/>
            <a:chExt cx="63540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EF41BF9-C390-94C9-62A5-08DE88AEC83D}"/>
                    </a:ext>
                  </a:extLst>
                </p14:cNvPr>
                <p14:cNvContentPartPr/>
                <p14:nvPr/>
              </p14:nvContentPartPr>
              <p14:xfrm>
                <a:off x="10400408" y="2291303"/>
                <a:ext cx="144720" cy="84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EF41BF9-C390-94C9-62A5-08DE88AEC83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382768" y="2273303"/>
                  <a:ext cx="180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6012A6D-9740-08EB-0075-C3A0DCA8C450}"/>
                    </a:ext>
                  </a:extLst>
                </p14:cNvPr>
                <p14:cNvContentPartPr/>
                <p14:nvPr/>
              </p14:nvContentPartPr>
              <p14:xfrm>
                <a:off x="10502648" y="2288423"/>
                <a:ext cx="103680" cy="270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6012A6D-9740-08EB-0075-C3A0DCA8C4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484648" y="2270783"/>
                  <a:ext cx="1393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5A6A344-0A25-1C6E-6058-2510D1D98EE9}"/>
                    </a:ext>
                  </a:extLst>
                </p14:cNvPr>
                <p14:cNvContentPartPr/>
                <p14:nvPr/>
              </p14:nvContentPartPr>
              <p14:xfrm>
                <a:off x="10696688" y="2337743"/>
                <a:ext cx="68400" cy="13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5A6A344-0A25-1C6E-6058-2510D1D98EE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678688" y="2320103"/>
                  <a:ext cx="104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CACB2C8-FB6D-3D6A-5B72-46095FE02004}"/>
                    </a:ext>
                  </a:extLst>
                </p14:cNvPr>
                <p14:cNvContentPartPr/>
                <p14:nvPr/>
              </p14:nvContentPartPr>
              <p14:xfrm>
                <a:off x="10692728" y="2406863"/>
                <a:ext cx="99720" cy="16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CACB2C8-FB6D-3D6A-5B72-46095FE0200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675088" y="2389223"/>
                  <a:ext cx="135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5C22C5-1425-E199-E1BF-81FE3EC41CBF}"/>
                    </a:ext>
                  </a:extLst>
                </p14:cNvPr>
                <p14:cNvContentPartPr/>
                <p14:nvPr/>
              </p14:nvContentPartPr>
              <p14:xfrm>
                <a:off x="10868408" y="2314703"/>
                <a:ext cx="167400" cy="153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5C22C5-1425-E199-E1BF-81FE3EC41CB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850768" y="2296703"/>
                  <a:ext cx="2030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1337B24-F8BA-0C44-5D48-CCACBCB7FE1E}"/>
              </a:ext>
            </a:extLst>
          </p:cNvPr>
          <p:cNvGrpSpPr/>
          <p:nvPr/>
        </p:nvGrpSpPr>
        <p:grpSpPr>
          <a:xfrm>
            <a:off x="6981186" y="2512606"/>
            <a:ext cx="696734" cy="513722"/>
            <a:chOff x="6981186" y="2512606"/>
            <a:chExt cx="696734" cy="5137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3D7FF8A-FE5B-3410-01CD-95EADF888D9A}"/>
                    </a:ext>
                  </a:extLst>
                </p14:cNvPr>
                <p14:cNvContentPartPr/>
                <p14:nvPr/>
              </p14:nvContentPartPr>
              <p14:xfrm>
                <a:off x="6981186" y="2529583"/>
                <a:ext cx="88620" cy="496745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3D7FF8A-FE5B-3410-01CD-95EADF888D9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963174" y="2511585"/>
                  <a:ext cx="124284" cy="532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2FA9117-5861-6CDD-5141-7C0536A9B7E9}"/>
                    </a:ext>
                  </a:extLst>
                </p14:cNvPr>
                <p14:cNvContentPartPr/>
                <p14:nvPr/>
              </p14:nvContentPartPr>
              <p14:xfrm>
                <a:off x="7140090" y="2512606"/>
                <a:ext cx="35652" cy="82508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2FA9117-5861-6CDD-5141-7C0536A9B7E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122444" y="2494951"/>
                  <a:ext cx="71304" cy="1181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65021D4-C94A-9378-A3A2-E3D7E49EF8C0}"/>
                    </a:ext>
                  </a:extLst>
                </p14:cNvPr>
                <p14:cNvContentPartPr/>
                <p14:nvPr/>
              </p14:nvContentPartPr>
              <p14:xfrm>
                <a:off x="7200528" y="2548936"/>
                <a:ext cx="53647" cy="317469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65021D4-C94A-9378-A3A2-E3D7E49EF8C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82886" y="2531299"/>
                  <a:ext cx="89292" cy="3531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77E8F4B-222A-17FB-97B5-1819665B25F3}"/>
                    </a:ext>
                  </a:extLst>
                </p14:cNvPr>
                <p14:cNvContentPartPr/>
                <p14:nvPr/>
              </p14:nvContentPartPr>
              <p14:xfrm>
                <a:off x="7284394" y="2647402"/>
                <a:ext cx="58061" cy="168411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77E8F4B-222A-17FB-97B5-1819665B25F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66363" y="2629409"/>
                  <a:ext cx="93763" cy="204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F830747-16FA-9435-D7A4-DB56AB7008CD}"/>
                    </a:ext>
                  </a:extLst>
                </p14:cNvPr>
                <p14:cNvContentPartPr/>
                <p14:nvPr/>
              </p14:nvContentPartPr>
              <p14:xfrm>
                <a:off x="7247724" y="2694259"/>
                <a:ext cx="121215" cy="137853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F830747-16FA-9435-D7A4-DB56AB7008C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230099" y="2676263"/>
                  <a:ext cx="156824" cy="173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579B7C0-65BB-0ABD-BB6D-6E583F1F5158}"/>
                    </a:ext>
                  </a:extLst>
                </p14:cNvPr>
                <p14:cNvContentPartPr/>
                <p14:nvPr/>
              </p14:nvContentPartPr>
              <p14:xfrm>
                <a:off x="7365883" y="2578137"/>
                <a:ext cx="101522" cy="307622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579B7C0-65BB-0ABD-BB6D-6E583F1F515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348243" y="2560126"/>
                  <a:ext cx="137163" cy="343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9981780-DA9D-ECC5-72B8-031314EFB7B2}"/>
                    </a:ext>
                  </a:extLst>
                </p14:cNvPr>
                <p14:cNvContentPartPr/>
                <p14:nvPr/>
              </p14:nvContentPartPr>
              <p14:xfrm>
                <a:off x="7559420" y="2687468"/>
                <a:ext cx="96089" cy="16637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9981780-DA9D-ECC5-72B8-031314EFB7B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41786" y="2669746"/>
                  <a:ext cx="131718" cy="524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6477311-0763-E297-6610-621115E177D5}"/>
                    </a:ext>
                  </a:extLst>
                </p14:cNvPr>
                <p14:cNvContentPartPr/>
                <p14:nvPr/>
              </p14:nvContentPartPr>
              <p14:xfrm>
                <a:off x="7593035" y="2771334"/>
                <a:ext cx="84885" cy="17656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6477311-0763-E297-6610-621115E177D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75411" y="2753318"/>
                  <a:ext cx="120494" cy="5332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8D2CA90F-6AD5-FE67-C3F6-02181212A2AF}"/>
                  </a:ext>
                </a:extLst>
              </p14:cNvPr>
              <p14:cNvContentPartPr/>
              <p14:nvPr/>
            </p14:nvContentPartPr>
            <p14:xfrm>
              <a:off x="7878587" y="2870140"/>
              <a:ext cx="1678339" cy="69605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8D2CA90F-6AD5-FE67-C3F6-02181212A2A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860947" y="2852468"/>
                <a:ext cx="1713979" cy="105309"/>
              </a:xfrm>
              <a:prstGeom prst="rect">
                <a:avLst/>
              </a:prstGeom>
            </p:spPr>
          </p:pic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438D365-09CC-974D-F533-A96F90283620}"/>
              </a:ext>
            </a:extLst>
          </p:cNvPr>
          <p:cNvGrpSpPr/>
          <p:nvPr/>
        </p:nvGrpSpPr>
        <p:grpSpPr>
          <a:xfrm>
            <a:off x="8004895" y="2948913"/>
            <a:ext cx="1441341" cy="324599"/>
            <a:chOff x="8004895" y="2948913"/>
            <a:chExt cx="1441341" cy="32459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A552AA2-695E-D527-3760-DDA30A4494AB}"/>
                    </a:ext>
                  </a:extLst>
                </p14:cNvPr>
                <p14:cNvContentPartPr/>
                <p14:nvPr/>
              </p14:nvContentPartPr>
              <p14:xfrm>
                <a:off x="8004895" y="3017160"/>
                <a:ext cx="121555" cy="256352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A552AA2-695E-D527-3760-DDA30A4494A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986913" y="2999158"/>
                  <a:ext cx="157158" cy="291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538A53-272D-A98F-EEB9-5D5FB4AAF28B}"/>
                    </a:ext>
                  </a:extLst>
                </p14:cNvPr>
                <p14:cNvContentPartPr/>
                <p14:nvPr/>
              </p14:nvContentPartPr>
              <p14:xfrm>
                <a:off x="8170250" y="3084049"/>
                <a:ext cx="69266" cy="133099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538A53-272D-A98F-EEB9-5D5FB4AAF2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152305" y="3066422"/>
                  <a:ext cx="104796" cy="168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82F704D-5125-E409-C819-9DAF618C0D4B}"/>
                    </a:ext>
                  </a:extLst>
                </p14:cNvPr>
                <p14:cNvContentPartPr/>
                <p14:nvPr/>
              </p14:nvContentPartPr>
              <p14:xfrm>
                <a:off x="8269735" y="3112910"/>
                <a:ext cx="41084" cy="74698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82F704D-5125-E409-C819-9DAF618C0D4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51716" y="3095228"/>
                  <a:ext cx="76762" cy="110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1BD8F3E-5FC5-86EA-3518-BADBD4864A8C}"/>
                    </a:ext>
                  </a:extLst>
                </p14:cNvPr>
                <p14:cNvContentPartPr/>
                <p14:nvPr/>
              </p14:nvContentPartPr>
              <p14:xfrm>
                <a:off x="8264982" y="3093896"/>
                <a:ext cx="77754" cy="105596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1BD8F3E-5FC5-86EA-3518-BADBD4864A8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247343" y="3076237"/>
                  <a:ext cx="113391" cy="141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B48DBC2-DED1-BE64-191A-3999645E7B49}"/>
                    </a:ext>
                  </a:extLst>
                </p14:cNvPr>
                <p14:cNvContentPartPr/>
                <p14:nvPr/>
              </p14:nvContentPartPr>
              <p14:xfrm>
                <a:off x="8381783" y="3151617"/>
                <a:ext cx="71643" cy="14261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B48DBC2-DED1-BE64-191A-3999645E7B4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364142" y="3133699"/>
                  <a:ext cx="107284" cy="50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4BF2214-A8ED-6261-6852-6D6B2B7D2EEB}"/>
                    </a:ext>
                  </a:extLst>
                </p14:cNvPr>
                <p14:cNvContentPartPr/>
                <p14:nvPr/>
              </p14:nvContentPartPr>
              <p14:xfrm>
                <a:off x="8474137" y="3117663"/>
                <a:ext cx="111029" cy="71982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4BF2214-A8ED-6261-6852-6D6B2B7D2EE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456113" y="3100027"/>
                  <a:ext cx="146717" cy="107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EE45D0A-0682-A577-75A3-FE05736AF1A4}"/>
                    </a:ext>
                  </a:extLst>
                </p14:cNvPr>
                <p14:cNvContentPartPr/>
                <p14:nvPr/>
              </p14:nvContentPartPr>
              <p14:xfrm>
                <a:off x="8573962" y="3104761"/>
                <a:ext cx="86243" cy="1470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EE45D0A-0682-A577-75A3-FE05736AF1A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55995" y="3087147"/>
                  <a:ext cx="121818" cy="182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27B6C6E-1DE2-B1EB-7E17-807A874A0561}"/>
                    </a:ext>
                  </a:extLst>
                </p14:cNvPr>
                <p14:cNvContentPartPr/>
                <p14:nvPr/>
              </p14:nvContentPartPr>
              <p14:xfrm>
                <a:off x="8728452" y="3067072"/>
                <a:ext cx="86922" cy="151095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27B6C6E-1DE2-B1EB-7E17-807A874A05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710418" y="3049444"/>
                  <a:ext cx="122629" cy="186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E545246-65E2-B2E5-DEAF-BF075D97F395}"/>
                    </a:ext>
                  </a:extLst>
                </p14:cNvPr>
                <p14:cNvContentPartPr/>
                <p14:nvPr/>
              </p14:nvContentPartPr>
              <p14:xfrm>
                <a:off x="8848309" y="3085068"/>
                <a:ext cx="49912" cy="112387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E545246-65E2-B2E5-DEAF-BF075D97F39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30225" y="3067115"/>
                  <a:ext cx="85718" cy="1479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5751ED-E94A-25E7-B3EA-367B6356841F}"/>
                    </a:ext>
                  </a:extLst>
                </p14:cNvPr>
                <p14:cNvContentPartPr/>
                <p14:nvPr/>
              </p14:nvContentPartPr>
              <p14:xfrm>
                <a:off x="8837783" y="3094235"/>
                <a:ext cx="74359" cy="90657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5751ED-E94A-25E7-B3EA-367B6356841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19735" y="3076176"/>
                  <a:ext cx="110095" cy="126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AA4719-02D5-C889-548F-C82B1A6E0044}"/>
                    </a:ext>
                  </a:extLst>
                </p14:cNvPr>
                <p14:cNvContentPartPr/>
                <p14:nvPr/>
              </p14:nvContentPartPr>
              <p14:xfrm>
                <a:off x="8983106" y="3098310"/>
                <a:ext cx="50252" cy="87601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2AA4719-02D5-C889-548F-C82B1A6E004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65159" y="3080285"/>
                  <a:ext cx="85787" cy="123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F7EBD6A-B9EE-ECC1-547B-C900410A3A00}"/>
                    </a:ext>
                  </a:extLst>
                </p14:cNvPr>
                <p14:cNvContentPartPr/>
                <p14:nvPr/>
              </p14:nvContentPartPr>
              <p14:xfrm>
                <a:off x="8946775" y="3146524"/>
                <a:ext cx="131741" cy="4414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F7EBD6A-B9EE-ECC1-547B-C900410A3A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929138" y="3128500"/>
                  <a:ext cx="167376" cy="40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E18CC07-C14A-7AFC-AB5C-DEB5E8BADD52}"/>
                    </a:ext>
                  </a:extLst>
                </p14:cNvPr>
                <p14:cNvContentPartPr/>
                <p14:nvPr/>
              </p14:nvContentPartPr>
              <p14:xfrm>
                <a:off x="9099567" y="3099328"/>
                <a:ext cx="25805" cy="78773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E18CC07-C14A-7AFC-AB5C-DEB5E8BADD5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82005" y="3081343"/>
                  <a:ext cx="61287" cy="114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2FF229-5532-4DD1-0C4A-7C9195CE9428}"/>
                    </a:ext>
                  </a:extLst>
                </p14:cNvPr>
                <p14:cNvContentPartPr/>
                <p14:nvPr/>
              </p14:nvContentPartPr>
              <p14:xfrm>
                <a:off x="9115865" y="3040249"/>
                <a:ext cx="86922" cy="176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2FF229-5532-4DD1-0C4A-7C9195CE942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98265" y="3022269"/>
                  <a:ext cx="122481" cy="2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6A23308-B775-3602-61BF-47EB900A125C}"/>
                    </a:ext>
                  </a:extLst>
                </p14:cNvPr>
                <p14:cNvContentPartPr/>
                <p14:nvPr/>
              </p14:nvContentPartPr>
              <p14:xfrm>
                <a:off x="9175624" y="3031081"/>
                <a:ext cx="145323" cy="238356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6A23308-B775-3602-61BF-47EB900A125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57638" y="3013078"/>
                  <a:ext cx="180934" cy="2740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00B5C1D-68E5-6756-E93F-BFDEA60F311B}"/>
                    </a:ext>
                  </a:extLst>
                </p14:cNvPr>
                <p14:cNvContentPartPr/>
                <p14:nvPr/>
              </p14:nvContentPartPr>
              <p14:xfrm>
                <a:off x="9345733" y="2948913"/>
                <a:ext cx="100503" cy="112048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00B5C1D-68E5-6756-E93F-BFDEA60F31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28082" y="2931259"/>
                  <a:ext cx="136165" cy="1477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FE5B1AE-09F7-26AF-B539-DB183774978F}"/>
                  </a:ext>
                </a:extLst>
              </p14:cNvPr>
              <p14:cNvContentPartPr/>
              <p14:nvPr/>
            </p14:nvContentPartPr>
            <p14:xfrm>
              <a:off x="7835465" y="3590641"/>
              <a:ext cx="78773" cy="16298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FE5B1AE-09F7-26AF-B539-DB183774978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817840" y="3572532"/>
                <a:ext cx="114383" cy="52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CFDE3F8F-CD0A-0982-0BDE-7BAE9E8CAD98}"/>
                  </a:ext>
                </a:extLst>
              </p14:cNvPr>
              <p14:cNvContentPartPr/>
              <p14:nvPr/>
            </p14:nvContentPartPr>
            <p14:xfrm>
              <a:off x="7830712" y="3753280"/>
              <a:ext cx="91675" cy="2037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CFDE3F8F-CD0A-0982-0BDE-7BAE9E8CAD9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812666" y="3733317"/>
                <a:ext cx="127407" cy="4237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3C63708-DF23-2D51-0A53-2C3BDCC7E3C1}"/>
              </a:ext>
            </a:extLst>
          </p:cNvPr>
          <p:cNvGrpSpPr/>
          <p:nvPr/>
        </p:nvGrpSpPr>
        <p:grpSpPr>
          <a:xfrm>
            <a:off x="7850405" y="2490875"/>
            <a:ext cx="1753038" cy="315771"/>
            <a:chOff x="7850405" y="2490875"/>
            <a:chExt cx="1753038" cy="3157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30A38DE-0E1F-C09A-D0D9-8FAC88AA7D97}"/>
                    </a:ext>
                  </a:extLst>
                </p14:cNvPr>
                <p14:cNvContentPartPr/>
                <p14:nvPr/>
              </p14:nvContentPartPr>
              <p14:xfrm>
                <a:off x="7867382" y="2657928"/>
                <a:ext cx="55005" cy="115783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30A38DE-0E1F-C09A-D0D9-8FAC88AA7D9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49288" y="2640309"/>
                  <a:ext cx="90831" cy="1513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46A97A-0EDD-B95A-B83A-96EE6A2F509F}"/>
                    </a:ext>
                  </a:extLst>
                </p14:cNvPr>
                <p14:cNvContentPartPr/>
                <p14:nvPr/>
              </p14:nvContentPartPr>
              <p14:xfrm>
                <a:off x="7850405" y="2675245"/>
                <a:ext cx="96089" cy="89299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46A97A-0EDD-B95A-B83A-96EE6A2F50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832771" y="2657601"/>
                  <a:ext cx="131718" cy="124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6EB9D2-8058-8A10-5A58-93F1F11B2F3A}"/>
                    </a:ext>
                  </a:extLst>
                </p14:cNvPr>
                <p14:cNvContentPartPr/>
                <p14:nvPr/>
              </p14:nvContentPartPr>
              <p14:xfrm>
                <a:off x="7924764" y="2510908"/>
                <a:ext cx="133439" cy="107294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6EB9D2-8058-8A10-5A58-93F1F11B2F3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07092" y="2493266"/>
                  <a:ext cx="169143" cy="142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DE0C434-347D-DFBE-E75B-01EC89EE505D}"/>
                    </a:ext>
                  </a:extLst>
                </p14:cNvPr>
                <p14:cNvContentPartPr/>
                <p14:nvPr/>
              </p14:nvContentPartPr>
              <p14:xfrm>
                <a:off x="8041905" y="2727194"/>
                <a:ext cx="92355" cy="8149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DE0C434-347D-DFBE-E75B-01EC89EE505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023867" y="2709833"/>
                  <a:ext cx="128070" cy="432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18FE5A4-6A22-B2F2-1F81-D484E7EF540B}"/>
                    </a:ext>
                  </a:extLst>
                </p14:cNvPr>
                <p14:cNvContentPartPr/>
                <p14:nvPr/>
              </p14:nvContentPartPr>
              <p14:xfrm>
                <a:off x="8238497" y="2648421"/>
                <a:ext cx="83187" cy="138871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18FE5A4-6A22-B2F2-1F81-D484E7EF540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220491" y="2630433"/>
                  <a:ext cx="118839" cy="1744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F27DCA1-4FD9-F19A-35E1-4A1DED0C889E}"/>
                    </a:ext>
                  </a:extLst>
                </p14:cNvPr>
                <p14:cNvContentPartPr/>
                <p14:nvPr/>
              </p14:nvContentPartPr>
              <p14:xfrm>
                <a:off x="8205902" y="2654193"/>
                <a:ext cx="104917" cy="126308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F27DCA1-4FD9-F19A-35E1-4A1DED0C889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188236" y="2636560"/>
                  <a:ext cx="140610" cy="161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91B9563-FA13-2C06-9341-E8C4876E4377}"/>
                    </a:ext>
                  </a:extLst>
                </p14:cNvPr>
                <p14:cNvContentPartPr/>
                <p14:nvPr/>
              </p14:nvContentPartPr>
              <p14:xfrm>
                <a:off x="8371257" y="2727534"/>
                <a:ext cx="65531" cy="3735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91B9563-FA13-2C06-9341-E8C4876E437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53254" y="2709232"/>
                  <a:ext cx="101177" cy="40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85419D0-2B79-78EB-B731-6315FD9666CB}"/>
                    </a:ext>
                  </a:extLst>
                </p14:cNvPr>
                <p14:cNvContentPartPr/>
                <p14:nvPr/>
              </p14:nvContentPartPr>
              <p14:xfrm>
                <a:off x="8464970" y="2631784"/>
                <a:ext cx="133439" cy="158565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85419D0-2B79-78EB-B731-6315FD9666C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447346" y="2613806"/>
                  <a:ext cx="169047" cy="194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2E07F9-B587-6611-5BC8-6AF2EE419361}"/>
                    </a:ext>
                  </a:extLst>
                </p14:cNvPr>
                <p14:cNvContentPartPr/>
                <p14:nvPr/>
              </p14:nvContentPartPr>
              <p14:xfrm>
                <a:off x="8651716" y="2685091"/>
                <a:ext cx="96769" cy="15958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2E07F9-B587-6611-5BC8-6AF2EE41936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33729" y="2667715"/>
                  <a:ext cx="132383" cy="510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BB64683-CC58-C35A-33ED-05DB77D940F6}"/>
                    </a:ext>
                  </a:extLst>
                </p14:cNvPr>
                <p14:cNvContentPartPr/>
                <p14:nvPr/>
              </p14:nvContentPartPr>
              <p14:xfrm>
                <a:off x="8840499" y="2539090"/>
                <a:ext cx="50591" cy="253635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BB64683-CC58-C35A-33ED-05DB77D940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22559" y="2521436"/>
                  <a:ext cx="86112" cy="289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7F73214-AB62-B769-83D9-72C2AEFD36F3}"/>
                    </a:ext>
                  </a:extLst>
                </p14:cNvPr>
                <p14:cNvContentPartPr/>
                <p14:nvPr/>
              </p14:nvContentPartPr>
              <p14:xfrm>
                <a:off x="8922328" y="2582890"/>
                <a:ext cx="150076" cy="1616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7F73214-AB62-B769-83D9-72C2AEFD36F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04333" y="2565252"/>
                  <a:ext cx="185706" cy="19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4D7933-6A3A-A34C-F011-42468B6249F0}"/>
                    </a:ext>
                  </a:extLst>
                </p14:cNvPr>
                <p14:cNvContentPartPr/>
                <p14:nvPr/>
              </p14:nvContentPartPr>
              <p14:xfrm>
                <a:off x="9117563" y="2659965"/>
                <a:ext cx="73340" cy="86582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4D7933-6A3A-A34C-F011-42468B6249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99499" y="2642002"/>
                  <a:ext cx="109107" cy="122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15565F-6C8F-F62A-ACBC-7A68A50443C9}"/>
                    </a:ext>
                  </a:extLst>
                </p14:cNvPr>
                <p14:cNvContentPartPr/>
                <p14:nvPr/>
              </p14:nvContentPartPr>
              <p14:xfrm>
                <a:off x="9103302" y="2641630"/>
                <a:ext cx="110350" cy="90657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15565F-6C8F-F62A-ACBC-7A68A50443C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085330" y="2624002"/>
                  <a:ext cx="145935" cy="126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2B7CD53-4A28-9C4C-7959-92F7D7F4C42B}"/>
                    </a:ext>
                  </a:extLst>
                </p14:cNvPr>
                <p14:cNvContentPartPr/>
                <p14:nvPr/>
              </p14:nvContentPartPr>
              <p14:xfrm>
                <a:off x="9273411" y="2664719"/>
                <a:ext cx="96089" cy="747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2B7CD53-4A28-9C4C-7959-92F7D7F4C42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255417" y="2646933"/>
                  <a:ext cx="131718" cy="426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659639C-34CF-41EC-E013-3D23E3CA1FB2}"/>
                    </a:ext>
                  </a:extLst>
                </p14:cNvPr>
                <p14:cNvContentPartPr/>
                <p14:nvPr/>
              </p14:nvContentPartPr>
              <p14:xfrm>
                <a:off x="9447934" y="2537732"/>
                <a:ext cx="46856" cy="181993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659639C-34CF-41EC-E013-3D23E3CA1FB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30273" y="2520108"/>
                  <a:ext cx="82539" cy="2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4D302AD-BAF8-6167-093D-F04293B8FB75}"/>
                    </a:ext>
                  </a:extLst>
                </p14:cNvPr>
                <p14:cNvContentPartPr/>
                <p14:nvPr/>
              </p14:nvContentPartPr>
              <p14:xfrm>
                <a:off x="9505316" y="2490875"/>
                <a:ext cx="98127" cy="315771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4D302AD-BAF8-6167-093D-F04293B8FB7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87344" y="2473232"/>
                  <a:ext cx="133712" cy="3514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1B09F15-AD14-E9F2-A8C8-6BD7DA9666B8}"/>
                    </a:ext>
                  </a:extLst>
                </p14:cNvPr>
                <p14:cNvContentPartPr/>
                <p14:nvPr/>
              </p14:nvContentPartPr>
              <p14:xfrm>
                <a:off x="9170359" y="2524531"/>
                <a:ext cx="44480" cy="5127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1B09F15-AD14-E9F2-A8C8-6BD7DA9666B8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52424" y="2506839"/>
                  <a:ext cx="79992" cy="870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920EBE3-A9F2-D4D4-C9FA-7C1628201D1F}"/>
                    </a:ext>
                  </a:extLst>
                </p14:cNvPr>
                <p14:cNvContentPartPr/>
                <p14:nvPr/>
              </p14:nvContentPartPr>
              <p14:xfrm>
                <a:off x="9409734" y="2581573"/>
                <a:ext cx="98806" cy="156867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920EBE3-A9F2-D4D4-C9FA-7C1628201D1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391704" y="2563542"/>
                  <a:ext cx="134506" cy="19256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B8700D0-FDB2-D045-F0D6-240C6EBF0602}"/>
                  </a:ext>
                </a:extLst>
              </p14:cNvPr>
              <p14:cNvContentPartPr/>
              <p14:nvPr/>
            </p14:nvContentPartPr>
            <p14:xfrm>
              <a:off x="8157516" y="2683775"/>
              <a:ext cx="142946" cy="125629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B8700D0-FDB2-D045-F0D6-240C6EBF0602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8139513" y="2666137"/>
                <a:ext cx="178592" cy="1612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191CD5F-4F2C-38A8-9229-A09643ECCB3A}"/>
                  </a:ext>
                </a:extLst>
              </p14:cNvPr>
              <p14:cNvContentPartPr/>
              <p14:nvPr/>
            </p14:nvContentPartPr>
            <p14:xfrm>
              <a:off x="9314324" y="2618244"/>
              <a:ext cx="139550" cy="168411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191CD5F-4F2C-38A8-9229-A09643ECCB3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296341" y="2600251"/>
                <a:ext cx="175157" cy="204036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A51ED2C2-AD6B-DD8A-78A4-EF1371F74B38}"/>
              </a:ext>
            </a:extLst>
          </p:cNvPr>
          <p:cNvGrpSpPr/>
          <p:nvPr/>
        </p:nvGrpSpPr>
        <p:grpSpPr>
          <a:xfrm>
            <a:off x="8127297" y="3414122"/>
            <a:ext cx="1382601" cy="375190"/>
            <a:chOff x="8127297" y="3414122"/>
            <a:chExt cx="1382601" cy="3751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F714D35-486C-4C69-8017-4AD51CFCD8A0}"/>
                    </a:ext>
                  </a:extLst>
                </p14:cNvPr>
                <p14:cNvContentPartPr/>
                <p14:nvPr/>
              </p14:nvContentPartPr>
              <p14:xfrm>
                <a:off x="8180265" y="3590682"/>
                <a:ext cx="179276" cy="24786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F714D35-486C-4C69-8017-4AD51CFCD8A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162625" y="3573080"/>
                  <a:ext cx="214915" cy="60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4C58FBE-BC04-BEA3-5F3E-94928DD05C76}"/>
                    </a:ext>
                  </a:extLst>
                </p14:cNvPr>
                <p14:cNvContentPartPr/>
                <p14:nvPr/>
              </p14:nvContentPartPr>
              <p14:xfrm>
                <a:off x="8418281" y="3510211"/>
                <a:ext cx="48894" cy="180295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4C58FBE-BC04-BEA3-5F3E-94928DD05C7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400305" y="3492577"/>
                  <a:ext cx="84486" cy="215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3572E33-6F1C-5193-AE58-38BF986DC042}"/>
                    </a:ext>
                  </a:extLst>
                </p14:cNvPr>
                <p14:cNvContentPartPr/>
                <p14:nvPr/>
              </p14:nvContentPartPr>
              <p14:xfrm>
                <a:off x="8395872" y="3547900"/>
                <a:ext cx="147699" cy="102541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3572E33-6F1C-5193-AE58-38BF986DC04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378220" y="3530270"/>
                  <a:ext cx="183363" cy="138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90A5F0D-9BCF-1D46-C814-9D8E2A953CCD}"/>
                    </a:ext>
                  </a:extLst>
                </p14:cNvPr>
                <p14:cNvContentPartPr/>
                <p14:nvPr/>
              </p14:nvContentPartPr>
              <p14:xfrm>
                <a:off x="8502487" y="3414122"/>
                <a:ext cx="118499" cy="1178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90A5F0D-9BCF-1D46-C814-9D8E2A953CC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484838" y="3396467"/>
                  <a:ext cx="154157" cy="153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C0BB614-77F5-97CC-9D1F-0DA2C7F916BF}"/>
                    </a:ext>
                  </a:extLst>
                </p14:cNvPr>
                <p14:cNvContentPartPr/>
                <p14:nvPr/>
              </p14:nvContentPartPr>
              <p14:xfrm>
                <a:off x="8757141" y="3602906"/>
                <a:ext cx="93034" cy="2037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C0BB614-77F5-97CC-9D1F-0DA2C7F916B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739111" y="3582943"/>
                  <a:ext cx="128733" cy="42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791D0E7-EA96-060F-F881-F95EB9D9876D}"/>
                    </a:ext>
                  </a:extLst>
                </p14:cNvPr>
                <p14:cNvContentPartPr/>
                <p14:nvPr/>
              </p14:nvContentPartPr>
              <p14:xfrm>
                <a:off x="8843723" y="3452829"/>
                <a:ext cx="195235" cy="179955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791D0E7-EA96-060F-F881-F95EB9D9876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825712" y="3435193"/>
                  <a:ext cx="230896" cy="215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EBF0918-E3C3-3E7F-A1E3-248F6BADA30E}"/>
                    </a:ext>
                  </a:extLst>
                </p14:cNvPr>
                <p14:cNvContentPartPr/>
                <p14:nvPr/>
              </p14:nvContentPartPr>
              <p14:xfrm>
                <a:off x="8127297" y="3723781"/>
                <a:ext cx="1382601" cy="65531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EBF0918-E3C3-3E7F-A1E3-248F6BADA30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09654" y="3705778"/>
                  <a:ext cx="1418246" cy="1011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7AB1F270-87E9-C05B-DEC3-A109D30DF70D}"/>
              </a:ext>
            </a:extLst>
          </p:cNvPr>
          <p:cNvGrpSpPr/>
          <p:nvPr/>
        </p:nvGrpSpPr>
        <p:grpSpPr>
          <a:xfrm>
            <a:off x="8340187" y="3841262"/>
            <a:ext cx="292003" cy="271970"/>
            <a:chOff x="8340187" y="3841262"/>
            <a:chExt cx="292003" cy="2719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CC6EF40-3D11-29DE-4C2D-D2BC844117DF}"/>
                    </a:ext>
                  </a:extLst>
                </p14:cNvPr>
                <p14:cNvContentPartPr/>
                <p14:nvPr/>
              </p14:nvContentPartPr>
              <p14:xfrm>
                <a:off x="8340187" y="3841262"/>
                <a:ext cx="37010" cy="27197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CC6EF40-3D11-29DE-4C2D-D2BC844117D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22580" y="3823611"/>
                  <a:ext cx="72583" cy="307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C54BDE0-A190-48E1-E295-CDFD62C81A17}"/>
                    </a:ext>
                  </a:extLst>
                </p14:cNvPr>
                <p14:cNvContentPartPr/>
                <p14:nvPr/>
              </p14:nvContentPartPr>
              <p14:xfrm>
                <a:off x="8463779" y="3932597"/>
                <a:ext cx="33614" cy="119857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C54BDE0-A190-48E1-E295-CDFD62C81A1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445707" y="3914600"/>
                  <a:ext cx="69397" cy="155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167585-F7CE-799E-8651-C3ED0D6BF3B2}"/>
                    </a:ext>
                  </a:extLst>
                </p14:cNvPr>
                <p14:cNvContentPartPr/>
                <p14:nvPr/>
              </p14:nvContentPartPr>
              <p14:xfrm>
                <a:off x="8428807" y="3963495"/>
                <a:ext cx="115104" cy="90657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167585-F7CE-799E-8651-C3ED0D6BF3B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10822" y="3945797"/>
                  <a:ext cx="150714" cy="126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A73C086-8A64-5F29-5FA9-52332F2F1323}"/>
                    </a:ext>
                  </a:extLst>
                </p14:cNvPr>
                <p14:cNvContentPartPr/>
                <p14:nvPr/>
              </p14:nvContentPartPr>
              <p14:xfrm>
                <a:off x="8562585" y="3867746"/>
                <a:ext cx="69605" cy="133778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A73C086-8A64-5F29-5FA9-52332F2F132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44553" y="3850125"/>
                  <a:ext cx="105309" cy="1693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BD5E4E8-6036-E3E8-7A1C-33DFA1127044}"/>
                    </a:ext>
                  </a:extLst>
                </p14:cNvPr>
                <p14:cNvContentPartPr/>
                <p14:nvPr/>
              </p14:nvContentPartPr>
              <p14:xfrm>
                <a:off x="8547646" y="3850429"/>
                <a:ext cx="23768" cy="77075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BD5E4E8-6036-E3E8-7A1C-33DFA112704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30000" y="3832781"/>
                  <a:ext cx="59420" cy="11273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0B22CAC-74BD-4535-A4EB-230A1B84FA29}"/>
                  </a:ext>
                </a:extLst>
              </p14:cNvPr>
              <p14:cNvContentPartPr/>
              <p14:nvPr/>
            </p14:nvContentPartPr>
            <p14:xfrm>
              <a:off x="8719452" y="4012049"/>
              <a:ext cx="88280" cy="6112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0B22CAC-74BD-4535-A4EB-230A1B84FA29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8701436" y="3994073"/>
                <a:ext cx="123952" cy="41705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77BFCF1-55CE-9EBF-EEDB-5EE7A101C0D2}"/>
              </a:ext>
            </a:extLst>
          </p:cNvPr>
          <p:cNvGrpSpPr/>
          <p:nvPr/>
        </p:nvGrpSpPr>
        <p:grpSpPr>
          <a:xfrm>
            <a:off x="8853909" y="3782521"/>
            <a:ext cx="680435" cy="245826"/>
            <a:chOff x="8853909" y="3782521"/>
            <a:chExt cx="680435" cy="2458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3188EC9-D1CA-294B-9187-4C52856409FF}"/>
                    </a:ext>
                  </a:extLst>
                </p14:cNvPr>
                <p14:cNvContentPartPr/>
                <p14:nvPr/>
              </p14:nvContentPartPr>
              <p14:xfrm>
                <a:off x="8911631" y="3866727"/>
                <a:ext cx="46517" cy="1616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3188EC9-D1CA-294B-9187-4C52856409F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93962" y="3848729"/>
                  <a:ext cx="82216" cy="1972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143588D-3123-8827-AB60-78F64597EA86}"/>
                    </a:ext>
                  </a:extLst>
                </p14:cNvPr>
                <p14:cNvContentPartPr/>
                <p14:nvPr/>
              </p14:nvContentPartPr>
              <p14:xfrm>
                <a:off x="8853909" y="3896267"/>
                <a:ext cx="144304" cy="114424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143588D-3123-8827-AB60-78F64597EA8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35916" y="3878636"/>
                  <a:ext cx="179930" cy="150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ADE04C8-2B50-F2E4-577D-42E7E3ED2727}"/>
                    </a:ext>
                  </a:extLst>
                </p14:cNvPr>
                <p14:cNvContentPartPr/>
                <p14:nvPr/>
              </p14:nvContentPartPr>
              <p14:xfrm>
                <a:off x="9055595" y="3942105"/>
                <a:ext cx="109331" cy="23428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ADE04C8-2B50-F2E4-577D-42E7E3ED272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037613" y="3924444"/>
                  <a:ext cx="144936" cy="59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59835A0-0461-AC66-08F0-7849C1E1C3BF}"/>
                    </a:ext>
                  </a:extLst>
                </p14:cNvPr>
                <p14:cNvContentPartPr/>
                <p14:nvPr/>
              </p14:nvContentPartPr>
              <p14:xfrm>
                <a:off x="9182583" y="3851448"/>
                <a:ext cx="144643" cy="148718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59835A0-0461-AC66-08F0-7849C1E1C3B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164548" y="3833803"/>
                  <a:ext cx="180353" cy="1843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3BF1ECE-C702-1B6F-9493-DB8899E9B735}"/>
                    </a:ext>
                  </a:extLst>
                </p14:cNvPr>
                <p14:cNvContentPartPr/>
                <p14:nvPr/>
              </p14:nvContentPartPr>
              <p14:xfrm>
                <a:off x="9297686" y="3823606"/>
                <a:ext cx="114085" cy="19863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3BF1ECE-C702-1B6F-9493-DB8899E9B73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279692" y="3805581"/>
                  <a:ext cx="149714" cy="234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D545081-FD90-AA55-3CD0-330793CFAF69}"/>
                    </a:ext>
                  </a:extLst>
                </p14:cNvPr>
                <p14:cNvContentPartPr/>
                <p14:nvPr/>
              </p14:nvContentPartPr>
              <p14:xfrm>
                <a:off x="9408036" y="3782521"/>
                <a:ext cx="126308" cy="80471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D545081-FD90-AA55-3CD0-330793CFAF6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390403" y="3764559"/>
                  <a:ext cx="161933" cy="1160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E2CB3DC-BD46-DEA7-B028-17B0DD9BCE8D}"/>
              </a:ext>
            </a:extLst>
          </p:cNvPr>
          <p:cNvGrpSpPr/>
          <p:nvPr/>
        </p:nvGrpSpPr>
        <p:grpSpPr>
          <a:xfrm>
            <a:off x="10114004" y="2318176"/>
            <a:ext cx="1709716" cy="416394"/>
            <a:chOff x="10114004" y="2318176"/>
            <a:chExt cx="1709716" cy="4163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0F11EB1-0065-DFDA-AAC8-07974DE47D8F}"/>
                    </a:ext>
                  </a:extLst>
                </p14:cNvPr>
                <p14:cNvContentPartPr/>
                <p14:nvPr/>
              </p14:nvContentPartPr>
              <p14:xfrm>
                <a:off x="10114004" y="2592050"/>
                <a:ext cx="244634" cy="142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0F11EB1-0065-DFDA-AAC8-07974DE47D8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096376" y="2574055"/>
                  <a:ext cx="280250" cy="178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3CF4092-F09B-D1DC-7A91-089DB24F4B46}"/>
                    </a:ext>
                  </a:extLst>
                </p14:cNvPr>
                <p14:cNvContentPartPr/>
                <p14:nvPr/>
              </p14:nvContentPartPr>
              <p14:xfrm>
                <a:off x="10400769" y="2574125"/>
                <a:ext cx="19028" cy="129297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3CF4092-F09B-D1DC-7A91-089DB24F4B4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82818" y="2556477"/>
                  <a:ext cx="54571" cy="164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88C2E74-2D1F-03DD-CA58-AE06C8886871}"/>
                    </a:ext>
                  </a:extLst>
                </p14:cNvPr>
                <p14:cNvContentPartPr/>
                <p14:nvPr/>
              </p14:nvContentPartPr>
              <p14:xfrm>
                <a:off x="10406206" y="2511827"/>
                <a:ext cx="183929" cy="185423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88C2E74-2D1F-03DD-CA58-AE06C888687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88569" y="2493825"/>
                  <a:ext cx="219563" cy="221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3FB412E-B305-7458-1D8A-5D68A1E729A3}"/>
                    </a:ext>
                  </a:extLst>
                </p14:cNvPr>
                <p14:cNvContentPartPr/>
                <p14:nvPr/>
              </p14:nvContentPartPr>
              <p14:xfrm>
                <a:off x="10721058" y="2648764"/>
                <a:ext cx="454" cy="6758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3FB412E-B305-7458-1D8A-5D68A1E729A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698358" y="2630980"/>
                  <a:ext cx="45400" cy="41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02B4EEC-8AE8-E4AB-75CA-56CB29D63566}"/>
                    </a:ext>
                  </a:extLst>
                </p14:cNvPr>
                <p14:cNvContentPartPr/>
                <p14:nvPr/>
              </p14:nvContentPartPr>
              <p14:xfrm>
                <a:off x="10395785" y="2711061"/>
                <a:ext cx="19028" cy="8228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02B4EEC-8AE8-E4AB-75CA-56CB29D6356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377834" y="2693174"/>
                  <a:ext cx="54571" cy="43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C591D76-9E8B-9866-E0CB-2C34147263AF}"/>
                    </a:ext>
                  </a:extLst>
                </p14:cNvPr>
                <p14:cNvContentPartPr/>
                <p14:nvPr/>
              </p14:nvContentPartPr>
              <p14:xfrm>
                <a:off x="10887770" y="2502130"/>
                <a:ext cx="104196" cy="158976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C591D76-9E8B-9866-E0CB-2C34147263A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869743" y="2484146"/>
                  <a:ext cx="139889" cy="194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D28F252-3E54-BDF8-57C4-934B919E3E08}"/>
                    </a:ext>
                  </a:extLst>
                </p14:cNvPr>
                <p14:cNvContentPartPr/>
                <p14:nvPr/>
              </p14:nvContentPartPr>
              <p14:xfrm>
                <a:off x="10824347" y="2495959"/>
                <a:ext cx="248711" cy="142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D28F252-3E54-BDF8-57C4-934B919E3E0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806685" y="2478324"/>
                  <a:ext cx="284396" cy="1781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54F7F0C-6E97-BC88-A9E6-B2056607CF5E}"/>
                    </a:ext>
                  </a:extLst>
                </p14:cNvPr>
                <p14:cNvContentPartPr/>
                <p14:nvPr/>
              </p14:nvContentPartPr>
              <p14:xfrm>
                <a:off x="11103863" y="2511240"/>
                <a:ext cx="63877" cy="8522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54F7F0C-6E97-BC88-A9E6-B2056607CF5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085920" y="2493084"/>
                  <a:ext cx="99404" cy="45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87F1799-0481-9959-DA1D-E54CA1A122CD}"/>
                    </a:ext>
                  </a:extLst>
                </p14:cNvPr>
                <p14:cNvContentPartPr/>
                <p14:nvPr/>
              </p14:nvContentPartPr>
              <p14:xfrm>
                <a:off x="11138293" y="2561489"/>
                <a:ext cx="79733" cy="37319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87F1799-0481-9959-DA1D-E54CA1A122C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120254" y="2543547"/>
                  <a:ext cx="115450" cy="72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008939A-3B57-E77C-6EF8-0C7F7822CE72}"/>
                    </a:ext>
                  </a:extLst>
                </p14:cNvPr>
                <p14:cNvContentPartPr/>
                <p14:nvPr/>
              </p14:nvContentPartPr>
              <p14:xfrm>
                <a:off x="11237959" y="2450999"/>
                <a:ext cx="231949" cy="1539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008939A-3B57-E77C-6EF8-0C7F7822CE7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1220311" y="2433370"/>
                  <a:ext cx="267606" cy="189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2DABB32-B0E8-8A9F-7BE6-5182BAFE9C0F}"/>
                    </a:ext>
                  </a:extLst>
                </p14:cNvPr>
                <p14:cNvContentPartPr/>
                <p14:nvPr/>
              </p14:nvContentPartPr>
              <p14:xfrm>
                <a:off x="11524724" y="2525051"/>
                <a:ext cx="61159" cy="110196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2DABB32-B0E8-8A9F-7BE6-5182BAFE9C0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506630" y="2507045"/>
                  <a:ext cx="96986" cy="145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C45F226-5E20-B12C-2AC7-0B4A3B704184}"/>
                    </a:ext>
                  </a:extLst>
                </p14:cNvPr>
                <p14:cNvContentPartPr/>
                <p14:nvPr/>
              </p14:nvContentPartPr>
              <p14:xfrm>
                <a:off x="11527442" y="2458051"/>
                <a:ext cx="144967" cy="26153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C45F226-5E20-B12C-2AC7-0B4A3B70418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509456" y="2440496"/>
                  <a:ext cx="180579" cy="61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AE79C8D-1EB1-E814-E3F7-946D3FD4F764}"/>
                    </a:ext>
                  </a:extLst>
                </p14:cNvPr>
                <p14:cNvContentPartPr/>
                <p14:nvPr/>
              </p14:nvContentPartPr>
              <p14:xfrm>
                <a:off x="11659725" y="2318176"/>
                <a:ext cx="163995" cy="201291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AE79C8D-1EB1-E814-E3F7-946D3FD4F7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642103" y="2300563"/>
                  <a:ext cx="199599" cy="2368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ACCAE1E-99EF-D82C-5912-C92A04C08C84}"/>
              </a:ext>
            </a:extLst>
          </p:cNvPr>
          <p:cNvGrpSpPr/>
          <p:nvPr/>
        </p:nvGrpSpPr>
        <p:grpSpPr>
          <a:xfrm>
            <a:off x="9837660" y="3138035"/>
            <a:ext cx="1981077" cy="542752"/>
            <a:chOff x="9837660" y="3138035"/>
            <a:chExt cx="1981077" cy="5427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A7D92A5-8116-1E79-0F5E-5C3C643F8EE7}"/>
                    </a:ext>
                  </a:extLst>
                </p14:cNvPr>
                <p14:cNvContentPartPr/>
                <p14:nvPr/>
              </p14:nvContentPartPr>
              <p14:xfrm>
                <a:off x="9837660" y="3144205"/>
                <a:ext cx="168072" cy="249778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A7D92A5-8116-1E79-0F5E-5C3C643F8EE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19627" y="3126569"/>
                  <a:ext cx="203778" cy="285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72C1F79-3FD0-5159-0E3F-793DA31E6AB6}"/>
                    </a:ext>
                  </a:extLst>
                </p14:cNvPr>
                <p14:cNvContentPartPr/>
                <p14:nvPr/>
              </p14:nvContentPartPr>
              <p14:xfrm>
                <a:off x="9914221" y="3227954"/>
                <a:ext cx="1873257" cy="40258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72C1F79-3FD0-5159-0E3F-793DA31E6AB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96579" y="3209982"/>
                  <a:ext cx="1908900" cy="758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D8DDC48-2E87-684B-6C6C-FBCF89D40AD9}"/>
                    </a:ext>
                  </a:extLst>
                </p14:cNvPr>
                <p14:cNvContentPartPr/>
                <p14:nvPr/>
              </p14:nvContentPartPr>
              <p14:xfrm>
                <a:off x="11575463" y="3156841"/>
                <a:ext cx="243274" cy="180721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D8DDC48-2E87-684B-6C6C-FBCF89D40AD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557803" y="3138877"/>
                  <a:ext cx="278954" cy="2162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7B161B2-553F-19B4-8E14-4056FB8BFA19}"/>
                    </a:ext>
                  </a:extLst>
                </p14:cNvPr>
                <p14:cNvContentPartPr/>
                <p14:nvPr/>
              </p14:nvContentPartPr>
              <p14:xfrm>
                <a:off x="10313789" y="3140091"/>
                <a:ext cx="61159" cy="22333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7B161B2-553F-19B4-8E14-4056FB8BFA1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296057" y="3122469"/>
                  <a:ext cx="96986" cy="258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B77CB2E-2981-9DC3-FAD9-C72CB7853AB5}"/>
                    </a:ext>
                  </a:extLst>
                </p14:cNvPr>
                <p14:cNvContentPartPr/>
                <p14:nvPr/>
              </p14:nvContentPartPr>
              <p14:xfrm>
                <a:off x="10167462" y="3578230"/>
                <a:ext cx="207032" cy="27916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B77CB2E-2981-9DC3-FAD9-C72CB7853AB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49459" y="3560693"/>
                  <a:ext cx="242678" cy="633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29867E3-A7FE-FE21-1522-C224F164C0D3}"/>
                    </a:ext>
                  </a:extLst>
                </p14:cNvPr>
                <p14:cNvContentPartPr/>
                <p14:nvPr/>
              </p14:nvContentPartPr>
              <p14:xfrm>
                <a:off x="10441088" y="3476263"/>
                <a:ext cx="98307" cy="204524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29867E3-A7FE-FE21-1522-C224F164C0D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23083" y="3458619"/>
                  <a:ext cx="133957" cy="240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AF6B02F-E060-BFE9-E948-C3561B901067}"/>
                    </a:ext>
                  </a:extLst>
                </p14:cNvPr>
                <p14:cNvContentPartPr/>
                <p14:nvPr/>
              </p14:nvContentPartPr>
              <p14:xfrm>
                <a:off x="11061732" y="3138035"/>
                <a:ext cx="79733" cy="239786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AF6B02F-E060-BFE9-E948-C3561B90106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043693" y="3120033"/>
                  <a:ext cx="115450" cy="275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537820D-35D1-434E-0B86-F7F9843537FD}"/>
                    </a:ext>
                  </a:extLst>
                </p14:cNvPr>
                <p14:cNvContentPartPr/>
                <p14:nvPr/>
              </p14:nvContentPartPr>
              <p14:xfrm>
                <a:off x="11075323" y="3445701"/>
                <a:ext cx="304433" cy="203349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537820D-35D1-434E-0B86-F7F9843537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057669" y="3427706"/>
                  <a:ext cx="340100" cy="2389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4BE8B4E7-6183-70D1-BCC8-D5E90685527C}"/>
                  </a:ext>
                </a:extLst>
              </p14:cNvPr>
              <p14:cNvContentPartPr/>
              <p14:nvPr/>
            </p14:nvContentPartPr>
            <p14:xfrm>
              <a:off x="9858951" y="3113644"/>
              <a:ext cx="212016" cy="12636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BE8B4E7-6183-70D1-BCC8-D5E90685527C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9840953" y="3096445"/>
                <a:ext cx="247652" cy="47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82682EAC-57FB-2864-92D7-9C382594FBAE}"/>
                  </a:ext>
                </a:extLst>
              </p14:cNvPr>
              <p14:cNvContentPartPr/>
              <p14:nvPr/>
            </p14:nvContentPartPr>
            <p14:xfrm>
              <a:off x="11151884" y="3058987"/>
              <a:ext cx="259130" cy="38496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82682EAC-57FB-2864-92D7-9C382594FBAE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133889" y="3040998"/>
                <a:ext cx="294760" cy="74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E04E99A4-5155-8164-29C1-FCD93059803A}"/>
                  </a:ext>
                </a:extLst>
              </p14:cNvPr>
              <p14:cNvContentPartPr/>
              <p14:nvPr/>
            </p14:nvContentPartPr>
            <p14:xfrm>
              <a:off x="10453320" y="3060163"/>
              <a:ext cx="244180" cy="29679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E04E99A4-5155-8164-29C1-FCD93059803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0435673" y="3042284"/>
                <a:ext cx="279835" cy="65079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FB6AF9FC-E805-5B51-D3CA-CE01CF18050B}"/>
              </a:ext>
            </a:extLst>
          </p:cNvPr>
          <p:cNvGrpSpPr/>
          <p:nvPr/>
        </p:nvGrpSpPr>
        <p:grpSpPr>
          <a:xfrm>
            <a:off x="9872542" y="2886494"/>
            <a:ext cx="159012" cy="153686"/>
            <a:chOff x="9872542" y="2886494"/>
            <a:chExt cx="159012" cy="1536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1A9150C-7979-BC98-9EE3-0D2D100800B1}"/>
                    </a:ext>
                  </a:extLst>
                </p14:cNvPr>
                <p14:cNvContentPartPr/>
                <p14:nvPr/>
              </p14:nvContentPartPr>
              <p14:xfrm>
                <a:off x="9927811" y="2886494"/>
                <a:ext cx="30806" cy="134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1A9150C-7979-BC98-9EE3-0D2D100800B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909690" y="2868462"/>
                  <a:ext cx="66686" cy="170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77E17C50-7968-654F-0DC1-9331D6E78F8D}"/>
                    </a:ext>
                  </a:extLst>
                </p14:cNvPr>
                <p14:cNvContentPartPr/>
                <p14:nvPr/>
              </p14:nvContentPartPr>
              <p14:xfrm>
                <a:off x="9872542" y="2964365"/>
                <a:ext cx="159012" cy="75815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77E17C50-7968-654F-0DC1-9331D6E78F8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854513" y="2946399"/>
                  <a:ext cx="194709" cy="1113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8FBA3B7-264A-1342-60B9-36CAD3CE54D7}"/>
              </a:ext>
            </a:extLst>
          </p:cNvPr>
          <p:cNvGrpSpPr/>
          <p:nvPr/>
        </p:nvGrpSpPr>
        <p:grpSpPr>
          <a:xfrm>
            <a:off x="10448789" y="2866806"/>
            <a:ext cx="166713" cy="140462"/>
            <a:chOff x="10448789" y="2866806"/>
            <a:chExt cx="166713" cy="14046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91A0406-BD75-4AA1-CE74-C6DFF56727A2}"/>
                    </a:ext>
                  </a:extLst>
                </p14:cNvPr>
                <p14:cNvContentPartPr/>
                <p14:nvPr/>
              </p14:nvContentPartPr>
              <p14:xfrm>
                <a:off x="10501341" y="2866806"/>
                <a:ext cx="21745" cy="117542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91A0406-BD75-4AA1-CE74-C6DFF56727A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483583" y="2848778"/>
                  <a:ext cx="57624" cy="1532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EBB60FC-C7B7-7961-1646-F2D0F68408D3}"/>
                    </a:ext>
                  </a:extLst>
                </p14:cNvPr>
                <p14:cNvContentPartPr/>
                <p14:nvPr/>
              </p14:nvContentPartPr>
              <p14:xfrm>
                <a:off x="10448789" y="2959664"/>
                <a:ext cx="166713" cy="47604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EBB60FC-C7B7-7961-1646-F2D0F68408D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430785" y="2941768"/>
                  <a:ext cx="202360" cy="8303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EB5B501D-E207-3F89-63DE-6695102B1249}"/>
              </a:ext>
            </a:extLst>
          </p:cNvPr>
          <p:cNvGrpSpPr/>
          <p:nvPr/>
        </p:nvGrpSpPr>
        <p:grpSpPr>
          <a:xfrm>
            <a:off x="11146448" y="2773946"/>
            <a:ext cx="207032" cy="220686"/>
            <a:chOff x="11146448" y="2773946"/>
            <a:chExt cx="207032" cy="22068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83E4A4D-B0D7-0EE2-027C-EF0D853F5021}"/>
                    </a:ext>
                  </a:extLst>
                </p14:cNvPr>
                <p14:cNvContentPartPr/>
                <p14:nvPr/>
              </p14:nvContentPartPr>
              <p14:xfrm>
                <a:off x="11184048" y="2773946"/>
                <a:ext cx="28993" cy="190713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83E4A4D-B0D7-0EE2-027C-EF0D853F502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65927" y="2755954"/>
                  <a:ext cx="64872" cy="226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23FFC79-DC3D-036F-5042-554FF2625149}"/>
                    </a:ext>
                  </a:extLst>
                </p14:cNvPr>
                <p14:cNvContentPartPr/>
                <p14:nvPr/>
              </p14:nvContentPartPr>
              <p14:xfrm>
                <a:off x="11146448" y="2915291"/>
                <a:ext cx="207032" cy="79341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23FFC79-DC3D-036F-5042-554FF262514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128445" y="2897259"/>
                  <a:ext cx="242678" cy="1150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A9ED6660-3B1C-602A-D08B-D65B419284D2}"/>
              </a:ext>
            </a:extLst>
          </p:cNvPr>
          <p:cNvGrpSpPr/>
          <p:nvPr/>
        </p:nvGrpSpPr>
        <p:grpSpPr>
          <a:xfrm>
            <a:off x="7042542" y="4852206"/>
            <a:ext cx="2597400" cy="1482544"/>
            <a:chOff x="8020038" y="4679915"/>
            <a:chExt cx="2597400" cy="14825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72E74B5-F20E-D1B7-1D17-8A17FF0110EC}"/>
                    </a:ext>
                  </a:extLst>
                </p14:cNvPr>
                <p14:cNvContentPartPr/>
                <p14:nvPr/>
              </p14:nvContentPartPr>
              <p14:xfrm>
                <a:off x="8020038" y="4890515"/>
                <a:ext cx="217800" cy="821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72E74B5-F20E-D1B7-1D17-8A17FF0110EC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002398" y="4872515"/>
                  <a:ext cx="253440" cy="85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3527616-4B3E-9EBB-89E7-08225F788F65}"/>
                    </a:ext>
                  </a:extLst>
                </p14:cNvPr>
                <p14:cNvContentPartPr/>
                <p14:nvPr/>
              </p14:nvContentPartPr>
              <p14:xfrm>
                <a:off x="8169438" y="4875755"/>
                <a:ext cx="17280" cy="132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3527616-4B3E-9EBB-89E7-08225F788F6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151438" y="4857755"/>
                  <a:ext cx="52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AB126D7-B231-9C18-F145-7B7797E98994}"/>
                    </a:ext>
                  </a:extLst>
                </p14:cNvPr>
                <p14:cNvContentPartPr/>
                <p14:nvPr/>
              </p14:nvContentPartPr>
              <p14:xfrm>
                <a:off x="8251518" y="4860635"/>
                <a:ext cx="25920" cy="144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AB126D7-B231-9C18-F145-7B7797E9899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233518" y="4842995"/>
                  <a:ext cx="61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235DC02-009E-23F7-CC2D-D025C4D81563}"/>
                    </a:ext>
                  </a:extLst>
                </p14:cNvPr>
                <p14:cNvContentPartPr/>
                <p14:nvPr/>
              </p14:nvContentPartPr>
              <p14:xfrm>
                <a:off x="8367438" y="4898075"/>
                <a:ext cx="126360" cy="506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235DC02-009E-23F7-CC2D-D025C4D8156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349438" y="4880075"/>
                  <a:ext cx="16200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7CD0C1E-2B2C-B7D1-40C0-E328C33AFE4A}"/>
                    </a:ext>
                  </a:extLst>
                </p14:cNvPr>
                <p14:cNvContentPartPr/>
                <p14:nvPr/>
              </p14:nvContentPartPr>
              <p14:xfrm>
                <a:off x="8495238" y="4988075"/>
                <a:ext cx="126360" cy="2671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7CD0C1E-2B2C-B7D1-40C0-E328C33AFE4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8477598" y="4970075"/>
                  <a:ext cx="162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1960875-DBCA-ECF9-A31A-A24E3BA8A8F6}"/>
                    </a:ext>
                  </a:extLst>
                </p14:cNvPr>
                <p14:cNvContentPartPr/>
                <p14:nvPr/>
              </p14:nvContentPartPr>
              <p14:xfrm>
                <a:off x="8450598" y="5025515"/>
                <a:ext cx="223200" cy="247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1960875-DBCA-ECF9-A31A-A24E3BA8A8F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432958" y="5007515"/>
                  <a:ext cx="2588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DA44FFE-6E9A-1FF8-7EEC-013EC1BD323D}"/>
                    </a:ext>
                  </a:extLst>
                </p14:cNvPr>
                <p14:cNvContentPartPr/>
                <p14:nvPr/>
              </p14:nvContentPartPr>
              <p14:xfrm>
                <a:off x="8659038" y="4892315"/>
                <a:ext cx="180720" cy="433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DA44FFE-6E9A-1FF8-7EEC-013EC1BD323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41398" y="4874675"/>
                  <a:ext cx="2163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3D0E06C-4498-891B-73D1-368502A8A83B}"/>
                    </a:ext>
                  </a:extLst>
                </p14:cNvPr>
                <p14:cNvContentPartPr/>
                <p14:nvPr/>
              </p14:nvContentPartPr>
              <p14:xfrm>
                <a:off x="8944878" y="5067995"/>
                <a:ext cx="113400" cy="56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3D0E06C-4498-891B-73D1-368502A8A83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927238" y="5049995"/>
                  <a:ext cx="149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C3E2637-6500-2089-8385-7E75E435C9FF}"/>
                    </a:ext>
                  </a:extLst>
                </p14:cNvPr>
                <p14:cNvContentPartPr/>
                <p14:nvPr/>
              </p14:nvContentPartPr>
              <p14:xfrm>
                <a:off x="9001398" y="5223515"/>
                <a:ext cx="63360" cy="187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C3E2637-6500-2089-8385-7E75E435C9FF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983758" y="5205515"/>
                  <a:ext cx="99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52F8BAC-36CE-C99A-B03B-F8B1BA6879E2}"/>
                    </a:ext>
                  </a:extLst>
                </p14:cNvPr>
                <p14:cNvContentPartPr/>
                <p14:nvPr/>
              </p14:nvContentPartPr>
              <p14:xfrm>
                <a:off x="9169878" y="4855235"/>
                <a:ext cx="208080" cy="2469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52F8BAC-36CE-C99A-B03B-F8B1BA6879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151878" y="4837235"/>
                  <a:ext cx="2437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61F60AD-38F3-30D0-F1F5-73F9A1976332}"/>
                    </a:ext>
                  </a:extLst>
                </p14:cNvPr>
                <p14:cNvContentPartPr/>
                <p14:nvPr/>
              </p14:nvContentPartPr>
              <p14:xfrm>
                <a:off x="9472638" y="4679915"/>
                <a:ext cx="71640" cy="433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61F60AD-38F3-30D0-F1F5-73F9A197633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454638" y="4661915"/>
                  <a:ext cx="1072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EA2F75B-4716-7DD2-4877-E3DE3FE9BB19}"/>
                    </a:ext>
                  </a:extLst>
                </p14:cNvPr>
                <p14:cNvContentPartPr/>
                <p14:nvPr/>
              </p14:nvContentPartPr>
              <p14:xfrm>
                <a:off x="9585678" y="4872155"/>
                <a:ext cx="99000" cy="1828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EA2F75B-4716-7DD2-4877-E3DE3FE9BB1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9568038" y="4854155"/>
                  <a:ext cx="134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1458FB4F-0B33-6FA9-FCD8-CC50595BC2B0}"/>
                    </a:ext>
                  </a:extLst>
                </p14:cNvPr>
                <p14:cNvContentPartPr/>
                <p14:nvPr/>
              </p14:nvContentPartPr>
              <p14:xfrm>
                <a:off x="9564078" y="4896275"/>
                <a:ext cx="174600" cy="1497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1458FB4F-0B33-6FA9-FCD8-CC50595BC2B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546078" y="4878275"/>
                  <a:ext cx="21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E0D236AC-2507-0B5A-0C32-33359E5109E2}"/>
                    </a:ext>
                  </a:extLst>
                </p14:cNvPr>
                <p14:cNvContentPartPr/>
                <p14:nvPr/>
              </p14:nvContentPartPr>
              <p14:xfrm>
                <a:off x="9705558" y="4712315"/>
                <a:ext cx="104760" cy="175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E0D236AC-2507-0B5A-0C32-33359E5109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687918" y="4694675"/>
                  <a:ext cx="140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6D15CA6-18F6-75F9-515B-FEBA06B92037}"/>
                    </a:ext>
                  </a:extLst>
                </p14:cNvPr>
                <p14:cNvContentPartPr/>
                <p14:nvPr/>
              </p14:nvContentPartPr>
              <p14:xfrm>
                <a:off x="9822558" y="4993835"/>
                <a:ext cx="115920" cy="129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6D15CA6-18F6-75F9-515B-FEBA06B9203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804918" y="4975835"/>
                  <a:ext cx="151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E5354C3-4B82-2C58-44EB-6A17EC69EB5B}"/>
                    </a:ext>
                  </a:extLst>
                </p14:cNvPr>
                <p14:cNvContentPartPr/>
                <p14:nvPr/>
              </p14:nvContentPartPr>
              <p14:xfrm>
                <a:off x="9870798" y="4926515"/>
                <a:ext cx="15480" cy="12348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E5354C3-4B82-2C58-44EB-6A17EC69EB5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852798" y="4908515"/>
                  <a:ext cx="51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2DC98A2-1B0D-BB49-7F85-DD9479F57F74}"/>
                    </a:ext>
                  </a:extLst>
                </p14:cNvPr>
                <p14:cNvContentPartPr/>
                <p14:nvPr/>
              </p14:nvContentPartPr>
              <p14:xfrm>
                <a:off x="9974118" y="4793315"/>
                <a:ext cx="134640" cy="221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2DC98A2-1B0D-BB49-7F85-DD9479F57F7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956478" y="4775675"/>
                  <a:ext cx="170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A64444B-0A0C-766E-DB50-BDED005C8BCE}"/>
                    </a:ext>
                  </a:extLst>
                </p14:cNvPr>
                <p14:cNvContentPartPr/>
                <p14:nvPr/>
              </p14:nvContentPartPr>
              <p14:xfrm>
                <a:off x="10159158" y="4864235"/>
                <a:ext cx="65880" cy="1569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A64444B-0A0C-766E-DB50-BDED005C8BC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141158" y="4846595"/>
                  <a:ext cx="101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C490851-380D-B1EE-2E3D-FD1D81348A6B}"/>
                    </a:ext>
                  </a:extLst>
                </p14:cNvPr>
                <p14:cNvContentPartPr/>
                <p14:nvPr/>
              </p14:nvContentPartPr>
              <p14:xfrm>
                <a:off x="10110558" y="4880435"/>
                <a:ext cx="168480" cy="1094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C490851-380D-B1EE-2E3D-FD1D81348A6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092918" y="4862795"/>
                  <a:ext cx="204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618947A-BC74-FB90-C98E-6978FFCFF0B1}"/>
                    </a:ext>
                  </a:extLst>
                </p14:cNvPr>
                <p14:cNvContentPartPr/>
                <p14:nvPr/>
              </p14:nvContentPartPr>
              <p14:xfrm>
                <a:off x="10339878" y="4916435"/>
                <a:ext cx="61200" cy="8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618947A-BC74-FB90-C98E-6978FFCFF0B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321878" y="4898795"/>
                  <a:ext cx="96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D993FF4-34BB-C783-60FA-1E4336DA171A}"/>
                    </a:ext>
                  </a:extLst>
                </p14:cNvPr>
                <p14:cNvContentPartPr/>
                <p14:nvPr/>
              </p14:nvContentPartPr>
              <p14:xfrm>
                <a:off x="10385598" y="4783955"/>
                <a:ext cx="168480" cy="1879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D993FF4-34BB-C783-60FA-1E4336DA171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367958" y="4765955"/>
                  <a:ext cx="204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02724E4-5757-7DAB-6E3F-8E3AE9CF9CCA}"/>
                    </a:ext>
                  </a:extLst>
                </p14:cNvPr>
                <p14:cNvContentPartPr/>
                <p14:nvPr/>
              </p14:nvContentPartPr>
              <p14:xfrm>
                <a:off x="10497558" y="4729235"/>
                <a:ext cx="119880" cy="286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02724E4-5757-7DAB-6E3F-8E3AE9CF9CC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479558" y="4711595"/>
                  <a:ext cx="155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741202F-F438-8145-C050-5A5EBEACFFF1}"/>
                    </a:ext>
                  </a:extLst>
                </p14:cNvPr>
                <p14:cNvContentPartPr/>
                <p14:nvPr/>
              </p14:nvContentPartPr>
              <p14:xfrm>
                <a:off x="9196518" y="5221355"/>
                <a:ext cx="1394640" cy="58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741202F-F438-8145-C050-5A5EBEACFFF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78878" y="5203355"/>
                  <a:ext cx="1430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87864A4E-4986-D523-AC5C-798C80DC9EA4}"/>
                    </a:ext>
                  </a:extLst>
                </p14:cNvPr>
                <p14:cNvContentPartPr/>
                <p14:nvPr/>
              </p14:nvContentPartPr>
              <p14:xfrm>
                <a:off x="9295878" y="5306675"/>
                <a:ext cx="125280" cy="441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87864A4E-4986-D523-AC5C-798C80DC9EA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278238" y="5288675"/>
                  <a:ext cx="16092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50D056D-1208-3A53-FEAA-568F9FB5FBCA}"/>
                    </a:ext>
                  </a:extLst>
                </p14:cNvPr>
                <p14:cNvContentPartPr/>
                <p14:nvPr/>
              </p14:nvContentPartPr>
              <p14:xfrm>
                <a:off x="9438438" y="5445275"/>
                <a:ext cx="56880" cy="20700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50D056D-1208-3A53-FEAA-568F9FB5FBC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420438" y="5427635"/>
                  <a:ext cx="92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DFCC4C8-C117-DA20-FC5D-C2F86F703BF4}"/>
                    </a:ext>
                  </a:extLst>
                </p14:cNvPr>
                <p14:cNvContentPartPr/>
                <p14:nvPr/>
              </p14:nvContentPartPr>
              <p14:xfrm>
                <a:off x="9413598" y="5491715"/>
                <a:ext cx="113040" cy="149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DFCC4C8-C117-DA20-FC5D-C2F86F703BF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395958" y="5473715"/>
                  <a:ext cx="148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7426B37-44CC-7F36-5696-5CCC40C2A42C}"/>
                    </a:ext>
                  </a:extLst>
                </p14:cNvPr>
                <p14:cNvContentPartPr/>
                <p14:nvPr/>
              </p14:nvContentPartPr>
              <p14:xfrm>
                <a:off x="9533118" y="5346635"/>
                <a:ext cx="92880" cy="1166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7426B37-44CC-7F36-5696-5CCC40C2A42C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515118" y="5328995"/>
                  <a:ext cx="128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3A3FF47-6DCE-AEA1-E1D0-71412E305B7D}"/>
                    </a:ext>
                  </a:extLst>
                </p14:cNvPr>
                <p14:cNvContentPartPr/>
                <p14:nvPr/>
              </p14:nvContentPartPr>
              <p14:xfrm>
                <a:off x="9686478" y="5510435"/>
                <a:ext cx="67680" cy="172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3A3FF47-6DCE-AEA1-E1D0-71412E305B7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668838" y="5492795"/>
                  <a:ext cx="103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690BDD3-D8AF-9AD5-FD43-F53D1AADA189}"/>
                    </a:ext>
                  </a:extLst>
                </p14:cNvPr>
                <p14:cNvContentPartPr/>
                <p14:nvPr/>
              </p14:nvContentPartPr>
              <p14:xfrm>
                <a:off x="9842358" y="5430515"/>
                <a:ext cx="69120" cy="136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690BDD3-D8AF-9AD5-FD43-F53D1AADA1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9824718" y="5412875"/>
                  <a:ext cx="10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591E55A4-1AEB-D674-C428-0EBF36671F56}"/>
                    </a:ext>
                  </a:extLst>
                </p14:cNvPr>
                <p14:cNvContentPartPr/>
                <p14:nvPr/>
              </p14:nvContentPartPr>
              <p14:xfrm>
                <a:off x="9823278" y="5426915"/>
                <a:ext cx="181080" cy="1324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591E55A4-1AEB-D674-C428-0EBF36671F5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805638" y="5408915"/>
                  <a:ext cx="216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6EF9694-F389-90FF-0842-9A2139033268}"/>
                    </a:ext>
                  </a:extLst>
                </p14:cNvPr>
                <p14:cNvContentPartPr/>
                <p14:nvPr/>
              </p14:nvContentPartPr>
              <p14:xfrm>
                <a:off x="10026678" y="5494595"/>
                <a:ext cx="63360" cy="151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6EF9694-F389-90FF-0842-9A213903326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08678" y="5476955"/>
                  <a:ext cx="99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2C66DC50-7FD6-79E9-9DDF-D6A82E832BE3}"/>
                    </a:ext>
                  </a:extLst>
                </p14:cNvPr>
                <p14:cNvContentPartPr/>
                <p14:nvPr/>
              </p14:nvContentPartPr>
              <p14:xfrm>
                <a:off x="10117038" y="5439875"/>
                <a:ext cx="204120" cy="134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2C66DC50-7FD6-79E9-9DDF-D6A82E832BE3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0099398" y="5421875"/>
                  <a:ext cx="239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4D48083B-FC8B-F980-EA41-5F72B7907EB0}"/>
                    </a:ext>
                  </a:extLst>
                </p14:cNvPr>
                <p14:cNvContentPartPr/>
                <p14:nvPr/>
              </p14:nvContentPartPr>
              <p14:xfrm>
                <a:off x="10318638" y="5385155"/>
                <a:ext cx="73800" cy="2415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4D48083B-FC8B-F980-EA41-5F72B7907EB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300638" y="5367515"/>
                  <a:ext cx="1094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0BA0411-ABEC-BE8D-7FAF-4C4890F6D0B1}"/>
                    </a:ext>
                  </a:extLst>
                </p14:cNvPr>
                <p14:cNvContentPartPr/>
                <p14:nvPr/>
              </p14:nvContentPartPr>
              <p14:xfrm>
                <a:off x="10415478" y="5280755"/>
                <a:ext cx="153720" cy="189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0BA0411-ABEC-BE8D-7FAF-4C4890F6D0B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397478" y="5262755"/>
                  <a:ext cx="1893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0E31B112-134A-89DE-2371-8B9C33A3C18A}"/>
                    </a:ext>
                  </a:extLst>
                </p14:cNvPr>
                <p14:cNvContentPartPr/>
                <p14:nvPr/>
              </p14:nvContentPartPr>
              <p14:xfrm>
                <a:off x="8400219" y="5938899"/>
                <a:ext cx="186480" cy="2134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0E31B112-134A-89DE-2371-8B9C33A3C18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382579" y="5920899"/>
                  <a:ext cx="222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E847C9E-58A1-5E49-4D9B-33EFE3B842C6}"/>
                    </a:ext>
                  </a:extLst>
                </p14:cNvPr>
                <p14:cNvContentPartPr/>
                <p14:nvPr/>
              </p14:nvContentPartPr>
              <p14:xfrm>
                <a:off x="8572659" y="5943219"/>
                <a:ext cx="92880" cy="1810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E847C9E-58A1-5E49-4D9B-33EFE3B842C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555019" y="5925219"/>
                  <a:ext cx="128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E2D9653-779A-888A-9FA5-88F767CACE35}"/>
                    </a:ext>
                  </a:extLst>
                </p14:cNvPr>
                <p14:cNvContentPartPr/>
                <p14:nvPr/>
              </p14:nvContentPartPr>
              <p14:xfrm>
                <a:off x="8588139" y="5871579"/>
                <a:ext cx="169920" cy="2109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E2D9653-779A-888A-9FA5-88F767CACE3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70139" y="5853579"/>
                  <a:ext cx="205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0285E50-B7AB-C5EB-8923-94262A802841}"/>
                    </a:ext>
                  </a:extLst>
                </p14:cNvPr>
                <p14:cNvContentPartPr/>
                <p14:nvPr/>
              </p14:nvContentPartPr>
              <p14:xfrm>
                <a:off x="8986659" y="5983179"/>
                <a:ext cx="104040" cy="179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0285E50-B7AB-C5EB-8923-94262A80284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968659" y="5965539"/>
                  <a:ext cx="1396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8A9BD2E-F098-79F8-79EF-D2DF2CA24A23}"/>
                    </a:ext>
                  </a:extLst>
                </p14:cNvPr>
                <p14:cNvContentPartPr/>
                <p14:nvPr/>
              </p14:nvContentPartPr>
              <p14:xfrm>
                <a:off x="8956059" y="5992539"/>
                <a:ext cx="193320" cy="1422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8A9BD2E-F098-79F8-79EF-D2DF2CA24A23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938419" y="5974539"/>
                  <a:ext cx="228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713A5A0-F315-787B-7E45-94FC5BAA71CE}"/>
                    </a:ext>
                  </a:extLst>
                </p14:cNvPr>
                <p14:cNvContentPartPr/>
                <p14:nvPr/>
              </p14:nvContentPartPr>
              <p14:xfrm>
                <a:off x="9150819" y="6025299"/>
                <a:ext cx="74520" cy="21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713A5A0-F315-787B-7E45-94FC5BAA71C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132819" y="6007299"/>
                  <a:ext cx="110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B0F3FB23-105A-3795-0B84-915E1B17D74C}"/>
                    </a:ext>
                  </a:extLst>
                </p14:cNvPr>
                <p14:cNvContentPartPr/>
                <p14:nvPr/>
              </p14:nvContentPartPr>
              <p14:xfrm>
                <a:off x="9189699" y="6059859"/>
                <a:ext cx="84240" cy="144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B0F3FB23-105A-3795-0B84-915E1B17D74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172059" y="6041859"/>
                  <a:ext cx="119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43685B5-A433-4DCF-E95B-559A63693E60}"/>
                    </a:ext>
                  </a:extLst>
                </p14:cNvPr>
                <p14:cNvContentPartPr/>
                <p14:nvPr/>
              </p14:nvContentPartPr>
              <p14:xfrm>
                <a:off x="9389499" y="5937099"/>
                <a:ext cx="62640" cy="925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43685B5-A433-4DCF-E95B-559A63693E6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371499" y="5919459"/>
                  <a:ext cx="98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0DC472E-3D1C-BAA9-45CD-61C7B4393B49}"/>
                    </a:ext>
                  </a:extLst>
                </p14:cNvPr>
                <p14:cNvContentPartPr/>
                <p14:nvPr/>
              </p14:nvContentPartPr>
              <p14:xfrm>
                <a:off x="9286746" y="5952907"/>
                <a:ext cx="56520" cy="378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0DC472E-3D1C-BAA9-45CD-61C7B4393B4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268746" y="5934907"/>
                  <a:ext cx="92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DE14EBB-D074-5D47-B76C-65D2F9D66415}"/>
                    </a:ext>
                  </a:extLst>
                </p14:cNvPr>
                <p14:cNvContentPartPr/>
                <p14:nvPr/>
              </p14:nvContentPartPr>
              <p14:xfrm>
                <a:off x="9514266" y="5981707"/>
                <a:ext cx="51840" cy="1180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DE14EBB-D074-5D47-B76C-65D2F9D6641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496626" y="5964067"/>
                  <a:ext cx="87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234B386-B671-564B-CBE2-B57527EE3E4A}"/>
                    </a:ext>
                  </a:extLst>
                </p14:cNvPr>
                <p14:cNvContentPartPr/>
                <p14:nvPr/>
              </p14:nvContentPartPr>
              <p14:xfrm>
                <a:off x="9572226" y="5879107"/>
                <a:ext cx="164160" cy="1134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234B386-B671-564B-CBE2-B57527EE3E4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54586" y="5861467"/>
                  <a:ext cx="199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8CB76C5-F233-E738-8F7D-07911B5B473B}"/>
                    </a:ext>
                  </a:extLst>
                </p14:cNvPr>
                <p14:cNvContentPartPr/>
                <p14:nvPr/>
              </p14:nvContentPartPr>
              <p14:xfrm>
                <a:off x="9754026" y="5911507"/>
                <a:ext cx="44640" cy="114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8CB76C5-F233-E738-8F7D-07911B5B473B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736026" y="5893867"/>
                  <a:ext cx="80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E8DDFC64-9A26-7C27-19B9-0707098685A5}"/>
                    </a:ext>
                  </a:extLst>
                </p14:cNvPr>
                <p14:cNvContentPartPr/>
                <p14:nvPr/>
              </p14:nvContentPartPr>
              <p14:xfrm>
                <a:off x="9828546" y="5843107"/>
                <a:ext cx="95040" cy="7704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E8DDFC64-9A26-7C27-19B9-0707098685A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810906" y="5825107"/>
                  <a:ext cx="130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754C0B6-6722-3416-00A3-387CBE1A452C}"/>
                    </a:ext>
                  </a:extLst>
                </p14:cNvPr>
                <p14:cNvContentPartPr/>
                <p14:nvPr/>
              </p14:nvContentPartPr>
              <p14:xfrm>
                <a:off x="9987666" y="5882707"/>
                <a:ext cx="15120" cy="1224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754C0B6-6722-3416-00A3-387CBE1A452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970026" y="5864707"/>
                  <a:ext cx="50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9ACE731-6B69-ECE6-3E7F-C7244AB0979F}"/>
                    </a:ext>
                  </a:extLst>
                </p14:cNvPr>
                <p14:cNvContentPartPr/>
                <p14:nvPr/>
              </p14:nvContentPartPr>
              <p14:xfrm>
                <a:off x="9993786" y="5739067"/>
                <a:ext cx="145440" cy="1530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9ACE731-6B69-ECE6-3E7F-C7244AB0979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976146" y="5721067"/>
                  <a:ext cx="181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A619DB8-568D-7E81-E07D-2D3CFACE91C2}"/>
                    </a:ext>
                  </a:extLst>
                </p14:cNvPr>
                <p14:cNvContentPartPr/>
                <p14:nvPr/>
              </p14:nvContentPartPr>
              <p14:xfrm>
                <a:off x="10128786" y="5689387"/>
                <a:ext cx="142920" cy="1792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A619DB8-568D-7E81-E07D-2D3CFACE91C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11146" y="5671747"/>
                  <a:ext cx="17856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2CAE99FE-0888-E770-4832-EC9768EA8980}"/>
              </a:ext>
            </a:extLst>
          </p:cNvPr>
          <p:cNvGrpSpPr/>
          <p:nvPr/>
        </p:nvGrpSpPr>
        <p:grpSpPr>
          <a:xfrm>
            <a:off x="9932946" y="3741427"/>
            <a:ext cx="1845620" cy="889102"/>
            <a:chOff x="9932946" y="3741427"/>
            <a:chExt cx="1845620" cy="8891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62222CD-4292-0BC8-3969-14155EAAF72E}"/>
                    </a:ext>
                  </a:extLst>
                </p14:cNvPr>
                <p14:cNvContentPartPr/>
                <p14:nvPr/>
              </p14:nvContentPartPr>
              <p14:xfrm>
                <a:off x="10568841" y="4254687"/>
                <a:ext cx="265473" cy="259181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62222CD-4292-0BC8-3969-14155EAAF72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550831" y="4237048"/>
                  <a:ext cx="301134" cy="294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CE94822-4322-E255-63C4-B33CCFD0D83B}"/>
                    </a:ext>
                  </a:extLst>
                </p14:cNvPr>
                <p14:cNvContentPartPr/>
                <p14:nvPr/>
              </p14:nvContentPartPr>
              <p14:xfrm>
                <a:off x="10767718" y="4191508"/>
                <a:ext cx="186193" cy="193651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CE94822-4322-E255-63C4-B33CCFD0D83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749676" y="4173871"/>
                  <a:ext cx="221916" cy="229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DD44968-6FA6-1E13-1D62-34FC878E3E6C}"/>
                    </a:ext>
                  </a:extLst>
                </p14:cNvPr>
                <p14:cNvContentPartPr/>
                <p14:nvPr/>
              </p14:nvContentPartPr>
              <p14:xfrm>
                <a:off x="10858324" y="4240876"/>
                <a:ext cx="183929" cy="89626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DD44968-6FA6-1E13-1D62-34FC878E3E6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840327" y="4223239"/>
                  <a:ext cx="219563" cy="1252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4AA8AD2-AF91-FA96-1D16-723F52414E6F}"/>
                    </a:ext>
                  </a:extLst>
                </p14:cNvPr>
                <p14:cNvContentPartPr/>
                <p14:nvPr/>
              </p14:nvContentPartPr>
              <p14:xfrm>
                <a:off x="10929449" y="4181811"/>
                <a:ext cx="201143" cy="148692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4AA8AD2-AF91-FA96-1D16-723F52414E6F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911425" y="4163810"/>
                  <a:ext cx="236830" cy="184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86022DE-EC69-6161-44F3-21F4DEC16B8C}"/>
                    </a:ext>
                  </a:extLst>
                </p14:cNvPr>
                <p14:cNvContentPartPr/>
                <p14:nvPr/>
              </p14:nvContentPartPr>
              <p14:xfrm>
                <a:off x="11165022" y="4197385"/>
                <a:ext cx="24463" cy="7935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86022DE-EC69-6161-44F3-21F4DEC16B8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147394" y="4179712"/>
                  <a:ext cx="60078" cy="43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B885E1B-1FE2-1E0D-8EA9-78A6CAE1112D}"/>
                    </a:ext>
                  </a:extLst>
                </p14:cNvPr>
                <p14:cNvContentPartPr/>
                <p14:nvPr/>
              </p14:nvContentPartPr>
              <p14:xfrm>
                <a:off x="11214855" y="4236762"/>
                <a:ext cx="32618" cy="18806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B885E1B-1FE2-1E0D-8EA9-78A6CAE1112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197096" y="4218679"/>
                  <a:ext cx="68498" cy="54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170A461-0F43-32F9-07C0-7026155E639A}"/>
                    </a:ext>
                  </a:extLst>
                </p14:cNvPr>
                <p14:cNvContentPartPr/>
                <p14:nvPr/>
              </p14:nvContentPartPr>
              <p14:xfrm>
                <a:off x="11234334" y="4061330"/>
                <a:ext cx="247805" cy="200704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170A461-0F43-32F9-07C0-7026155E639A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216325" y="4043346"/>
                  <a:ext cx="283463" cy="2363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AB6BE42-92B8-8F5B-CE59-BE17ADAC0C53}"/>
                    </a:ext>
                  </a:extLst>
                </p14:cNvPr>
                <p14:cNvContentPartPr/>
                <p14:nvPr/>
              </p14:nvContentPartPr>
              <p14:xfrm>
                <a:off x="11386551" y="4034295"/>
                <a:ext cx="149045" cy="114604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AB6BE42-92B8-8F5B-CE59-BE17ADAC0C5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368910" y="4016276"/>
                  <a:ext cx="184686" cy="150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CB6671A-F6F9-F346-E175-16BA6493590D}"/>
                    </a:ext>
                  </a:extLst>
                </p14:cNvPr>
                <p14:cNvContentPartPr/>
                <p14:nvPr/>
              </p14:nvContentPartPr>
              <p14:xfrm>
                <a:off x="11500713" y="4067501"/>
                <a:ext cx="43037" cy="32618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CB6671A-F6F9-F346-E175-16BA6493590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482781" y="4049937"/>
                  <a:ext cx="78543" cy="68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979F7DB-2579-F77B-1A66-7A9942D105F2}"/>
                    </a:ext>
                  </a:extLst>
                </p14:cNvPr>
                <p14:cNvContentPartPr/>
                <p14:nvPr/>
              </p14:nvContentPartPr>
              <p14:xfrm>
                <a:off x="11524724" y="3969059"/>
                <a:ext cx="119146" cy="93153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979F7DB-2579-F77B-1A66-7A9942D105F2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506726" y="3951076"/>
                  <a:ext cx="154782" cy="1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7D92E67-8AF4-B871-718B-00E0AE36954C}"/>
                    </a:ext>
                  </a:extLst>
                </p14:cNvPr>
                <p14:cNvContentPartPr/>
                <p14:nvPr/>
              </p14:nvContentPartPr>
              <p14:xfrm>
                <a:off x="11553717" y="3919691"/>
                <a:ext cx="201596" cy="133117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7D92E67-8AF4-B871-718B-00E0AE36954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535717" y="3902062"/>
                  <a:ext cx="237235" cy="168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78F4F87-62A1-997C-91ED-491F88594E3B}"/>
                    </a:ext>
                  </a:extLst>
                </p14:cNvPr>
                <p14:cNvContentPartPr/>
                <p14:nvPr/>
              </p14:nvContentPartPr>
              <p14:xfrm>
                <a:off x="11106581" y="4576753"/>
                <a:ext cx="74749" cy="53776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78F4F87-62A1-997C-91ED-491F88594E3B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088526" y="4558828"/>
                  <a:ext cx="110499" cy="892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2E4554B-CC85-7629-D922-B325D9637250}"/>
                    </a:ext>
                  </a:extLst>
                </p14:cNvPr>
                <p14:cNvContentPartPr/>
                <p14:nvPr/>
              </p14:nvContentPartPr>
              <p14:xfrm>
                <a:off x="11243395" y="4552951"/>
                <a:ext cx="117786" cy="28504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2E4554B-CC85-7629-D922-B325D963725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225385" y="4535271"/>
                  <a:ext cx="153446" cy="642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DA3E734-6A77-99D4-EC3D-A4792AAD6178}"/>
                    </a:ext>
                  </a:extLst>
                </p14:cNvPr>
                <p14:cNvContentPartPr/>
                <p14:nvPr/>
              </p14:nvContentPartPr>
              <p14:xfrm>
                <a:off x="11252002" y="4375462"/>
                <a:ext cx="286311" cy="163678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DA3E734-6A77-99D4-EC3D-A4792AAD617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1233995" y="4357835"/>
                  <a:ext cx="321965" cy="1992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4D09210-8BE5-CF66-1FFB-3B067CB5ACA3}"/>
                    </a:ext>
                  </a:extLst>
                </p14:cNvPr>
                <p14:cNvContentPartPr/>
                <p14:nvPr/>
              </p14:nvContentPartPr>
              <p14:xfrm>
                <a:off x="11483647" y="4303787"/>
                <a:ext cx="283392" cy="278539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4D09210-8BE5-CF66-1FFB-3B067CB5ACA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1465642" y="4286153"/>
                  <a:ext cx="319041" cy="3141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867BB44-B6F4-D1E6-AAA8-EA2EA3778F70}"/>
                    </a:ext>
                  </a:extLst>
                </p14:cNvPr>
                <p14:cNvContentPartPr/>
                <p14:nvPr/>
              </p14:nvContentPartPr>
              <p14:xfrm>
                <a:off x="11766078" y="4344602"/>
                <a:ext cx="12488" cy="1589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867BB44-B6F4-D1E6-AAA8-EA2EA3778F70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747713" y="4326906"/>
                  <a:ext cx="48850" cy="51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0DCF451-983C-18DC-D217-BB33AD76AB95}"/>
                    </a:ext>
                  </a:extLst>
                </p14:cNvPr>
                <p14:cNvContentPartPr/>
                <p14:nvPr/>
              </p14:nvContentPartPr>
              <p14:xfrm>
                <a:off x="9932946" y="3989467"/>
                <a:ext cx="151200" cy="1476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0DCF451-983C-18DC-D217-BB33AD76AB9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915306" y="3971827"/>
                  <a:ext cx="186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D6017DD-AF87-6476-CD1D-5D023252BD02}"/>
                    </a:ext>
                  </a:extLst>
                </p14:cNvPr>
                <p14:cNvContentPartPr/>
                <p14:nvPr/>
              </p14:nvContentPartPr>
              <p14:xfrm>
                <a:off x="10112946" y="3985867"/>
                <a:ext cx="53280" cy="1364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D6017DD-AF87-6476-CD1D-5D023252BD02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094946" y="3967867"/>
                  <a:ext cx="88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3A5AB19-2BD7-A97C-2623-8EAF1BA52C32}"/>
                    </a:ext>
                  </a:extLst>
                </p14:cNvPr>
                <p14:cNvContentPartPr/>
                <p14:nvPr/>
              </p14:nvContentPartPr>
              <p14:xfrm>
                <a:off x="10288986" y="3950227"/>
                <a:ext cx="137160" cy="129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3A5AB19-2BD7-A97C-2623-8EAF1BA52C32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0270986" y="3932227"/>
                  <a:ext cx="172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C18C43A-94D9-CBB5-83CF-0D45F16E888F}"/>
                    </a:ext>
                  </a:extLst>
                </p14:cNvPr>
                <p14:cNvContentPartPr/>
                <p14:nvPr/>
              </p14:nvContentPartPr>
              <p14:xfrm>
                <a:off x="10493106" y="3945187"/>
                <a:ext cx="104760" cy="106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C18C43A-94D9-CBB5-83CF-0D45F16E888F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0475466" y="3927187"/>
                  <a:ext cx="140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B933A735-5B82-05E3-3AE2-CB214AE2A195}"/>
                    </a:ext>
                  </a:extLst>
                </p14:cNvPr>
                <p14:cNvContentPartPr/>
                <p14:nvPr/>
              </p14:nvContentPartPr>
              <p14:xfrm>
                <a:off x="10639626" y="3906667"/>
                <a:ext cx="19800" cy="164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B933A735-5B82-05E3-3AE2-CB214AE2A195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621626" y="3889027"/>
                  <a:ext cx="55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81C033D-10CE-FAE5-CB12-772D41696739}"/>
                    </a:ext>
                  </a:extLst>
                </p14:cNvPr>
                <p14:cNvContentPartPr/>
                <p14:nvPr/>
              </p14:nvContentPartPr>
              <p14:xfrm>
                <a:off x="10605426" y="3913867"/>
                <a:ext cx="120960" cy="918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81C033D-10CE-FAE5-CB12-772D4169673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587426" y="3895867"/>
                  <a:ext cx="156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EF114A34-7227-5C2B-4BCF-E823AA027CA4}"/>
                    </a:ext>
                  </a:extLst>
                </p14:cNvPr>
                <p14:cNvContentPartPr/>
                <p14:nvPr/>
              </p14:nvContentPartPr>
              <p14:xfrm>
                <a:off x="10687866" y="3756547"/>
                <a:ext cx="107640" cy="2419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EF114A34-7227-5C2B-4BCF-E823AA027CA4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670226" y="3738547"/>
                  <a:ext cx="1432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3DF3F02-170C-B343-EDFD-B85DB2B82AC5}"/>
                    </a:ext>
                  </a:extLst>
                </p14:cNvPr>
                <p14:cNvContentPartPr/>
                <p14:nvPr/>
              </p14:nvContentPartPr>
              <p14:xfrm>
                <a:off x="10808826" y="3857707"/>
                <a:ext cx="140760" cy="907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3DF3F02-170C-B343-EDFD-B85DB2B82AC5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791186" y="3840067"/>
                  <a:ext cx="176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D260FB0-EDD0-0E2D-2054-972FD91E4CBC}"/>
                    </a:ext>
                  </a:extLst>
                </p14:cNvPr>
                <p14:cNvContentPartPr/>
                <p14:nvPr/>
              </p14:nvContentPartPr>
              <p14:xfrm>
                <a:off x="10997106" y="3866707"/>
                <a:ext cx="28080" cy="475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D260FB0-EDD0-0E2D-2054-972FD91E4CB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979466" y="3849067"/>
                  <a:ext cx="637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A14D1A2-B908-DAFE-540C-F0CCF0886312}"/>
                    </a:ext>
                  </a:extLst>
                </p14:cNvPr>
                <p14:cNvContentPartPr/>
                <p14:nvPr/>
              </p14:nvContentPartPr>
              <p14:xfrm>
                <a:off x="10957146" y="3741427"/>
                <a:ext cx="210600" cy="14328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A14D1A2-B908-DAFE-540C-F0CCF0886312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939506" y="3723427"/>
                  <a:ext cx="246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8ABEAF30-8959-2FFF-E0BB-1829B3F2287C}"/>
                    </a:ext>
                  </a:extLst>
                </p14:cNvPr>
                <p14:cNvContentPartPr/>
                <p14:nvPr/>
              </p14:nvContentPartPr>
              <p14:xfrm>
                <a:off x="10103946" y="4333267"/>
                <a:ext cx="109800" cy="1738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8ABEAF30-8959-2FFF-E0BB-1829B3F2287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0086306" y="4315627"/>
                  <a:ext cx="145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6E7FDE2-9CE2-533A-A386-828560556A96}"/>
                    </a:ext>
                  </a:extLst>
                </p14:cNvPr>
                <p14:cNvContentPartPr/>
                <p14:nvPr/>
              </p14:nvContentPartPr>
              <p14:xfrm>
                <a:off x="10233546" y="4286467"/>
                <a:ext cx="58320" cy="2358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6E7FDE2-9CE2-533A-A386-828560556A96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0215546" y="4268467"/>
                  <a:ext cx="93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1D5D0A4-F1E6-0F05-D0E8-CCBA08E18ACB}"/>
                    </a:ext>
                  </a:extLst>
                </p14:cNvPr>
                <p14:cNvContentPartPr/>
                <p14:nvPr/>
              </p14:nvContentPartPr>
              <p14:xfrm>
                <a:off x="10340106" y="4314547"/>
                <a:ext cx="124920" cy="1548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1D5D0A4-F1E6-0F05-D0E8-CCBA08E18ACB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0322466" y="4296907"/>
                  <a:ext cx="1605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FE5476AC-10CE-437F-6091-7E1A6A9EE4F9}"/>
              </a:ext>
            </a:extLst>
          </p:cNvPr>
          <p:cNvGrpSpPr/>
          <p:nvPr/>
        </p:nvGrpSpPr>
        <p:grpSpPr>
          <a:xfrm>
            <a:off x="9882186" y="5417947"/>
            <a:ext cx="2035800" cy="663480"/>
            <a:chOff x="9882186" y="5417947"/>
            <a:chExt cx="203580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2D08558-839B-2D88-6818-8C577F6778AC}"/>
                    </a:ext>
                  </a:extLst>
                </p14:cNvPr>
                <p14:cNvContentPartPr/>
                <p14:nvPr/>
              </p14:nvContentPartPr>
              <p14:xfrm>
                <a:off x="9901266" y="5577427"/>
                <a:ext cx="1971360" cy="1360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2D08558-839B-2D88-6818-8C577F6778AC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883266" y="5559427"/>
                  <a:ext cx="2007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2619AFB-A9AA-10A3-7C85-29343F9AF239}"/>
                    </a:ext>
                  </a:extLst>
                </p14:cNvPr>
                <p14:cNvContentPartPr/>
                <p14:nvPr/>
              </p14:nvContentPartPr>
              <p14:xfrm>
                <a:off x="11665266" y="5559067"/>
                <a:ext cx="252720" cy="2797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2619AFB-A9AA-10A3-7C85-29343F9AF239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647266" y="5541427"/>
                  <a:ext cx="2883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F40C3CFA-B0B0-F705-7ADC-697C715F61E5}"/>
                    </a:ext>
                  </a:extLst>
                </p14:cNvPr>
                <p14:cNvContentPartPr/>
                <p14:nvPr/>
              </p14:nvContentPartPr>
              <p14:xfrm>
                <a:off x="9882186" y="5417947"/>
                <a:ext cx="133200" cy="402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F40C3CFA-B0B0-F705-7ADC-697C715F61E5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864186" y="5400307"/>
                  <a:ext cx="1688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8A01397B-853D-1326-495C-5B027872DDB3}"/>
                    </a:ext>
                  </a:extLst>
                </p14:cNvPr>
                <p14:cNvContentPartPr/>
                <p14:nvPr/>
              </p14:nvContentPartPr>
              <p14:xfrm>
                <a:off x="10400226" y="5490667"/>
                <a:ext cx="13320" cy="2325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8A01397B-853D-1326-495C-5B027872DDB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382586" y="5473027"/>
                  <a:ext cx="489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E4C4449-6959-9F7B-533C-BD6DE6BDF8B6}"/>
                    </a:ext>
                  </a:extLst>
                </p14:cNvPr>
                <p14:cNvContentPartPr/>
                <p14:nvPr/>
              </p14:nvContentPartPr>
              <p14:xfrm>
                <a:off x="10218786" y="5927347"/>
                <a:ext cx="155880" cy="32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E4C4449-6959-9F7B-533C-BD6DE6BDF8B6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201146" y="5909347"/>
                  <a:ext cx="191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34C3E4A-DC8B-A85C-E4BC-F503CB4C80D3}"/>
                    </a:ext>
                  </a:extLst>
                </p14:cNvPr>
                <p14:cNvContentPartPr/>
                <p14:nvPr/>
              </p14:nvContentPartPr>
              <p14:xfrm>
                <a:off x="10406706" y="5871907"/>
                <a:ext cx="69480" cy="2070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34C3E4A-DC8B-A85C-E4BC-F503CB4C80D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389066" y="5853907"/>
                  <a:ext cx="1051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3F66C81-2D1C-393C-E920-499C0E881EBA}"/>
                    </a:ext>
                  </a:extLst>
                </p14:cNvPr>
                <p14:cNvContentPartPr/>
                <p14:nvPr/>
              </p14:nvContentPartPr>
              <p14:xfrm>
                <a:off x="10960386" y="5493547"/>
                <a:ext cx="50400" cy="2862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3F66C81-2D1C-393C-E920-499C0E881EB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942746" y="5475907"/>
                  <a:ext cx="86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8134171A-2EE9-6A28-788B-B9A6E0F40EA2}"/>
                    </a:ext>
                  </a:extLst>
                </p14:cNvPr>
                <p14:cNvContentPartPr/>
                <p14:nvPr/>
              </p14:nvContentPartPr>
              <p14:xfrm>
                <a:off x="10872546" y="6004027"/>
                <a:ext cx="15840" cy="33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8134171A-2EE9-6A28-788B-B9A6E0F40EA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854546" y="5986387"/>
                  <a:ext cx="51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EAF463AA-44E1-86C1-1157-48C21183EBA7}"/>
                    </a:ext>
                  </a:extLst>
                </p14:cNvPr>
                <p14:cNvContentPartPr/>
                <p14:nvPr/>
              </p14:nvContentPartPr>
              <p14:xfrm>
                <a:off x="10910706" y="5892067"/>
                <a:ext cx="130680" cy="189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EAF463AA-44E1-86C1-1157-48C21183EBA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893066" y="5874067"/>
                  <a:ext cx="166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32D06CD8-3769-2E26-B086-AE3156D82536}"/>
                    </a:ext>
                  </a:extLst>
                </p14:cNvPr>
                <p14:cNvContentPartPr/>
                <p14:nvPr/>
              </p14:nvContentPartPr>
              <p14:xfrm>
                <a:off x="11047866" y="5871907"/>
                <a:ext cx="145800" cy="1864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32D06CD8-3769-2E26-B086-AE3156D82536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1029866" y="5853907"/>
                  <a:ext cx="181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C4AAA248-1FAC-0BA9-D1BB-1018794E8530}"/>
                    </a:ext>
                  </a:extLst>
                </p14:cNvPr>
                <p14:cNvContentPartPr/>
                <p14:nvPr/>
              </p14:nvContentPartPr>
              <p14:xfrm>
                <a:off x="11554026" y="5533147"/>
                <a:ext cx="45720" cy="2329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C4AAA248-1FAC-0BA9-D1BB-1018794E853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1536386" y="5515507"/>
                  <a:ext cx="8136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412" name="Ink 411">
                <a:extLst>
                  <a:ext uri="{FF2B5EF4-FFF2-40B4-BE49-F238E27FC236}">
                    <a16:creationId xmlns:a16="http://schemas.microsoft.com/office/drawing/2014/main" id="{05E0CF38-23AE-78AD-42A9-48CB9704FE45}"/>
                  </a:ext>
                </a:extLst>
              </p14:cNvPr>
              <p14:cNvContentPartPr/>
              <p14:nvPr/>
            </p14:nvContentPartPr>
            <p14:xfrm>
              <a:off x="11525586" y="5888467"/>
              <a:ext cx="236160" cy="203760"/>
            </p14:xfrm>
          </p:contentPart>
        </mc:Choice>
        <mc:Fallback xmlns="">
          <p:pic>
            <p:nvPicPr>
              <p:cNvPr id="412" name="Ink 411">
                <a:extLst>
                  <a:ext uri="{FF2B5EF4-FFF2-40B4-BE49-F238E27FC236}">
                    <a16:creationId xmlns:a16="http://schemas.microsoft.com/office/drawing/2014/main" id="{05E0CF38-23AE-78AD-42A9-48CB9704FE4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11507946" y="5870467"/>
                <a:ext cx="27180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413" name="Ink 412">
                <a:extLst>
                  <a:ext uri="{FF2B5EF4-FFF2-40B4-BE49-F238E27FC236}">
                    <a16:creationId xmlns:a16="http://schemas.microsoft.com/office/drawing/2014/main" id="{15E092C8-6E3E-DDAC-CD31-1A9F99E7985E}"/>
                  </a:ext>
                </a:extLst>
              </p14:cNvPr>
              <p14:cNvContentPartPr/>
              <p14:nvPr/>
            </p14:nvContentPartPr>
            <p14:xfrm>
              <a:off x="10068306" y="5439187"/>
              <a:ext cx="149040" cy="11880"/>
            </p14:xfrm>
          </p:contentPart>
        </mc:Choice>
        <mc:Fallback xmlns="">
          <p:pic>
            <p:nvPicPr>
              <p:cNvPr id="413" name="Ink 412">
                <a:extLst>
                  <a:ext uri="{FF2B5EF4-FFF2-40B4-BE49-F238E27FC236}">
                    <a16:creationId xmlns:a16="http://schemas.microsoft.com/office/drawing/2014/main" id="{15E092C8-6E3E-DDAC-CD31-1A9F99E7985E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10050666" y="5421187"/>
                <a:ext cx="18468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oup 419">
            <a:extLst>
              <a:ext uri="{FF2B5EF4-FFF2-40B4-BE49-F238E27FC236}">
                <a16:creationId xmlns:a16="http://schemas.microsoft.com/office/drawing/2014/main" id="{0706ACCF-D6CB-0D93-5B9F-3FEEF8C6E4C5}"/>
              </a:ext>
            </a:extLst>
          </p:cNvPr>
          <p:cNvGrpSpPr/>
          <p:nvPr/>
        </p:nvGrpSpPr>
        <p:grpSpPr>
          <a:xfrm>
            <a:off x="10580226" y="5370427"/>
            <a:ext cx="202320" cy="141840"/>
            <a:chOff x="10580226" y="5370427"/>
            <a:chExt cx="202320" cy="1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846B24C-C7EF-8396-88EA-84F873B421AE}"/>
                    </a:ext>
                  </a:extLst>
                </p14:cNvPr>
                <p14:cNvContentPartPr/>
                <p14:nvPr/>
              </p14:nvContentPartPr>
              <p14:xfrm>
                <a:off x="10629906" y="5370427"/>
                <a:ext cx="10080" cy="1418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846B24C-C7EF-8396-88EA-84F873B421A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611906" y="5352787"/>
                  <a:ext cx="45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39F090A-2BF2-AB14-8F52-FEA494F440B3}"/>
                    </a:ext>
                  </a:extLst>
                </p14:cNvPr>
                <p14:cNvContentPartPr/>
                <p14:nvPr/>
              </p14:nvContentPartPr>
              <p14:xfrm>
                <a:off x="10580226" y="5450347"/>
                <a:ext cx="202320" cy="104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39F090A-2BF2-AB14-8F52-FEA494F440B3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562226" y="5432347"/>
                  <a:ext cx="2379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7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916ABE88-9F89-19CD-9340-207BED76C857}"/>
                  </a:ext>
                </a:extLst>
              </p14:cNvPr>
              <p14:cNvContentPartPr/>
              <p14:nvPr/>
            </p14:nvContentPartPr>
            <p14:xfrm>
              <a:off x="11104746" y="5483467"/>
              <a:ext cx="177120" cy="1332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916ABE88-9F89-19CD-9340-207BED76C857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11086746" y="5465467"/>
                <a:ext cx="2127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F1FE89BB-C121-B83F-3DF6-0A3638890A8E}"/>
              </a:ext>
            </a:extLst>
          </p:cNvPr>
          <p:cNvGrpSpPr/>
          <p:nvPr/>
        </p:nvGrpSpPr>
        <p:grpSpPr>
          <a:xfrm>
            <a:off x="11639346" y="5385187"/>
            <a:ext cx="177120" cy="173880"/>
            <a:chOff x="11639346" y="5385187"/>
            <a:chExt cx="1771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1ADA803-86B1-84E1-93B8-433AF5367707}"/>
                    </a:ext>
                  </a:extLst>
                </p14:cNvPr>
                <p14:cNvContentPartPr/>
                <p14:nvPr/>
              </p14:nvContentPartPr>
              <p14:xfrm>
                <a:off x="11692266" y="5385187"/>
                <a:ext cx="13320" cy="1738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1ADA803-86B1-84E1-93B8-433AF536770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1674626" y="5367187"/>
                  <a:ext cx="4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F41A4A0-BE26-8CC6-C336-4F9709C09595}"/>
                    </a:ext>
                  </a:extLst>
                </p14:cNvPr>
                <p14:cNvContentPartPr/>
                <p14:nvPr/>
              </p14:nvContentPartPr>
              <p14:xfrm>
                <a:off x="11639346" y="5480947"/>
                <a:ext cx="177120" cy="428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F41A4A0-BE26-8CC6-C336-4F9709C0959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1621706" y="5463307"/>
                  <a:ext cx="2127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3">
            <p14:nvContentPartPr>
              <p14:cNvPr id="421" name="Ink 420">
                <a:extLst>
                  <a:ext uri="{FF2B5EF4-FFF2-40B4-BE49-F238E27FC236}">
                    <a16:creationId xmlns:a16="http://schemas.microsoft.com/office/drawing/2014/main" id="{5BD61219-8B30-097A-14A2-60C7E6E47A30}"/>
                  </a:ext>
                </a:extLst>
              </p14:cNvPr>
              <p14:cNvContentPartPr/>
              <p14:nvPr/>
            </p14:nvContentPartPr>
            <p14:xfrm>
              <a:off x="10032666" y="5146507"/>
              <a:ext cx="212760" cy="148680"/>
            </p14:xfrm>
          </p:contentPart>
        </mc:Choice>
        <mc:Fallback xmlns="">
          <p:pic>
            <p:nvPicPr>
              <p:cNvPr id="421" name="Ink 420">
                <a:extLst>
                  <a:ext uri="{FF2B5EF4-FFF2-40B4-BE49-F238E27FC236}">
                    <a16:creationId xmlns:a16="http://schemas.microsoft.com/office/drawing/2014/main" id="{5BD61219-8B30-097A-14A2-60C7E6E47A3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10015026" y="5128867"/>
                <a:ext cx="2484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4F0BDBED-1956-0920-3CA9-DFE0B79F3F9B}"/>
                  </a:ext>
                </a:extLst>
              </p14:cNvPr>
              <p14:cNvContentPartPr/>
              <p14:nvPr/>
            </p14:nvContentPartPr>
            <p14:xfrm>
              <a:off x="10533786" y="5082787"/>
              <a:ext cx="212040" cy="16956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4F0BDBED-1956-0920-3CA9-DFE0B79F3F9B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0515786" y="5064787"/>
                <a:ext cx="24768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0672F86A-5FA1-F504-0DFF-BC0EF29F0725}"/>
                  </a:ext>
                </a:extLst>
              </p14:cNvPr>
              <p14:cNvContentPartPr/>
              <p14:nvPr/>
            </p14:nvContentPartPr>
            <p14:xfrm>
              <a:off x="11068386" y="5180707"/>
              <a:ext cx="292680" cy="16704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0672F86A-5FA1-F504-0DFF-BC0EF29F072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11050386" y="5162707"/>
                <a:ext cx="32832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4747FBFC-658A-BA9B-BEC6-2D5EC06B2C96}"/>
                  </a:ext>
                </a:extLst>
              </p14:cNvPr>
              <p14:cNvContentPartPr/>
              <p14:nvPr/>
            </p14:nvContentPartPr>
            <p14:xfrm>
              <a:off x="11597946" y="5012227"/>
              <a:ext cx="254880" cy="21708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4747FBFC-658A-BA9B-BEC6-2D5EC06B2C96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11579946" y="4994587"/>
                <a:ext cx="29052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0AC6CE2F-CD15-D33B-0BE9-DBBBD3E6A1CD}"/>
              </a:ext>
            </a:extLst>
          </p:cNvPr>
          <p:cNvGrpSpPr/>
          <p:nvPr/>
        </p:nvGrpSpPr>
        <p:grpSpPr>
          <a:xfrm>
            <a:off x="10785426" y="6173227"/>
            <a:ext cx="290880" cy="204120"/>
            <a:chOff x="10785426" y="6173227"/>
            <a:chExt cx="2908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712FFEE-A752-B25B-8402-016D17297A49}"/>
                    </a:ext>
                  </a:extLst>
                </p14:cNvPr>
                <p14:cNvContentPartPr/>
                <p14:nvPr/>
              </p14:nvContentPartPr>
              <p14:xfrm>
                <a:off x="10785426" y="6219667"/>
                <a:ext cx="133560" cy="648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712FFEE-A752-B25B-8402-016D17297A49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767426" y="6201667"/>
                  <a:ext cx="169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FFAE4FC-0BE6-9B43-4DE9-A005EA59F578}"/>
                    </a:ext>
                  </a:extLst>
                </p14:cNvPr>
                <p14:cNvContentPartPr/>
                <p14:nvPr/>
              </p14:nvContentPartPr>
              <p14:xfrm>
                <a:off x="10851306" y="6223987"/>
                <a:ext cx="27360" cy="1357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FFAE4FC-0BE6-9B43-4DE9-A005EA59F57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833666" y="6205987"/>
                  <a:ext cx="63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8C0AA43E-F94B-FCCC-8285-1AECD77E92BD}"/>
                    </a:ext>
                  </a:extLst>
                </p14:cNvPr>
                <p14:cNvContentPartPr/>
                <p14:nvPr/>
              </p14:nvContentPartPr>
              <p14:xfrm>
                <a:off x="10818186" y="6350707"/>
                <a:ext cx="172800" cy="266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8C0AA43E-F94B-FCCC-8285-1AECD77E92B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800546" y="6333067"/>
                  <a:ext cx="208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4CD3A1BD-48C4-E348-4062-18ACA71D580B}"/>
                    </a:ext>
                  </a:extLst>
                </p14:cNvPr>
                <p14:cNvContentPartPr/>
                <p14:nvPr/>
              </p14:nvContentPartPr>
              <p14:xfrm>
                <a:off x="11023386" y="6222547"/>
                <a:ext cx="28800" cy="1440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4CD3A1BD-48C4-E348-4062-18ACA71D580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005386" y="6204547"/>
                  <a:ext cx="6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94B81C5-577F-7D5B-65C0-A71FB30C83F8}"/>
                    </a:ext>
                  </a:extLst>
                </p14:cNvPr>
                <p14:cNvContentPartPr/>
                <p14:nvPr/>
              </p14:nvContentPartPr>
              <p14:xfrm>
                <a:off x="11023746" y="6173227"/>
                <a:ext cx="52560" cy="1159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94B81C5-577F-7D5B-65C0-A71FB30C83F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006106" y="6155587"/>
                  <a:ext cx="882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86238A03-1480-9BE7-CCBB-7DED2112B293}"/>
              </a:ext>
            </a:extLst>
          </p:cNvPr>
          <p:cNvGrpSpPr/>
          <p:nvPr/>
        </p:nvGrpSpPr>
        <p:grpSpPr>
          <a:xfrm>
            <a:off x="2585168" y="1541063"/>
            <a:ext cx="291600" cy="4693680"/>
            <a:chOff x="2585168" y="1541063"/>
            <a:chExt cx="291600" cy="46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DB21EF86-0D17-15EA-0E19-3ADDBC685504}"/>
                    </a:ext>
                  </a:extLst>
                </p14:cNvPr>
                <p14:cNvContentPartPr/>
                <p14:nvPr/>
              </p14:nvContentPartPr>
              <p14:xfrm>
                <a:off x="2693888" y="1582463"/>
                <a:ext cx="31320" cy="46522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DB21EF86-0D17-15EA-0E19-3ADDBC68550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676248" y="1564823"/>
                  <a:ext cx="66960" cy="46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138E4598-1430-30F7-A83C-F287D08301F3}"/>
                    </a:ext>
                  </a:extLst>
                </p14:cNvPr>
                <p14:cNvContentPartPr/>
                <p14:nvPr/>
              </p14:nvContentPartPr>
              <p14:xfrm>
                <a:off x="2585168" y="1541063"/>
                <a:ext cx="291600" cy="3096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138E4598-1430-30F7-A83C-F287D08301F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567528" y="1523063"/>
                  <a:ext cx="327240" cy="34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72945DF-CA3B-D0EC-F14E-37D620BC728D}"/>
              </a:ext>
            </a:extLst>
          </p:cNvPr>
          <p:cNvGrpSpPr/>
          <p:nvPr/>
        </p:nvGrpSpPr>
        <p:grpSpPr>
          <a:xfrm>
            <a:off x="79208" y="3608183"/>
            <a:ext cx="5817600" cy="385560"/>
            <a:chOff x="79208" y="3608183"/>
            <a:chExt cx="5817600" cy="38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644627BE-20C4-7293-09FE-DD8ABE69CEA6}"/>
                    </a:ext>
                  </a:extLst>
                </p14:cNvPr>
                <p14:cNvContentPartPr/>
                <p14:nvPr/>
              </p14:nvContentPartPr>
              <p14:xfrm>
                <a:off x="79208" y="3608183"/>
                <a:ext cx="5713920" cy="2203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644627BE-20C4-7293-09FE-DD8ABE69CEA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1568" y="3590183"/>
                  <a:ext cx="5749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C0996BE-0E07-8706-7997-4232BB620D9F}"/>
                    </a:ext>
                  </a:extLst>
                </p14:cNvPr>
                <p14:cNvContentPartPr/>
                <p14:nvPr/>
              </p14:nvContentPartPr>
              <p14:xfrm>
                <a:off x="5567768" y="3611423"/>
                <a:ext cx="329040" cy="38232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C0996BE-0E07-8706-7997-4232BB620D9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549768" y="3593423"/>
                  <a:ext cx="364680" cy="41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C39FE7BD-8322-F6D5-6EC2-F652D4803747}"/>
                  </a:ext>
                </a:extLst>
              </p14:cNvPr>
              <p14:cNvContentPartPr/>
              <p14:nvPr/>
            </p14:nvContentPartPr>
            <p14:xfrm>
              <a:off x="2641328" y="3275903"/>
              <a:ext cx="242280" cy="1908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C39FE7BD-8322-F6D5-6EC2-F652D4803747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2623328" y="3258263"/>
                <a:ext cx="2779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C3F49111-930E-815C-D102-CEE4456B624C}"/>
                  </a:ext>
                </a:extLst>
              </p14:cNvPr>
              <p14:cNvContentPartPr/>
              <p14:nvPr/>
            </p14:nvContentPartPr>
            <p14:xfrm>
              <a:off x="2640968" y="2930663"/>
              <a:ext cx="236160" cy="1296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C3F49111-930E-815C-D102-CEE4456B624C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2622968" y="2913023"/>
                <a:ext cx="2718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13C248E3-ECDB-4D1E-6FB5-0EB59F70774A}"/>
                  </a:ext>
                </a:extLst>
              </p14:cNvPr>
              <p14:cNvContentPartPr/>
              <p14:nvPr/>
            </p14:nvContentPartPr>
            <p14:xfrm>
              <a:off x="2638088" y="2575343"/>
              <a:ext cx="257040" cy="3168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13C248E3-ECDB-4D1E-6FB5-0EB59F70774A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2620088" y="2557703"/>
                <a:ext cx="2926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90C403A4-12B9-A234-943A-1D54720EBCC7}"/>
                  </a:ext>
                </a:extLst>
              </p14:cNvPr>
              <p14:cNvContentPartPr/>
              <p14:nvPr/>
            </p14:nvContentPartPr>
            <p14:xfrm>
              <a:off x="2639888" y="2281583"/>
              <a:ext cx="264600" cy="3024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90C403A4-12B9-A234-943A-1D54720EBCC7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2621888" y="2263583"/>
                <a:ext cx="300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79518608-C04D-5FC7-96F5-40781ED87976}"/>
                  </a:ext>
                </a:extLst>
              </p14:cNvPr>
              <p14:cNvContentPartPr/>
              <p14:nvPr/>
            </p14:nvContentPartPr>
            <p14:xfrm>
              <a:off x="2608568" y="1967663"/>
              <a:ext cx="292680" cy="2196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79518608-C04D-5FC7-96F5-40781ED87976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2590568" y="1950023"/>
                <a:ext cx="3283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F421E284-831D-F84A-BEF9-D30728416EC0}"/>
                  </a:ext>
                </a:extLst>
              </p14:cNvPr>
              <p14:cNvContentPartPr/>
              <p14:nvPr/>
            </p14:nvContentPartPr>
            <p14:xfrm>
              <a:off x="2599928" y="3969623"/>
              <a:ext cx="243360" cy="1620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F421E284-831D-F84A-BEF9-D30728416EC0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2582288" y="3951623"/>
                <a:ext cx="2790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492616EB-00A0-E2DA-1877-60600419AAC5}"/>
                  </a:ext>
                </a:extLst>
              </p14:cNvPr>
              <p14:cNvContentPartPr/>
              <p14:nvPr/>
            </p14:nvContentPartPr>
            <p14:xfrm>
              <a:off x="2586608" y="4284623"/>
              <a:ext cx="250920" cy="828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492616EB-00A0-E2DA-1877-60600419AAC5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2568968" y="4266623"/>
                <a:ext cx="2865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29AB2943-4AE9-526B-05CA-FE0CD213C2BA}"/>
                  </a:ext>
                </a:extLst>
              </p14:cNvPr>
              <p14:cNvContentPartPr/>
              <p14:nvPr/>
            </p14:nvContentPartPr>
            <p14:xfrm>
              <a:off x="2570408" y="4634543"/>
              <a:ext cx="293760" cy="3168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29AB2943-4AE9-526B-05CA-FE0CD213C2BA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2552768" y="4616543"/>
                <a:ext cx="3294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87A36F67-4D99-EB6D-CF32-78E141ABF4DE}"/>
                  </a:ext>
                </a:extLst>
              </p14:cNvPr>
              <p14:cNvContentPartPr/>
              <p14:nvPr/>
            </p14:nvContentPartPr>
            <p14:xfrm>
              <a:off x="2586248" y="4943783"/>
              <a:ext cx="293760" cy="972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87A36F67-4D99-EB6D-CF32-78E141ABF4DE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2568248" y="4925783"/>
                <a:ext cx="329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D63F6B4E-FB5F-A0D4-B746-67AF40B816ED}"/>
                  </a:ext>
                </a:extLst>
              </p14:cNvPr>
              <p14:cNvContentPartPr/>
              <p14:nvPr/>
            </p14:nvContentPartPr>
            <p14:xfrm>
              <a:off x="2555648" y="5290823"/>
              <a:ext cx="320040" cy="2124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D63F6B4E-FB5F-A0D4-B746-67AF40B816ED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2537648" y="5272823"/>
                <a:ext cx="35568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E9000C69-ACA0-DDDA-A463-7D0C4491FA79}"/>
              </a:ext>
            </a:extLst>
          </p:cNvPr>
          <p:cNvGrpSpPr/>
          <p:nvPr/>
        </p:nvGrpSpPr>
        <p:grpSpPr>
          <a:xfrm>
            <a:off x="3102848" y="3462383"/>
            <a:ext cx="472680" cy="343800"/>
            <a:chOff x="3102848" y="3462383"/>
            <a:chExt cx="47268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46933CFD-3D07-49CE-CD0D-FFDF1F6DE25F}"/>
                    </a:ext>
                  </a:extLst>
                </p14:cNvPr>
                <p14:cNvContentPartPr/>
                <p14:nvPr/>
              </p14:nvContentPartPr>
              <p14:xfrm>
                <a:off x="3102848" y="3462383"/>
                <a:ext cx="44280" cy="3438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46933CFD-3D07-49CE-CD0D-FFDF1F6DE25F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85208" y="3444383"/>
                  <a:ext cx="799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7501CFDE-7649-0B25-E8F4-A88E106BE46B}"/>
                    </a:ext>
                  </a:extLst>
                </p14:cNvPr>
                <p14:cNvContentPartPr/>
                <p14:nvPr/>
              </p14:nvContentPartPr>
              <p14:xfrm>
                <a:off x="3520448" y="3465263"/>
                <a:ext cx="55080" cy="31968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7501CFDE-7649-0B25-E8F4-A88E106BE46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502808" y="3447623"/>
                  <a:ext cx="9072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F6795D94-FE75-5543-F27E-9C4608B85E3F}"/>
                  </a:ext>
                </a:extLst>
              </p14:cNvPr>
              <p14:cNvContentPartPr/>
              <p14:nvPr/>
            </p14:nvContentPartPr>
            <p14:xfrm>
              <a:off x="3955328" y="3507023"/>
              <a:ext cx="31320" cy="30672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F6795D94-FE75-5543-F27E-9C4608B85E3F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3937688" y="3489383"/>
                <a:ext cx="6696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4AAE5292-2719-7948-40A7-AC49ABCB375B}"/>
                  </a:ext>
                </a:extLst>
              </p14:cNvPr>
              <p14:cNvContentPartPr/>
              <p14:nvPr/>
            </p14:nvContentPartPr>
            <p14:xfrm>
              <a:off x="4417928" y="3581183"/>
              <a:ext cx="69480" cy="28548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4AAE5292-2719-7948-40A7-AC49ABCB375B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4399928" y="3563183"/>
                <a:ext cx="1051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7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4D85B7C4-E4A3-91C4-9EDD-CE3929699A8B}"/>
                  </a:ext>
                </a:extLst>
              </p14:cNvPr>
              <p14:cNvContentPartPr/>
              <p14:nvPr/>
            </p14:nvContentPartPr>
            <p14:xfrm>
              <a:off x="4835168" y="3600263"/>
              <a:ext cx="42120" cy="31212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4D85B7C4-E4A3-91C4-9EDD-CE3929699A8B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4817168" y="3582263"/>
                <a:ext cx="7776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9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F51620FE-3862-24BE-E338-CFB266197D92}"/>
                  </a:ext>
                </a:extLst>
              </p14:cNvPr>
              <p14:cNvContentPartPr/>
              <p14:nvPr/>
            </p14:nvContentPartPr>
            <p14:xfrm>
              <a:off x="2221928" y="3425663"/>
              <a:ext cx="37080" cy="324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F51620FE-3862-24BE-E338-CFB266197D92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204288" y="3407663"/>
                <a:ext cx="727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1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3835BFC4-059A-DCFD-C00B-A1A47CF791F8}"/>
                  </a:ext>
                </a:extLst>
              </p14:cNvPr>
              <p14:cNvContentPartPr/>
              <p14:nvPr/>
            </p14:nvContentPartPr>
            <p14:xfrm>
              <a:off x="1780568" y="3431423"/>
              <a:ext cx="38880" cy="29844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3835BFC4-059A-DCFD-C00B-A1A47CF791F8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1762928" y="3413783"/>
                <a:ext cx="745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3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A1454F26-E63C-3CFA-883E-242694627169}"/>
                  </a:ext>
                </a:extLst>
              </p14:cNvPr>
              <p14:cNvContentPartPr/>
              <p14:nvPr/>
            </p14:nvContentPartPr>
            <p14:xfrm>
              <a:off x="1340288" y="3411623"/>
              <a:ext cx="21600" cy="28800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A1454F26-E63C-3CFA-883E-242694627169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322648" y="3393983"/>
                <a:ext cx="57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5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964477F-8FA6-AFC4-234E-E870F2430CA5}"/>
                  </a:ext>
                </a:extLst>
              </p14:cNvPr>
              <p14:cNvContentPartPr/>
              <p14:nvPr/>
            </p14:nvContentPartPr>
            <p14:xfrm>
              <a:off x="959408" y="3406583"/>
              <a:ext cx="35280" cy="29232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964477F-8FA6-AFC4-234E-E870F2430CA5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941408" y="3388943"/>
                <a:ext cx="7092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7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A65B3226-D5B9-B1D3-6E5E-FADB035A0F68}"/>
                  </a:ext>
                </a:extLst>
              </p14:cNvPr>
              <p14:cNvContentPartPr/>
              <p14:nvPr/>
            </p14:nvContentPartPr>
            <p14:xfrm>
              <a:off x="569888" y="3415943"/>
              <a:ext cx="28080" cy="39204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A65B3226-D5B9-B1D3-6E5E-FADB035A0F68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52248" y="3397943"/>
                <a:ext cx="6372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9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A8164ABE-4C38-55E3-8572-AE9AEF4D05CA}"/>
                  </a:ext>
                </a:extLst>
              </p14:cNvPr>
              <p14:cNvContentPartPr/>
              <p14:nvPr/>
            </p14:nvContentPartPr>
            <p14:xfrm>
              <a:off x="3379688" y="1632143"/>
              <a:ext cx="11160" cy="23616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A8164ABE-4C38-55E3-8572-AE9AEF4D05CA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3361688" y="1614503"/>
                <a:ext cx="468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313869B6-CDB0-0275-FC56-2E5DA2FE1BE0}"/>
                  </a:ext>
                </a:extLst>
              </p14:cNvPr>
              <p14:cNvContentPartPr/>
              <p14:nvPr/>
            </p14:nvContentPartPr>
            <p14:xfrm>
              <a:off x="3414608" y="2078903"/>
              <a:ext cx="24840" cy="24732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313869B6-CDB0-0275-FC56-2E5DA2FE1BE0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3396968" y="2061263"/>
                <a:ext cx="60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362BDFA8-C1A4-459C-597C-651C8217B247}"/>
                  </a:ext>
                </a:extLst>
              </p14:cNvPr>
              <p14:cNvContentPartPr/>
              <p14:nvPr/>
            </p14:nvContentPartPr>
            <p14:xfrm>
              <a:off x="3446648" y="2721143"/>
              <a:ext cx="18360" cy="20268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362BDFA8-C1A4-459C-597C-651C8217B247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428648" y="2703503"/>
                <a:ext cx="54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D6E89410-3648-CAC3-B766-9D8C724CD59C}"/>
                  </a:ext>
                </a:extLst>
              </p14:cNvPr>
              <p14:cNvContentPartPr/>
              <p14:nvPr/>
            </p14:nvContentPartPr>
            <p14:xfrm>
              <a:off x="3496688" y="3202103"/>
              <a:ext cx="19440" cy="22572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D6E89410-3648-CAC3-B766-9D8C724CD59C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479048" y="3184103"/>
                <a:ext cx="550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48B58D90-7EAB-3C6B-0527-10F510A67105}"/>
                  </a:ext>
                </a:extLst>
              </p14:cNvPr>
              <p14:cNvContentPartPr/>
              <p14:nvPr/>
            </p14:nvContentPartPr>
            <p14:xfrm>
              <a:off x="3548168" y="3796823"/>
              <a:ext cx="15480" cy="21852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48B58D90-7EAB-3C6B-0527-10F510A67105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530168" y="3778823"/>
                <a:ext cx="51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9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FD0457BF-DE6E-7778-33F9-A9A3130957DD}"/>
                  </a:ext>
                </a:extLst>
              </p14:cNvPr>
              <p14:cNvContentPartPr/>
              <p14:nvPr/>
            </p14:nvContentPartPr>
            <p14:xfrm>
              <a:off x="3578048" y="4335743"/>
              <a:ext cx="21600" cy="19116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FD0457BF-DE6E-7778-33F9-A9A3130957DD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3560408" y="4318103"/>
                <a:ext cx="57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1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7D91E051-9EEC-61DF-299F-7C3700A3D48E}"/>
                  </a:ext>
                </a:extLst>
              </p14:cNvPr>
              <p14:cNvContentPartPr/>
              <p14:nvPr/>
            </p14:nvContentPartPr>
            <p14:xfrm>
              <a:off x="3619448" y="4889423"/>
              <a:ext cx="27000" cy="19980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7D91E051-9EEC-61DF-299F-7C3700A3D48E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3601448" y="4871423"/>
                <a:ext cx="62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3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9707DA27-30EA-20AD-2558-BE6D6CF37191}"/>
                  </a:ext>
                </a:extLst>
              </p14:cNvPr>
              <p14:cNvContentPartPr/>
              <p14:nvPr/>
            </p14:nvContentPartPr>
            <p14:xfrm>
              <a:off x="3661928" y="5362103"/>
              <a:ext cx="30600" cy="24948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9707DA27-30EA-20AD-2558-BE6D6CF37191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644288" y="5344103"/>
                <a:ext cx="6624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5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C130F270-CCF3-1F9A-5B28-EC4C753A0C2F}"/>
                  </a:ext>
                </a:extLst>
              </p14:cNvPr>
              <p14:cNvContentPartPr/>
              <p14:nvPr/>
            </p14:nvContentPartPr>
            <p14:xfrm>
              <a:off x="3717728" y="5883383"/>
              <a:ext cx="16560" cy="31140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C130F270-CCF3-1F9A-5B28-EC4C753A0C2F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3699728" y="5865743"/>
                <a:ext cx="52200" cy="34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" name="Group 480">
            <a:extLst>
              <a:ext uri="{FF2B5EF4-FFF2-40B4-BE49-F238E27FC236}">
                <a16:creationId xmlns:a16="http://schemas.microsoft.com/office/drawing/2014/main" id="{15F084B0-5445-E3CC-060B-862BCF066C10}"/>
              </a:ext>
            </a:extLst>
          </p:cNvPr>
          <p:cNvGrpSpPr/>
          <p:nvPr/>
        </p:nvGrpSpPr>
        <p:grpSpPr>
          <a:xfrm>
            <a:off x="3554288" y="1472303"/>
            <a:ext cx="658440" cy="317160"/>
            <a:chOff x="3554288" y="1472303"/>
            <a:chExt cx="6584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70DFF479-6F8E-6951-7C6B-D58FBE20D251}"/>
                    </a:ext>
                  </a:extLst>
                </p14:cNvPr>
                <p14:cNvContentPartPr/>
                <p14:nvPr/>
              </p14:nvContentPartPr>
              <p14:xfrm>
                <a:off x="3571928" y="1556543"/>
                <a:ext cx="110880" cy="2329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70DFF479-6F8E-6951-7C6B-D58FBE20D251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553928" y="1538903"/>
                  <a:ext cx="146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5103BF9A-B002-CBB3-C5F7-782238A5B4DA}"/>
                    </a:ext>
                  </a:extLst>
                </p14:cNvPr>
                <p14:cNvContentPartPr/>
                <p14:nvPr/>
              </p14:nvContentPartPr>
              <p14:xfrm>
                <a:off x="3554288" y="1620983"/>
                <a:ext cx="173520" cy="9360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5103BF9A-B002-CBB3-C5F7-782238A5B4D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536648" y="1603343"/>
                  <a:ext cx="209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D381DB8F-F674-DE7B-2B5E-F94A114DAA7B}"/>
                    </a:ext>
                  </a:extLst>
                </p14:cNvPr>
                <p14:cNvContentPartPr/>
                <p14:nvPr/>
              </p14:nvContentPartPr>
              <p14:xfrm>
                <a:off x="3768128" y="1614863"/>
                <a:ext cx="88200" cy="136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D381DB8F-F674-DE7B-2B5E-F94A114DAA7B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750488" y="1597223"/>
                  <a:ext cx="12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F348F0CF-0C42-DB62-82F3-924D63BCA85E}"/>
                    </a:ext>
                  </a:extLst>
                </p14:cNvPr>
                <p14:cNvContentPartPr/>
                <p14:nvPr/>
              </p14:nvContentPartPr>
              <p14:xfrm>
                <a:off x="3817808" y="1665263"/>
                <a:ext cx="115920" cy="2916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F348F0CF-0C42-DB62-82F3-924D63BCA85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799808" y="1647623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B1504B95-9B59-31E7-FD7B-8ECB48405DC0}"/>
                    </a:ext>
                  </a:extLst>
                </p14:cNvPr>
                <p14:cNvContentPartPr/>
                <p14:nvPr/>
              </p14:nvContentPartPr>
              <p14:xfrm>
                <a:off x="3978008" y="1472303"/>
                <a:ext cx="234720" cy="23328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B1504B95-9B59-31E7-FD7B-8ECB48405DC0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960368" y="1454663"/>
                  <a:ext cx="270360" cy="26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359408CA-BCC0-4985-742F-AA49F0D26B13}"/>
                  </a:ext>
                </a:extLst>
              </p14:cNvPr>
              <p14:cNvContentPartPr/>
              <p14:nvPr/>
            </p14:nvContentPartPr>
            <p14:xfrm>
              <a:off x="2201048" y="1633943"/>
              <a:ext cx="24840" cy="38124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359408CA-BCC0-4985-742F-AA49F0D26B1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2183048" y="1615943"/>
                <a:ext cx="604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9F902B27-1498-922B-345A-68EDAE98360D}"/>
                  </a:ext>
                </a:extLst>
              </p14:cNvPr>
              <p14:cNvContentPartPr/>
              <p14:nvPr/>
            </p14:nvContentPartPr>
            <p14:xfrm>
              <a:off x="2228408" y="2286983"/>
              <a:ext cx="13680" cy="40608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9F902B27-1498-922B-345A-68EDAE98360D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2210408" y="2268983"/>
                <a:ext cx="4932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1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8CE6A588-8C74-CB55-E033-A5ABEF9E0B46}"/>
                  </a:ext>
                </a:extLst>
              </p14:cNvPr>
              <p14:cNvContentPartPr/>
              <p14:nvPr/>
            </p14:nvContentPartPr>
            <p14:xfrm>
              <a:off x="2233448" y="3003383"/>
              <a:ext cx="13320" cy="39384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8CE6A588-8C74-CB55-E033-A5ABEF9E0B46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2215448" y="2985383"/>
                <a:ext cx="4896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C7428951-DF22-7F15-2810-2F6B6A83F225}"/>
                  </a:ext>
                </a:extLst>
              </p14:cNvPr>
              <p14:cNvContentPartPr/>
              <p14:nvPr/>
            </p14:nvContentPartPr>
            <p14:xfrm>
              <a:off x="2236688" y="3578663"/>
              <a:ext cx="23040" cy="41904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C7428951-DF22-7F15-2810-2F6B6A83F225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2218688" y="3560663"/>
                <a:ext cx="5868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2E3B08C6-E980-FC9B-2DA6-CF8D1F989502}"/>
                  </a:ext>
                </a:extLst>
              </p14:cNvPr>
              <p14:cNvContentPartPr/>
              <p14:nvPr/>
            </p14:nvContentPartPr>
            <p14:xfrm>
              <a:off x="2238848" y="4400183"/>
              <a:ext cx="6120" cy="33624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2E3B08C6-E980-FC9B-2DA6-CF8D1F989502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2221208" y="4382183"/>
                <a:ext cx="417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D2EB3918-CC1F-A722-6D53-E341FFE694E6}"/>
                  </a:ext>
                </a:extLst>
              </p14:cNvPr>
              <p14:cNvContentPartPr/>
              <p14:nvPr/>
            </p14:nvContentPartPr>
            <p14:xfrm>
              <a:off x="2256848" y="5174183"/>
              <a:ext cx="7200" cy="34344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D2EB3918-CC1F-A722-6D53-E341FFE694E6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2238848" y="5156543"/>
                <a:ext cx="4284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9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988D70B1-148B-EB62-34AC-7D84199F31A3}"/>
                  </a:ext>
                </a:extLst>
              </p14:cNvPr>
              <p14:cNvContentPartPr/>
              <p14:nvPr/>
            </p14:nvContentPartPr>
            <p14:xfrm>
              <a:off x="2226968" y="5843783"/>
              <a:ext cx="18360" cy="36576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988D70B1-148B-EB62-34AC-7D84199F31A3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2208968" y="5826143"/>
                <a:ext cx="54000" cy="40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5" name="Group 494">
            <a:extLst>
              <a:ext uri="{FF2B5EF4-FFF2-40B4-BE49-F238E27FC236}">
                <a16:creationId xmlns:a16="http://schemas.microsoft.com/office/drawing/2014/main" id="{786C78B3-BAD9-69E4-FB83-38B6D0F02EA8}"/>
              </a:ext>
            </a:extLst>
          </p:cNvPr>
          <p:cNvGrpSpPr/>
          <p:nvPr/>
        </p:nvGrpSpPr>
        <p:grpSpPr>
          <a:xfrm>
            <a:off x="1635848" y="1328663"/>
            <a:ext cx="543240" cy="496800"/>
            <a:chOff x="1635848" y="1328663"/>
            <a:chExt cx="54324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984BC33C-ABEB-DDD7-9B30-C800A0FD84C9}"/>
                    </a:ext>
                  </a:extLst>
                </p14:cNvPr>
                <p14:cNvContentPartPr/>
                <p14:nvPr/>
              </p14:nvContentPartPr>
              <p14:xfrm>
                <a:off x="1777328" y="1528463"/>
                <a:ext cx="13320" cy="2970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984BC33C-ABEB-DDD7-9B30-C800A0FD84C9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759688" y="1510463"/>
                  <a:ext cx="489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9773E370-21A2-3638-BABE-6CD15AB6F007}"/>
                    </a:ext>
                  </a:extLst>
                </p14:cNvPr>
                <p14:cNvContentPartPr/>
                <p14:nvPr/>
              </p14:nvContentPartPr>
              <p14:xfrm>
                <a:off x="1635848" y="1616663"/>
                <a:ext cx="244080" cy="7164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9773E370-21A2-3638-BABE-6CD15AB6F007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618208" y="1598663"/>
                  <a:ext cx="279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E526161E-BACE-6B6D-9A58-4B881FAC0904}"/>
                    </a:ext>
                  </a:extLst>
                </p14:cNvPr>
                <p14:cNvContentPartPr/>
                <p14:nvPr/>
              </p14:nvContentPartPr>
              <p14:xfrm>
                <a:off x="1855808" y="1503983"/>
                <a:ext cx="66240" cy="547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E526161E-BACE-6B6D-9A58-4B881FAC090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837808" y="1486343"/>
                  <a:ext cx="101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802A34CD-690F-72A3-75BA-145105A55F94}"/>
                    </a:ext>
                  </a:extLst>
                </p14:cNvPr>
                <p14:cNvContentPartPr/>
                <p14:nvPr/>
              </p14:nvContentPartPr>
              <p14:xfrm>
                <a:off x="1939688" y="1583543"/>
                <a:ext cx="48600" cy="475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802A34CD-690F-72A3-75BA-145105A55F9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921688" y="1565903"/>
                  <a:ext cx="84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264EE155-677A-21C5-D910-D4739658AABB}"/>
                    </a:ext>
                  </a:extLst>
                </p14:cNvPr>
                <p14:cNvContentPartPr/>
                <p14:nvPr/>
              </p14:nvContentPartPr>
              <p14:xfrm>
                <a:off x="2003768" y="1435583"/>
                <a:ext cx="37080" cy="2160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264EE155-677A-21C5-D910-D4739658AAB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986128" y="1417583"/>
                  <a:ext cx="72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282E68B5-E6BF-02A4-0856-A885941E3EAA}"/>
                    </a:ext>
                  </a:extLst>
                </p14:cNvPr>
                <p14:cNvContentPartPr/>
                <p14:nvPr/>
              </p14:nvContentPartPr>
              <p14:xfrm>
                <a:off x="2015288" y="1328663"/>
                <a:ext cx="163800" cy="13284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282E68B5-E6BF-02A4-0856-A885941E3EAA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997648" y="1311023"/>
                  <a:ext cx="199440" cy="16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3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9A45CA80-79D6-751E-AD57-AFDAC48B9AF5}"/>
                  </a:ext>
                </a:extLst>
              </p14:cNvPr>
              <p14:cNvContentPartPr/>
              <p14:nvPr/>
            </p14:nvContentPartPr>
            <p14:xfrm>
              <a:off x="190088" y="3608183"/>
              <a:ext cx="264600" cy="2376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9A45CA80-79D6-751E-AD57-AFDAC48B9AF5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172448" y="3590183"/>
                <a:ext cx="3002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5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DEE4900B-0F1B-8A46-6A67-95ECA244298F}"/>
                  </a:ext>
                </a:extLst>
              </p14:cNvPr>
              <p14:cNvContentPartPr/>
              <p14:nvPr/>
            </p14:nvContentPartPr>
            <p14:xfrm>
              <a:off x="720008" y="3618623"/>
              <a:ext cx="226800" cy="1656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DEE4900B-0F1B-8A46-6A67-95ECA244298F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702008" y="3600623"/>
                <a:ext cx="262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7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27DD1D65-8560-07BD-A927-68548F166687}"/>
                  </a:ext>
                </a:extLst>
              </p14:cNvPr>
              <p14:cNvContentPartPr/>
              <p14:nvPr/>
            </p14:nvContentPartPr>
            <p14:xfrm>
              <a:off x="1262168" y="3617903"/>
              <a:ext cx="231480" cy="1152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27DD1D65-8560-07BD-A927-68548F166687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1244168" y="3600263"/>
                <a:ext cx="2671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9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51C87D4B-965D-D154-00B5-6E3C375D19DA}"/>
                  </a:ext>
                </a:extLst>
              </p14:cNvPr>
              <p14:cNvContentPartPr/>
              <p14:nvPr/>
            </p14:nvContentPartPr>
            <p14:xfrm>
              <a:off x="1799648" y="3621143"/>
              <a:ext cx="230040" cy="1620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51C87D4B-965D-D154-00B5-6E3C375D19DA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1781648" y="3603503"/>
                <a:ext cx="26568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6" name="Group 505">
            <a:extLst>
              <a:ext uri="{FF2B5EF4-FFF2-40B4-BE49-F238E27FC236}">
                <a16:creationId xmlns:a16="http://schemas.microsoft.com/office/drawing/2014/main" id="{8344BFE1-6F6D-A59A-241D-EB9C5A43788B}"/>
              </a:ext>
            </a:extLst>
          </p:cNvPr>
          <p:cNvGrpSpPr/>
          <p:nvPr/>
        </p:nvGrpSpPr>
        <p:grpSpPr>
          <a:xfrm>
            <a:off x="2319848" y="3639503"/>
            <a:ext cx="2210400" cy="142560"/>
            <a:chOff x="2319848" y="3639503"/>
            <a:chExt cx="2210400" cy="1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01F4499E-A2DC-D317-1119-F700A0DB8DAA}"/>
                    </a:ext>
                  </a:extLst>
                </p14:cNvPr>
                <p14:cNvContentPartPr/>
                <p14:nvPr/>
              </p14:nvContentPartPr>
              <p14:xfrm>
                <a:off x="2319848" y="3639503"/>
                <a:ext cx="233280" cy="151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01F4499E-A2DC-D317-1119-F700A0DB8DA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301848" y="3621863"/>
                  <a:ext cx="268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328E4D5-8BFE-2BE6-B34B-620A33F7F477}"/>
                    </a:ext>
                  </a:extLst>
                </p14:cNvPr>
                <p14:cNvContentPartPr/>
                <p14:nvPr/>
              </p14:nvContentPartPr>
              <p14:xfrm>
                <a:off x="2772368" y="3649943"/>
                <a:ext cx="246240" cy="1764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328E4D5-8BFE-2BE6-B34B-620A33F7F477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754728" y="3631943"/>
                  <a:ext cx="281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5B8997CB-CB52-E834-5E6A-337413BB99D8}"/>
                    </a:ext>
                  </a:extLst>
                </p14:cNvPr>
                <p14:cNvContentPartPr/>
                <p14:nvPr/>
              </p14:nvContentPartPr>
              <p14:xfrm>
                <a:off x="3273128" y="3647063"/>
                <a:ext cx="237960" cy="2124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5B8997CB-CB52-E834-5E6A-337413BB99D8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3255488" y="3629423"/>
                  <a:ext cx="273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604CC8EA-CD9A-1B16-A4AF-30F542A3854F}"/>
                    </a:ext>
                  </a:extLst>
                </p14:cNvPr>
                <p14:cNvContentPartPr/>
                <p14:nvPr/>
              </p14:nvContentPartPr>
              <p14:xfrm>
                <a:off x="3769208" y="3678383"/>
                <a:ext cx="227160" cy="360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604CC8EA-CD9A-1B16-A4AF-30F542A3854F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751208" y="3660743"/>
                  <a:ext cx="262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BF8B08A4-25D6-628B-7C2A-47712C493DC5}"/>
                    </a:ext>
                  </a:extLst>
                </p14:cNvPr>
                <p14:cNvContentPartPr/>
                <p14:nvPr/>
              </p14:nvContentPartPr>
              <p14:xfrm>
                <a:off x="4187528" y="3763703"/>
                <a:ext cx="342720" cy="183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BF8B08A4-25D6-628B-7C2A-47712C493DC5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169888" y="3746063"/>
                  <a:ext cx="3783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63B91361-ADCE-76AB-5A2F-8161D5906D99}"/>
                  </a:ext>
                </a:extLst>
              </p14:cNvPr>
              <p14:cNvContentPartPr/>
              <p14:nvPr/>
            </p14:nvContentPartPr>
            <p14:xfrm>
              <a:off x="4809248" y="3801863"/>
              <a:ext cx="290880" cy="2664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63B91361-ADCE-76AB-5A2F-8161D5906D99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4791608" y="3783863"/>
                <a:ext cx="326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E36A8B1E-11DC-8171-95F0-454A9E3B99AA}"/>
                  </a:ext>
                </a:extLst>
              </p14:cNvPr>
              <p14:cNvContentPartPr/>
              <p14:nvPr/>
            </p14:nvContentPartPr>
            <p14:xfrm>
              <a:off x="5450048" y="3825983"/>
              <a:ext cx="268200" cy="648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E36A8B1E-11DC-8171-95F0-454A9E3B99AA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5432048" y="3808343"/>
                <a:ext cx="303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B2D10EB0-ADD5-BC54-EB16-35F20A2A8B6E}"/>
                  </a:ext>
                </a:extLst>
              </p14:cNvPr>
              <p14:cNvContentPartPr/>
              <p14:nvPr/>
            </p14:nvContentPartPr>
            <p14:xfrm>
              <a:off x="2676608" y="3617903"/>
              <a:ext cx="97920" cy="11808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B2D10EB0-ADD5-BC54-EB16-35F20A2A8B6E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2658608" y="3600263"/>
                <a:ext cx="1335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7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636FE871-9EAB-8C86-8CB8-281ECC18F575}"/>
                  </a:ext>
                </a:extLst>
              </p14:cNvPr>
              <p14:cNvContentPartPr/>
              <p14:nvPr/>
            </p14:nvContentPartPr>
            <p14:xfrm>
              <a:off x="2854088" y="3779543"/>
              <a:ext cx="31320" cy="5508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636FE871-9EAB-8C86-8CB8-281ECC18F575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2836088" y="3761543"/>
                <a:ext cx="669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9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206A343A-B466-1249-E25C-6A566F6E6DEA}"/>
                  </a:ext>
                </a:extLst>
              </p14:cNvPr>
              <p14:cNvContentPartPr/>
              <p14:nvPr/>
            </p14:nvContentPartPr>
            <p14:xfrm>
              <a:off x="105488" y="3757943"/>
              <a:ext cx="1995120" cy="251172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206A343A-B466-1249-E25C-6A566F6E6DEA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87488" y="3740303"/>
                <a:ext cx="2030760" cy="25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2442F3B3-681C-2528-7AEA-A04146D5DD77}"/>
                  </a:ext>
                </a:extLst>
              </p14:cNvPr>
              <p14:cNvContentPartPr/>
              <p14:nvPr/>
            </p14:nvContentPartPr>
            <p14:xfrm>
              <a:off x="2016728" y="6052223"/>
              <a:ext cx="167400" cy="28404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2442F3B3-681C-2528-7AEA-A04146D5DD77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1998728" y="6034583"/>
                <a:ext cx="20304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432A09CD-EA22-8523-4ACF-390145AA2606}"/>
                  </a:ext>
                </a:extLst>
              </p14:cNvPr>
              <p14:cNvContentPartPr/>
              <p14:nvPr/>
            </p14:nvContentPartPr>
            <p14:xfrm>
              <a:off x="92528" y="3717983"/>
              <a:ext cx="195480" cy="21060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432A09CD-EA22-8523-4ACF-390145AA2606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74528" y="3699983"/>
                <a:ext cx="2311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E3CF7D13-B142-F7EA-3389-B50E532AB371}"/>
                  </a:ext>
                </a:extLst>
              </p14:cNvPr>
              <p14:cNvContentPartPr/>
              <p14:nvPr/>
            </p14:nvContentPartPr>
            <p14:xfrm>
              <a:off x="2268368" y="1506863"/>
              <a:ext cx="1411920" cy="470628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E3CF7D13-B142-F7EA-3389-B50E532AB371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2250728" y="1489223"/>
                <a:ext cx="1447560" cy="47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7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327E3A62-96D9-01F8-B455-EFB2751B73B8}"/>
                  </a:ext>
                </a:extLst>
              </p14:cNvPr>
              <p14:cNvContentPartPr/>
              <p14:nvPr/>
            </p14:nvContentPartPr>
            <p14:xfrm>
              <a:off x="3560408" y="6025223"/>
              <a:ext cx="154800" cy="24120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327E3A62-96D9-01F8-B455-EFB2751B73B8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3542768" y="6007583"/>
                <a:ext cx="1904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9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0FF9E5C1-AD7D-6B6A-2DBB-586A527E72A0}"/>
                  </a:ext>
                </a:extLst>
              </p14:cNvPr>
              <p14:cNvContentPartPr/>
              <p14:nvPr/>
            </p14:nvContentPartPr>
            <p14:xfrm>
              <a:off x="2204288" y="1476983"/>
              <a:ext cx="172080" cy="15156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0FF9E5C1-AD7D-6B6A-2DBB-586A527E72A0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2186288" y="1458983"/>
                <a:ext cx="207720" cy="18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oup 528">
            <a:extLst>
              <a:ext uri="{FF2B5EF4-FFF2-40B4-BE49-F238E27FC236}">
                <a16:creationId xmlns:a16="http://schemas.microsoft.com/office/drawing/2014/main" id="{CCA86544-EE8F-86C7-DA59-A932B95B20F4}"/>
              </a:ext>
            </a:extLst>
          </p:cNvPr>
          <p:cNvGrpSpPr/>
          <p:nvPr/>
        </p:nvGrpSpPr>
        <p:grpSpPr>
          <a:xfrm>
            <a:off x="2801528" y="3773063"/>
            <a:ext cx="258840" cy="826200"/>
            <a:chOff x="2801528" y="3773063"/>
            <a:chExt cx="258840" cy="8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79BD61DA-4546-F0FC-8EE8-6D0C4ACB442E}"/>
                    </a:ext>
                  </a:extLst>
                </p14:cNvPr>
                <p14:cNvContentPartPr/>
                <p14:nvPr/>
              </p14:nvContentPartPr>
              <p14:xfrm>
                <a:off x="2856968" y="3773063"/>
                <a:ext cx="65880" cy="10800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79BD61DA-4546-F0FC-8EE8-6D0C4ACB442E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838968" y="3755423"/>
                  <a:ext cx="101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D27FA0B8-DE18-B871-01A5-2C2452042AA6}"/>
                    </a:ext>
                  </a:extLst>
                </p14:cNvPr>
                <p14:cNvContentPartPr/>
                <p14:nvPr/>
              </p14:nvContentPartPr>
              <p14:xfrm>
                <a:off x="2910608" y="3984023"/>
                <a:ext cx="16560" cy="22212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D27FA0B8-DE18-B871-01A5-2C2452042AA6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892968" y="3966383"/>
                  <a:ext cx="52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0BDBCF31-B840-3EE7-AAF5-44DB21B219D3}"/>
                    </a:ext>
                  </a:extLst>
                </p14:cNvPr>
                <p14:cNvContentPartPr/>
                <p14:nvPr/>
              </p14:nvContentPartPr>
              <p14:xfrm>
                <a:off x="2860928" y="4179143"/>
                <a:ext cx="101160" cy="9612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0BDBCF31-B840-3EE7-AAF5-44DB21B219D3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2843288" y="4161503"/>
                  <a:ext cx="136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B0D343B2-2177-04DD-ACE4-7B723EAA2664}"/>
                    </a:ext>
                  </a:extLst>
                </p14:cNvPr>
                <p14:cNvContentPartPr/>
                <p14:nvPr/>
              </p14:nvContentPartPr>
              <p14:xfrm>
                <a:off x="2801528" y="4429703"/>
                <a:ext cx="93240" cy="3492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B0D343B2-2177-04DD-ACE4-7B723EAA2664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783888" y="4411703"/>
                  <a:ext cx="128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08AAE225-CEE1-9702-2BD5-FCD866D4A316}"/>
                    </a:ext>
                  </a:extLst>
                </p14:cNvPr>
                <p14:cNvContentPartPr/>
                <p14:nvPr/>
              </p14:nvContentPartPr>
              <p14:xfrm>
                <a:off x="2867408" y="4470383"/>
                <a:ext cx="48240" cy="8892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08AAE225-CEE1-9702-2BD5-FCD866D4A316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2849768" y="4452383"/>
                  <a:ext cx="83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38F1475D-C628-AC4A-9773-7E70DCE25AA4}"/>
                    </a:ext>
                  </a:extLst>
                </p14:cNvPr>
                <p14:cNvContentPartPr/>
                <p14:nvPr/>
              </p14:nvContentPartPr>
              <p14:xfrm>
                <a:off x="2889728" y="4511423"/>
                <a:ext cx="88920" cy="87840"/>
              </p14:xfrm>
            </p:contentPart>
          </mc:Choice>
          <mc:Fallback xmlns=""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38F1475D-C628-AC4A-9773-7E70DCE25AA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871728" y="4493423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5462A131-74DE-D9B2-899E-8BD52E9A2AFB}"/>
                    </a:ext>
                  </a:extLst>
                </p14:cNvPr>
                <p14:cNvContentPartPr/>
                <p14:nvPr/>
              </p14:nvContentPartPr>
              <p14:xfrm>
                <a:off x="2975408" y="4415663"/>
                <a:ext cx="78120" cy="7668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5462A131-74DE-D9B2-899E-8BD52E9A2AFB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957768" y="4398023"/>
                  <a:ext cx="11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4ACD4DA4-FDA3-081F-255D-430D2E6CBAB5}"/>
                    </a:ext>
                  </a:extLst>
                </p14:cNvPr>
                <p14:cNvContentPartPr/>
                <p14:nvPr/>
              </p14:nvContentPartPr>
              <p14:xfrm>
                <a:off x="2942648" y="4319183"/>
                <a:ext cx="117720" cy="12780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4ACD4DA4-FDA3-081F-255D-430D2E6CBAB5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924648" y="4301183"/>
                  <a:ext cx="1533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E1298221-7DB7-3A03-C49E-0C8E4C30CD4E}"/>
              </a:ext>
            </a:extLst>
          </p:cNvPr>
          <p:cNvGrpSpPr/>
          <p:nvPr/>
        </p:nvGrpSpPr>
        <p:grpSpPr>
          <a:xfrm>
            <a:off x="3431168" y="1507223"/>
            <a:ext cx="2535840" cy="2314080"/>
            <a:chOff x="3431168" y="1507223"/>
            <a:chExt cx="2535840" cy="23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C296EBED-288F-DB98-785C-71BF36EC1B16}"/>
                    </a:ext>
                  </a:extLst>
                </p14:cNvPr>
                <p14:cNvContentPartPr/>
                <p14:nvPr/>
              </p14:nvContentPartPr>
              <p14:xfrm>
                <a:off x="3483728" y="1572383"/>
                <a:ext cx="2388960" cy="21153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C296EBED-288F-DB98-785C-71BF36EC1B1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466088" y="1554383"/>
                  <a:ext cx="2424600" cy="21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3853EDF0-8E0A-5466-87BC-0465F36853A0}"/>
                    </a:ext>
                  </a:extLst>
                </p14:cNvPr>
                <p14:cNvContentPartPr/>
                <p14:nvPr/>
              </p14:nvContentPartPr>
              <p14:xfrm>
                <a:off x="5696648" y="3495863"/>
                <a:ext cx="270360" cy="32544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3853EDF0-8E0A-5466-87BC-0465F36853A0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5679008" y="3477863"/>
                  <a:ext cx="306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A39869D4-9E75-D973-6F02-AB858501C17B}"/>
                    </a:ext>
                  </a:extLst>
                </p14:cNvPr>
                <p14:cNvContentPartPr/>
                <p14:nvPr/>
              </p14:nvContentPartPr>
              <p14:xfrm>
                <a:off x="3431168" y="1507223"/>
                <a:ext cx="174960" cy="22140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A39869D4-9E75-D973-6F02-AB858501C17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413528" y="1489223"/>
                  <a:ext cx="210600" cy="25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251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4965405" cy="107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Ex. 5)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D75861-10CC-77A8-1366-0D3F8CFC3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965405" cy="1073692"/>
              </a:xfrm>
              <a:prstGeom prst="rect">
                <a:avLst/>
              </a:prstGeom>
              <a:blipFill>
                <a:blip r:embed="rId2"/>
                <a:stretch>
                  <a:fillRect l="-4540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4159676-D277-E4BF-774E-838A1E0E8EF4}"/>
              </a:ext>
            </a:extLst>
          </p:cNvPr>
          <p:cNvGrpSpPr/>
          <p:nvPr/>
        </p:nvGrpSpPr>
        <p:grpSpPr>
          <a:xfrm>
            <a:off x="6679448" y="128423"/>
            <a:ext cx="258840" cy="240480"/>
            <a:chOff x="6679448" y="128423"/>
            <a:chExt cx="2588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42A688D-D763-755F-625C-25AA1FF38694}"/>
                    </a:ext>
                  </a:extLst>
                </p14:cNvPr>
                <p14:cNvContentPartPr/>
                <p14:nvPr/>
              </p14:nvContentPartPr>
              <p14:xfrm>
                <a:off x="6679448" y="128423"/>
                <a:ext cx="115920" cy="240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42A688D-D763-755F-625C-25AA1FF3869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61448" y="110783"/>
                  <a:ext cx="1515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AE10104-28FA-3B71-A96D-EEB7337E0320}"/>
                    </a:ext>
                  </a:extLst>
                </p14:cNvPr>
                <p14:cNvContentPartPr/>
                <p14:nvPr/>
              </p14:nvContentPartPr>
              <p14:xfrm>
                <a:off x="6875648" y="176303"/>
                <a:ext cx="29880" cy="3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AE10104-28FA-3B71-A96D-EEB7337E03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57648" y="158663"/>
                  <a:ext cx="6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72B951-1E70-37AB-5E65-548514179204}"/>
                    </a:ext>
                  </a:extLst>
                </p14:cNvPr>
                <p14:cNvContentPartPr/>
                <p14:nvPr/>
              </p14:nvContentPartPr>
              <p14:xfrm>
                <a:off x="6895088" y="333623"/>
                <a:ext cx="43200" cy="19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72B951-1E70-37AB-5E65-5485141792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77088" y="315623"/>
                  <a:ext cx="788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D2A0B7-47D7-927E-5564-6F237B0D6D58}"/>
              </a:ext>
            </a:extLst>
          </p:cNvPr>
          <p:cNvGrpSpPr/>
          <p:nvPr/>
        </p:nvGrpSpPr>
        <p:grpSpPr>
          <a:xfrm>
            <a:off x="7082288" y="61463"/>
            <a:ext cx="1212480" cy="268560"/>
            <a:chOff x="7082288" y="61463"/>
            <a:chExt cx="12124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98CEE3E-904C-8340-CB76-7026FAEF6DE6}"/>
                    </a:ext>
                  </a:extLst>
                </p14:cNvPr>
                <p14:cNvContentPartPr/>
                <p14:nvPr/>
              </p14:nvContentPartPr>
              <p14:xfrm>
                <a:off x="7082288" y="107903"/>
                <a:ext cx="132480" cy="21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98CEE3E-904C-8340-CB76-7026FAEF6DE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64648" y="89903"/>
                  <a:ext cx="168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51F35CE-9D8C-E25A-3C88-769E2DCBB1B1}"/>
                    </a:ext>
                  </a:extLst>
                </p14:cNvPr>
                <p14:cNvContentPartPr/>
                <p14:nvPr/>
              </p14:nvContentPartPr>
              <p14:xfrm>
                <a:off x="7128728" y="237143"/>
                <a:ext cx="85680" cy="3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51F35CE-9D8C-E25A-3C88-769E2DCBB1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11088" y="219143"/>
                  <a:ext cx="121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EB6EDEB-78B2-1547-1871-2FD9BE98AE2F}"/>
                    </a:ext>
                  </a:extLst>
                </p14:cNvPr>
                <p14:cNvContentPartPr/>
                <p14:nvPr/>
              </p14:nvContentPartPr>
              <p14:xfrm>
                <a:off x="7268768" y="126983"/>
                <a:ext cx="16560" cy="18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EB6EDEB-78B2-1547-1871-2FD9BE98AE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50768" y="108983"/>
                  <a:ext cx="52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12AAA27-3604-B90D-D079-C44390CDB281}"/>
                    </a:ext>
                  </a:extLst>
                </p14:cNvPr>
                <p14:cNvContentPartPr/>
                <p14:nvPr/>
              </p14:nvContentPartPr>
              <p14:xfrm>
                <a:off x="7372808" y="119783"/>
                <a:ext cx="23040" cy="191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12AAA27-3604-B90D-D079-C44390CDB2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55168" y="102143"/>
                  <a:ext cx="58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9AB0D1D-1715-ABD7-3555-DA3CA2F0469D}"/>
                    </a:ext>
                  </a:extLst>
                </p14:cNvPr>
                <p14:cNvContentPartPr/>
                <p14:nvPr/>
              </p14:nvContentPartPr>
              <p14:xfrm>
                <a:off x="7475768" y="128063"/>
                <a:ext cx="26280" cy="18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9AB0D1D-1715-ABD7-3555-DA3CA2F046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57768" y="110423"/>
                  <a:ext cx="61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33EF73E-3678-B90A-1B9D-18E338A9EAA1}"/>
                    </a:ext>
                  </a:extLst>
                </p14:cNvPr>
                <p14:cNvContentPartPr/>
                <p14:nvPr/>
              </p14:nvContentPartPr>
              <p14:xfrm>
                <a:off x="7477208" y="92783"/>
                <a:ext cx="137160" cy="22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33EF73E-3678-B90A-1B9D-18E338A9EAA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459568" y="75143"/>
                  <a:ext cx="172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29B2E1-71C2-7970-728C-E0D1487B7735}"/>
                    </a:ext>
                  </a:extLst>
                </p14:cNvPr>
                <p14:cNvContentPartPr/>
                <p14:nvPr/>
              </p14:nvContentPartPr>
              <p14:xfrm>
                <a:off x="7640648" y="258023"/>
                <a:ext cx="63360" cy="6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29B2E1-71C2-7970-728C-E0D1487B773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22648" y="240023"/>
                  <a:ext cx="99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D92874-4A62-DFEE-6D91-83252C69776A}"/>
                    </a:ext>
                  </a:extLst>
                </p14:cNvPr>
                <p14:cNvContentPartPr/>
                <p14:nvPr/>
              </p14:nvContentPartPr>
              <p14:xfrm>
                <a:off x="7745408" y="264143"/>
                <a:ext cx="72360" cy="51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D92874-4A62-DFEE-6D91-83252C69776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27768" y="246503"/>
                  <a:ext cx="10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30B79D-ED69-CD1F-BF43-25B208B14AC2}"/>
                    </a:ext>
                  </a:extLst>
                </p14:cNvPr>
                <p14:cNvContentPartPr/>
                <p14:nvPr/>
              </p14:nvContentPartPr>
              <p14:xfrm>
                <a:off x="7832168" y="92783"/>
                <a:ext cx="50040" cy="237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30B79D-ED69-CD1F-BF43-25B208B14A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14168" y="74783"/>
                  <a:ext cx="85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31A5C9-CF53-61E2-EBC5-6E8372EF0DAB}"/>
                    </a:ext>
                  </a:extLst>
                </p14:cNvPr>
                <p14:cNvContentPartPr/>
                <p14:nvPr/>
              </p14:nvContentPartPr>
              <p14:xfrm>
                <a:off x="7976168" y="108623"/>
                <a:ext cx="18360" cy="176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31A5C9-CF53-61E2-EBC5-6E8372EF0D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58528" y="90623"/>
                  <a:ext cx="54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8056B1D-6F3B-E3EB-A7B4-EA0885A16FE4}"/>
                    </a:ext>
                  </a:extLst>
                </p14:cNvPr>
                <p14:cNvContentPartPr/>
                <p14:nvPr/>
              </p14:nvContentPartPr>
              <p14:xfrm>
                <a:off x="8050328" y="112223"/>
                <a:ext cx="24840" cy="19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8056B1D-6F3B-E3EB-A7B4-EA0885A16FE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32328" y="94583"/>
                  <a:ext cx="60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3B1E0B-BCDE-DF58-0D0F-E18E8499AB24}"/>
                    </a:ext>
                  </a:extLst>
                </p14:cNvPr>
                <p14:cNvContentPartPr/>
                <p14:nvPr/>
              </p14:nvContentPartPr>
              <p14:xfrm>
                <a:off x="7925048" y="193943"/>
                <a:ext cx="204480" cy="42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3B1E0B-BCDE-DF58-0D0F-E18E8499AB2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07048" y="175943"/>
                  <a:ext cx="2401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CF2366-CDBC-9F5C-F6B7-AF4195366DE5}"/>
                    </a:ext>
                  </a:extLst>
                </p14:cNvPr>
                <p14:cNvContentPartPr/>
                <p14:nvPr/>
              </p14:nvContentPartPr>
              <p14:xfrm>
                <a:off x="7965368" y="258023"/>
                <a:ext cx="154440" cy="36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CF2366-CDBC-9F5C-F6B7-AF4195366DE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47728" y="240383"/>
                  <a:ext cx="190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9F97B0-86DF-68C6-06DE-E2840AEC2DA8}"/>
                    </a:ext>
                  </a:extLst>
                </p14:cNvPr>
                <p14:cNvContentPartPr/>
                <p14:nvPr/>
              </p14:nvContentPartPr>
              <p14:xfrm>
                <a:off x="8146448" y="61463"/>
                <a:ext cx="10080" cy="6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9F97B0-86DF-68C6-06DE-E2840AEC2D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28808" y="43823"/>
                  <a:ext cx="4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BF0243-2426-FA01-7D44-789A0188EF17}"/>
                    </a:ext>
                  </a:extLst>
                </p14:cNvPr>
                <p14:cNvContentPartPr/>
                <p14:nvPr/>
              </p14:nvContentPartPr>
              <p14:xfrm>
                <a:off x="8212328" y="144983"/>
                <a:ext cx="82440" cy="152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BF0243-2426-FA01-7D44-789A0188EF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94688" y="126983"/>
                  <a:ext cx="11808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7BB2EF-15AB-5C12-6B22-63FB869B94BA}"/>
              </a:ext>
            </a:extLst>
          </p:cNvPr>
          <p:cNvGrpSpPr/>
          <p:nvPr/>
        </p:nvGrpSpPr>
        <p:grpSpPr>
          <a:xfrm>
            <a:off x="7306928" y="516503"/>
            <a:ext cx="537120" cy="234720"/>
            <a:chOff x="7306928" y="516503"/>
            <a:chExt cx="53712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17D264-BD21-35C4-AB4A-16558BBB5FF4}"/>
                    </a:ext>
                  </a:extLst>
                </p14:cNvPr>
                <p14:cNvContentPartPr/>
                <p14:nvPr/>
              </p14:nvContentPartPr>
              <p14:xfrm>
                <a:off x="7336448" y="533783"/>
                <a:ext cx="112320" cy="18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17D264-BD21-35C4-AB4A-16558BBB5FF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18808" y="515783"/>
                  <a:ext cx="147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3D7494-55FE-8492-74E0-E2FCA81A74C4}"/>
                    </a:ext>
                  </a:extLst>
                </p14:cNvPr>
                <p14:cNvContentPartPr/>
                <p14:nvPr/>
              </p14:nvContentPartPr>
              <p14:xfrm>
                <a:off x="7306928" y="533783"/>
                <a:ext cx="156240" cy="19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3D7494-55FE-8492-74E0-E2FCA81A74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88" y="515783"/>
                  <a:ext cx="191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A7A076-1952-1549-2EBA-DE8F8361FE54}"/>
                    </a:ext>
                  </a:extLst>
                </p14:cNvPr>
                <p14:cNvContentPartPr/>
                <p14:nvPr/>
              </p14:nvContentPartPr>
              <p14:xfrm>
                <a:off x="7502768" y="570503"/>
                <a:ext cx="13212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A7A076-1952-1549-2EBA-DE8F8361FE5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84768" y="552503"/>
                  <a:ext cx="167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169EF6-2A43-9AD3-1226-955D3B373EBB}"/>
                    </a:ext>
                  </a:extLst>
                </p14:cNvPr>
                <p14:cNvContentPartPr/>
                <p14:nvPr/>
              </p14:nvContentPartPr>
              <p14:xfrm>
                <a:off x="7530128" y="637823"/>
                <a:ext cx="122400" cy="2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169EF6-2A43-9AD3-1226-955D3B373EB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12488" y="620183"/>
                  <a:ext cx="1580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36792D-DF2C-4007-B695-CE377D42DF82}"/>
                    </a:ext>
                  </a:extLst>
                </p14:cNvPr>
                <p14:cNvContentPartPr/>
                <p14:nvPr/>
              </p14:nvContentPartPr>
              <p14:xfrm>
                <a:off x="7523648" y="516503"/>
                <a:ext cx="84240" cy="234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36792D-DF2C-4007-B695-CE377D42DF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06008" y="498503"/>
                  <a:ext cx="1198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BBFA84-9311-40AA-E566-67AD7FE42837}"/>
                    </a:ext>
                  </a:extLst>
                </p14:cNvPr>
                <p14:cNvContentPartPr/>
                <p14:nvPr/>
              </p14:nvContentPartPr>
              <p14:xfrm>
                <a:off x="7750088" y="516503"/>
                <a:ext cx="93960" cy="214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BBFA84-9311-40AA-E566-67AD7FE4283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732088" y="498503"/>
                  <a:ext cx="12960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0B9BCAC-D14D-0F43-8270-DD129A632F96}"/>
              </a:ext>
            </a:extLst>
          </p:cNvPr>
          <p:cNvGrpSpPr/>
          <p:nvPr/>
        </p:nvGrpSpPr>
        <p:grpSpPr>
          <a:xfrm>
            <a:off x="8801288" y="131303"/>
            <a:ext cx="583560" cy="237600"/>
            <a:chOff x="8801288" y="131303"/>
            <a:chExt cx="5835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3586B5-16D5-ABFC-F04B-CAA525D64465}"/>
                    </a:ext>
                  </a:extLst>
                </p14:cNvPr>
                <p14:cNvContentPartPr/>
                <p14:nvPr/>
              </p14:nvContentPartPr>
              <p14:xfrm>
                <a:off x="8803448" y="172343"/>
                <a:ext cx="119520" cy="164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3586B5-16D5-ABFC-F04B-CAA525D644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08" y="154703"/>
                  <a:ext cx="155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C01D728-2A28-926A-9F70-D0D4CBEB4198}"/>
                    </a:ext>
                  </a:extLst>
                </p14:cNvPr>
                <p14:cNvContentPartPr/>
                <p14:nvPr/>
              </p14:nvContentPartPr>
              <p14:xfrm>
                <a:off x="8801288" y="188543"/>
                <a:ext cx="141840" cy="169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C01D728-2A28-926A-9F70-D0D4CBEB419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83648" y="170543"/>
                  <a:ext cx="177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8DC291E-C736-4929-1149-6EF946CEA30A}"/>
                    </a:ext>
                  </a:extLst>
                </p14:cNvPr>
                <p14:cNvContentPartPr/>
                <p14:nvPr/>
              </p14:nvContentPartPr>
              <p14:xfrm>
                <a:off x="9011888" y="302303"/>
                <a:ext cx="5400" cy="50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DC291E-C736-4929-1149-6EF946CEA3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993888" y="284663"/>
                  <a:ext cx="41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CE31E06-A97A-23A4-9A86-A0AE3D150CE4}"/>
                    </a:ext>
                  </a:extLst>
                </p14:cNvPr>
                <p14:cNvContentPartPr/>
                <p14:nvPr/>
              </p14:nvContentPartPr>
              <p14:xfrm>
                <a:off x="9008648" y="158303"/>
                <a:ext cx="15120" cy="23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CE31E06-A97A-23A4-9A86-A0AE3D150CE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90648" y="140303"/>
                  <a:ext cx="50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4FE9195-CDFA-93DB-FF18-B7262EF93012}"/>
                    </a:ext>
                  </a:extLst>
                </p14:cNvPr>
                <p14:cNvContentPartPr/>
                <p14:nvPr/>
              </p14:nvContentPartPr>
              <p14:xfrm>
                <a:off x="9125288" y="267743"/>
                <a:ext cx="91080" cy="10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4FE9195-CDFA-93DB-FF18-B7262EF930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07648" y="249743"/>
                  <a:ext cx="126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7B0503-EB2D-D17E-4F17-CBBC5E74F1AC}"/>
                    </a:ext>
                  </a:extLst>
                </p14:cNvPr>
                <p14:cNvContentPartPr/>
                <p14:nvPr/>
              </p14:nvContentPartPr>
              <p14:xfrm>
                <a:off x="9193328" y="131303"/>
                <a:ext cx="191520" cy="233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7B0503-EB2D-D17E-4F17-CBBC5E74F1A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75328" y="113303"/>
                  <a:ext cx="22716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F860B4B-209F-53BB-377A-F78BC35E1799}"/>
              </a:ext>
            </a:extLst>
          </p:cNvPr>
          <p:cNvGrpSpPr/>
          <p:nvPr/>
        </p:nvGrpSpPr>
        <p:grpSpPr>
          <a:xfrm>
            <a:off x="4517288" y="93863"/>
            <a:ext cx="1440000" cy="726840"/>
            <a:chOff x="4517288" y="93863"/>
            <a:chExt cx="144000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3F62F44-9164-51AE-01EF-140C901FB669}"/>
                    </a:ext>
                  </a:extLst>
                </p14:cNvPr>
                <p14:cNvContentPartPr/>
                <p14:nvPr/>
              </p14:nvContentPartPr>
              <p14:xfrm>
                <a:off x="4517288" y="487703"/>
                <a:ext cx="85320" cy="13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3F62F44-9164-51AE-01EF-140C901FB6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499288" y="469703"/>
                  <a:ext cx="120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B06CEA-8B0E-B95F-E19B-1DCEE9BB3F8A}"/>
                    </a:ext>
                  </a:extLst>
                </p14:cNvPr>
                <p14:cNvContentPartPr/>
                <p14:nvPr/>
              </p14:nvContentPartPr>
              <p14:xfrm>
                <a:off x="4560848" y="575183"/>
                <a:ext cx="86760" cy="21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B06CEA-8B0E-B95F-E19B-1DCEE9BB3F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43208" y="557543"/>
                  <a:ext cx="12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66BD53-9389-0C21-E05C-F75741050F3D}"/>
                    </a:ext>
                  </a:extLst>
                </p14:cNvPr>
                <p14:cNvContentPartPr/>
                <p14:nvPr/>
              </p14:nvContentPartPr>
              <p14:xfrm>
                <a:off x="4816808" y="149663"/>
                <a:ext cx="66960" cy="25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66BD53-9389-0C21-E05C-F75741050F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98808" y="132023"/>
                  <a:ext cx="102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6EC2D4-345B-0CBB-500A-6B55601E1A0A}"/>
                    </a:ext>
                  </a:extLst>
                </p14:cNvPr>
                <p14:cNvContentPartPr/>
                <p14:nvPr/>
              </p14:nvContentPartPr>
              <p14:xfrm>
                <a:off x="4906448" y="185663"/>
                <a:ext cx="84960" cy="169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6EC2D4-345B-0CBB-500A-6B55601E1A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888448" y="168023"/>
                  <a:ext cx="120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F2968D-F7A7-002B-3709-C949D82CCE36}"/>
                    </a:ext>
                  </a:extLst>
                </p14:cNvPr>
                <p14:cNvContentPartPr/>
                <p14:nvPr/>
              </p14:nvContentPartPr>
              <p14:xfrm>
                <a:off x="4909328" y="215543"/>
                <a:ext cx="135000" cy="13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F2968D-F7A7-002B-3709-C949D82CCE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91328" y="197543"/>
                  <a:ext cx="170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338854F-B943-AD57-360C-22CD113FCBB3}"/>
                    </a:ext>
                  </a:extLst>
                </p14:cNvPr>
                <p14:cNvContentPartPr/>
                <p14:nvPr/>
              </p14:nvContentPartPr>
              <p14:xfrm>
                <a:off x="5085368" y="189983"/>
                <a:ext cx="62640" cy="148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338854F-B943-AD57-360C-22CD113FCBB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67728" y="172343"/>
                  <a:ext cx="98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CE12A03-FA08-B449-D641-BFC7797DF4AD}"/>
                    </a:ext>
                  </a:extLst>
                </p14:cNvPr>
                <p14:cNvContentPartPr/>
                <p14:nvPr/>
              </p14:nvContentPartPr>
              <p14:xfrm>
                <a:off x="5073128" y="278183"/>
                <a:ext cx="120960" cy="1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CE12A03-FA08-B449-D641-BFC7797DF4A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55128" y="260183"/>
                  <a:ext cx="156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B1D9B19-9C23-5D59-83A6-D4EB7B2FA40A}"/>
                    </a:ext>
                  </a:extLst>
                </p14:cNvPr>
                <p14:cNvContentPartPr/>
                <p14:nvPr/>
              </p14:nvContentPartPr>
              <p14:xfrm>
                <a:off x="5215688" y="166943"/>
                <a:ext cx="66240" cy="160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B1D9B19-9C23-5D59-83A6-D4EB7B2FA4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197688" y="148943"/>
                  <a:ext cx="101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2695D0-DEFD-B8B6-A653-7A852544C692}"/>
                    </a:ext>
                  </a:extLst>
                </p14:cNvPr>
                <p14:cNvContentPartPr/>
                <p14:nvPr/>
              </p14:nvContentPartPr>
              <p14:xfrm>
                <a:off x="5288048" y="152903"/>
                <a:ext cx="83880" cy="209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2695D0-DEFD-B8B6-A653-7A852544C69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70048" y="134903"/>
                  <a:ext cx="119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EFAB52-985C-AFF1-9306-2B3C15D378EE}"/>
                    </a:ext>
                  </a:extLst>
                </p14:cNvPr>
                <p14:cNvContentPartPr/>
                <p14:nvPr/>
              </p14:nvContentPartPr>
              <p14:xfrm>
                <a:off x="5438528" y="113303"/>
                <a:ext cx="71280" cy="20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EFAB52-985C-AFF1-9306-2B3C15D378E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20888" y="95663"/>
                  <a:ext cx="106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E4F2F4-F529-E3AD-BF37-4520360A8574}"/>
                    </a:ext>
                  </a:extLst>
                </p14:cNvPr>
                <p14:cNvContentPartPr/>
                <p14:nvPr/>
              </p14:nvContentPartPr>
              <p14:xfrm>
                <a:off x="5528888" y="123383"/>
                <a:ext cx="48600" cy="177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E4F2F4-F529-E3AD-BF37-4520360A85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510888" y="105743"/>
                  <a:ext cx="84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31829E-EFE7-7C8F-771F-CDAA4A4FDE7E}"/>
                    </a:ext>
                  </a:extLst>
                </p14:cNvPr>
                <p14:cNvContentPartPr/>
                <p14:nvPr/>
              </p14:nvContentPartPr>
              <p14:xfrm>
                <a:off x="5501168" y="169463"/>
                <a:ext cx="217080" cy="115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31829E-EFE7-7C8F-771F-CDAA4A4FDE7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83528" y="151823"/>
                  <a:ext cx="252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33B64F-A376-B5EC-75E7-CCC58B9A8804}"/>
                    </a:ext>
                  </a:extLst>
                </p14:cNvPr>
                <p14:cNvContentPartPr/>
                <p14:nvPr/>
              </p14:nvContentPartPr>
              <p14:xfrm>
                <a:off x="5730128" y="131303"/>
                <a:ext cx="144360" cy="14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33B64F-A376-B5EC-75E7-CCC58B9A880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712488" y="113303"/>
                  <a:ext cx="180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FB334D-9FF1-5A76-2FE2-DC89099E721E}"/>
                    </a:ext>
                  </a:extLst>
                </p14:cNvPr>
                <p14:cNvContentPartPr/>
                <p14:nvPr/>
              </p14:nvContentPartPr>
              <p14:xfrm>
                <a:off x="5879888" y="93863"/>
                <a:ext cx="77400" cy="227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FB334D-9FF1-5A76-2FE2-DC89099E721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862248" y="76223"/>
                  <a:ext cx="113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DD76E1-81A0-580F-C459-9D83C9C05CFC}"/>
                    </a:ext>
                  </a:extLst>
                </p14:cNvPr>
                <p14:cNvContentPartPr/>
                <p14:nvPr/>
              </p14:nvContentPartPr>
              <p14:xfrm>
                <a:off x="4811048" y="522263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DD76E1-81A0-580F-C459-9D83C9C05CF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93048" y="504623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B80C979-1900-1111-9CFC-E4AD2C842ECF}"/>
                    </a:ext>
                  </a:extLst>
                </p14:cNvPr>
                <p14:cNvContentPartPr/>
                <p14:nvPr/>
              </p14:nvContentPartPr>
              <p14:xfrm>
                <a:off x="4812488" y="422543"/>
                <a:ext cx="1124280" cy="106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B80C979-1900-1111-9CFC-E4AD2C842E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94848" y="404543"/>
                  <a:ext cx="1159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9558AE-13EF-33E1-1BC1-B007A7FD66B6}"/>
                    </a:ext>
                  </a:extLst>
                </p14:cNvPr>
                <p14:cNvContentPartPr/>
                <p14:nvPr/>
              </p14:nvContentPartPr>
              <p14:xfrm>
                <a:off x="5151248" y="606503"/>
                <a:ext cx="138600" cy="21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9558AE-13EF-33E1-1BC1-B007A7FD66B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33608" y="588863"/>
                  <a:ext cx="174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0C2E4F5-4EC8-7819-52BF-76BDB4546A7A}"/>
                    </a:ext>
                  </a:extLst>
                </p14:cNvPr>
                <p14:cNvContentPartPr/>
                <p14:nvPr/>
              </p14:nvContentPartPr>
              <p14:xfrm>
                <a:off x="5121008" y="696143"/>
                <a:ext cx="207360" cy="111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0C2E4F5-4EC8-7819-52BF-76BDB4546A7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03368" y="678503"/>
                  <a:ext cx="24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629B56-63ED-B4D1-C75E-3F5802B6A818}"/>
                    </a:ext>
                  </a:extLst>
                </p14:cNvPr>
                <p14:cNvContentPartPr/>
                <p14:nvPr/>
              </p14:nvContentPartPr>
              <p14:xfrm>
                <a:off x="5326208" y="729263"/>
                <a:ext cx="155880" cy="1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629B56-63ED-B4D1-C75E-3F5802B6A81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08568" y="711263"/>
                  <a:ext cx="191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88B8644-576D-AECA-2C7E-F5CC19F51ABA}"/>
                    </a:ext>
                  </a:extLst>
                </p14:cNvPr>
                <p14:cNvContentPartPr/>
                <p14:nvPr/>
              </p14:nvContentPartPr>
              <p14:xfrm>
                <a:off x="5504408" y="589223"/>
                <a:ext cx="87480" cy="176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88B8644-576D-AECA-2C7E-F5CC19F51A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86768" y="571583"/>
                  <a:ext cx="1231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0D6A4C-8281-0E00-E528-94D4C6E9F524}"/>
              </a:ext>
            </a:extLst>
          </p:cNvPr>
          <p:cNvGrpSpPr/>
          <p:nvPr/>
        </p:nvGrpSpPr>
        <p:grpSpPr>
          <a:xfrm>
            <a:off x="9497888" y="102503"/>
            <a:ext cx="992880" cy="411120"/>
            <a:chOff x="9497888" y="102503"/>
            <a:chExt cx="992880" cy="41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FE5C22-6554-E509-9178-57B39F9A86B5}"/>
                    </a:ext>
                  </a:extLst>
                </p14:cNvPr>
                <p14:cNvContentPartPr/>
                <p14:nvPr/>
              </p14:nvContentPartPr>
              <p14:xfrm>
                <a:off x="9497888" y="112943"/>
                <a:ext cx="108000" cy="295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FE5C22-6554-E509-9178-57B39F9A86B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80248" y="95303"/>
                  <a:ext cx="143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B7FE822-8149-E8A5-2981-B8E1FD094585}"/>
                    </a:ext>
                  </a:extLst>
                </p14:cNvPr>
                <p14:cNvContentPartPr/>
                <p14:nvPr/>
              </p14:nvContentPartPr>
              <p14:xfrm>
                <a:off x="10229048" y="102503"/>
                <a:ext cx="101880" cy="344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B7FE822-8149-E8A5-2981-B8E1FD09458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11048" y="84503"/>
                  <a:ext cx="1375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16121D4-FFF9-BEC2-7E16-CC63DC47919C}"/>
                    </a:ext>
                  </a:extLst>
                </p14:cNvPr>
                <p14:cNvContentPartPr/>
                <p14:nvPr/>
              </p14:nvContentPartPr>
              <p14:xfrm>
                <a:off x="9915488" y="324983"/>
                <a:ext cx="48960" cy="18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16121D4-FFF9-BEC2-7E16-CC63DC4791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97488" y="307343"/>
                  <a:ext cx="846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F6C3FB0-DE18-B26D-FCDE-93E11FA1E429}"/>
                    </a:ext>
                  </a:extLst>
                </p14:cNvPr>
                <p14:cNvContentPartPr/>
                <p14:nvPr/>
              </p14:nvContentPartPr>
              <p14:xfrm>
                <a:off x="10027088" y="218063"/>
                <a:ext cx="147240" cy="169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F6C3FB0-DE18-B26D-FCDE-93E11FA1E4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09088" y="200063"/>
                  <a:ext cx="182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D648C4-D1A8-3C11-FEAF-4E7DB4D9FDA0}"/>
                    </a:ext>
                  </a:extLst>
                </p14:cNvPr>
                <p14:cNvContentPartPr/>
                <p14:nvPr/>
              </p14:nvContentPartPr>
              <p14:xfrm>
                <a:off x="9656648" y="169463"/>
                <a:ext cx="153000" cy="188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D648C4-D1A8-3C11-FEAF-4E7DB4D9FDA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39008" y="151823"/>
                  <a:ext cx="188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684DFD-592A-4CEA-3453-D2D01FE40465}"/>
                    </a:ext>
                  </a:extLst>
                </p14:cNvPr>
                <p14:cNvContentPartPr/>
                <p14:nvPr/>
              </p14:nvContentPartPr>
              <p14:xfrm>
                <a:off x="10452248" y="348023"/>
                <a:ext cx="38520" cy="1519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684DFD-592A-4CEA-3453-D2D01FE4046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34608" y="330383"/>
                  <a:ext cx="7416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484531-3F35-B8E1-7EE1-A58569026F64}"/>
                  </a:ext>
                </a:extLst>
              </p14:cNvPr>
              <p14:cNvContentPartPr/>
              <p14:nvPr/>
            </p14:nvContentPartPr>
            <p14:xfrm>
              <a:off x="10637648" y="100703"/>
              <a:ext cx="109800" cy="344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484531-3F35-B8E1-7EE1-A58569026F6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620008" y="83063"/>
                <a:ext cx="145440" cy="38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45C2903C-C60C-2E48-99CC-EE830AD9218B}"/>
              </a:ext>
            </a:extLst>
          </p:cNvPr>
          <p:cNvGrpSpPr/>
          <p:nvPr/>
        </p:nvGrpSpPr>
        <p:grpSpPr>
          <a:xfrm>
            <a:off x="10755368" y="99983"/>
            <a:ext cx="731520" cy="482760"/>
            <a:chOff x="10755368" y="99983"/>
            <a:chExt cx="73152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428025-9E99-A545-B01F-857D10DB1033}"/>
                    </a:ext>
                  </a:extLst>
                </p14:cNvPr>
                <p14:cNvContentPartPr/>
                <p14:nvPr/>
              </p14:nvContentPartPr>
              <p14:xfrm>
                <a:off x="10755368" y="297983"/>
                <a:ext cx="149400" cy="11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428025-9E99-A545-B01F-857D10DB103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37728" y="280343"/>
                  <a:ext cx="185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898AA0-055B-74C4-7CAD-CC32152CD1DC}"/>
                    </a:ext>
                  </a:extLst>
                </p14:cNvPr>
                <p14:cNvContentPartPr/>
                <p14:nvPr/>
              </p14:nvContentPartPr>
              <p14:xfrm>
                <a:off x="10945448" y="152903"/>
                <a:ext cx="31320" cy="255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898AA0-055B-74C4-7CAD-CC32152CD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27808" y="134903"/>
                  <a:ext cx="66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86CBB1-DBBA-25F7-99D7-BCCC110C0D67}"/>
                    </a:ext>
                  </a:extLst>
                </p14:cNvPr>
                <p14:cNvContentPartPr/>
                <p14:nvPr/>
              </p14:nvContentPartPr>
              <p14:xfrm>
                <a:off x="11090168" y="329303"/>
                <a:ext cx="13320" cy="120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86CBB1-DBBA-25F7-99D7-BCCC110C0D6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072528" y="311663"/>
                  <a:ext cx="48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2298992-008A-6230-B6F7-3A533AB601F6}"/>
                    </a:ext>
                  </a:extLst>
                </p14:cNvPr>
                <p14:cNvContentPartPr/>
                <p14:nvPr/>
              </p14:nvContentPartPr>
              <p14:xfrm>
                <a:off x="11148128" y="174503"/>
                <a:ext cx="180000" cy="20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2298992-008A-6230-B6F7-3A533AB601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30488" y="156503"/>
                  <a:ext cx="215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7F07EC8-4DA8-4FFB-ABFC-E914A69B00A8}"/>
                    </a:ext>
                  </a:extLst>
                </p14:cNvPr>
                <p14:cNvContentPartPr/>
                <p14:nvPr/>
              </p14:nvContentPartPr>
              <p14:xfrm>
                <a:off x="11379608" y="99983"/>
                <a:ext cx="107280" cy="482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7F07EC8-4DA8-4FFB-ABFC-E914A69B00A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61608" y="81983"/>
                  <a:ext cx="14292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BE71B4E-C414-5456-8DA7-16D6FE585481}"/>
              </a:ext>
            </a:extLst>
          </p:cNvPr>
          <p:cNvGrpSpPr/>
          <p:nvPr/>
        </p:nvGrpSpPr>
        <p:grpSpPr>
          <a:xfrm>
            <a:off x="8818208" y="574823"/>
            <a:ext cx="797760" cy="402120"/>
            <a:chOff x="8818208" y="574823"/>
            <a:chExt cx="7977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BB641F1-9CEB-3BD3-BB0C-293908B22EC8}"/>
                    </a:ext>
                  </a:extLst>
                </p14:cNvPr>
                <p14:cNvContentPartPr/>
                <p14:nvPr/>
              </p14:nvContentPartPr>
              <p14:xfrm>
                <a:off x="8818208" y="680663"/>
                <a:ext cx="127800" cy="133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BB641F1-9CEB-3BD3-BB0C-293908B22EC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800208" y="662663"/>
                  <a:ext cx="163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3946BDD-072A-3830-62A8-67F3D57EE421}"/>
                    </a:ext>
                  </a:extLst>
                </p14:cNvPr>
                <p14:cNvContentPartPr/>
                <p14:nvPr/>
              </p14:nvContentPartPr>
              <p14:xfrm>
                <a:off x="8907488" y="739703"/>
                <a:ext cx="68040" cy="237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3946BDD-072A-3830-62A8-67F3D57EE4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89488" y="722063"/>
                  <a:ext cx="103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A5A658C-F915-495C-C180-55D64E985639}"/>
                    </a:ext>
                  </a:extLst>
                </p14:cNvPr>
                <p14:cNvContentPartPr/>
                <p14:nvPr/>
              </p14:nvContentPartPr>
              <p14:xfrm>
                <a:off x="9015128" y="796223"/>
                <a:ext cx="6840" cy="77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A5A658C-F915-495C-C180-55D64E98563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997128" y="778223"/>
                  <a:ext cx="42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F921A6-175F-80C4-ECE3-DA341C15596B}"/>
                    </a:ext>
                  </a:extLst>
                </p14:cNvPr>
                <p14:cNvContentPartPr/>
                <p14:nvPr/>
              </p14:nvContentPartPr>
              <p14:xfrm>
                <a:off x="9097208" y="644663"/>
                <a:ext cx="102960" cy="224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F921A6-175F-80C4-ECE3-DA341C15596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79208" y="627023"/>
                  <a:ext cx="138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A64FEE9-6277-203E-2819-E34A6F2CAD97}"/>
                    </a:ext>
                  </a:extLst>
                </p14:cNvPr>
                <p14:cNvContentPartPr/>
                <p14:nvPr/>
              </p14:nvContentPartPr>
              <p14:xfrm>
                <a:off x="9263888" y="616223"/>
                <a:ext cx="27360" cy="235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A64FEE9-6277-203E-2819-E34A6F2CAD9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46248" y="598583"/>
                  <a:ext cx="630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947C814-2971-81B9-37A0-62E772EA0464}"/>
                    </a:ext>
                  </a:extLst>
                </p14:cNvPr>
                <p14:cNvContentPartPr/>
                <p14:nvPr/>
              </p14:nvContentPartPr>
              <p14:xfrm>
                <a:off x="9230048" y="760583"/>
                <a:ext cx="140400" cy="2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947C814-2971-81B9-37A0-62E772EA04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12048" y="742583"/>
                  <a:ext cx="176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17F1EA9-98D4-B7A3-19ED-B92FE8054CF2}"/>
                    </a:ext>
                  </a:extLst>
                </p14:cNvPr>
                <p14:cNvContentPartPr/>
                <p14:nvPr/>
              </p14:nvContentPartPr>
              <p14:xfrm>
                <a:off x="9481328" y="574823"/>
                <a:ext cx="134640" cy="397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17F1EA9-98D4-B7A3-19ED-B92FE8054CF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3688" y="557183"/>
                  <a:ext cx="170280" cy="43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E925FD0-CF64-7863-A08A-299684E6BB93}"/>
              </a:ext>
            </a:extLst>
          </p:cNvPr>
          <p:cNvGrpSpPr/>
          <p:nvPr/>
        </p:nvGrpSpPr>
        <p:grpSpPr>
          <a:xfrm>
            <a:off x="9678608" y="692543"/>
            <a:ext cx="242640" cy="308520"/>
            <a:chOff x="9678608" y="692543"/>
            <a:chExt cx="24264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68261E-9E02-E21B-AC9E-AB478A2D8CFF}"/>
                    </a:ext>
                  </a:extLst>
                </p14:cNvPr>
                <p14:cNvContentPartPr/>
                <p14:nvPr/>
              </p14:nvContentPartPr>
              <p14:xfrm>
                <a:off x="9678608" y="692543"/>
                <a:ext cx="159840" cy="208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68261E-9E02-E21B-AC9E-AB478A2D8CF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660608" y="674903"/>
                  <a:ext cx="195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3892FD8-3BD8-2379-E5D4-A417D834CDA5}"/>
                    </a:ext>
                  </a:extLst>
                </p14:cNvPr>
                <p14:cNvContentPartPr/>
                <p14:nvPr/>
              </p14:nvContentPartPr>
              <p14:xfrm>
                <a:off x="9894968" y="813503"/>
                <a:ext cx="26280" cy="18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3892FD8-3BD8-2379-E5D4-A417D834CD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76968" y="795503"/>
                  <a:ext cx="619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3C31783-111F-DDAC-A0F8-8DF282F43B2D}"/>
              </a:ext>
            </a:extLst>
          </p:cNvPr>
          <p:cNvGrpSpPr/>
          <p:nvPr/>
        </p:nvGrpSpPr>
        <p:grpSpPr>
          <a:xfrm>
            <a:off x="10053728" y="645383"/>
            <a:ext cx="231480" cy="328320"/>
            <a:chOff x="10053728" y="645383"/>
            <a:chExt cx="23148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6C3975-CA74-2DE4-4960-882E36BD17B0}"/>
                    </a:ext>
                  </a:extLst>
                </p14:cNvPr>
                <p14:cNvContentPartPr/>
                <p14:nvPr/>
              </p14:nvContentPartPr>
              <p14:xfrm>
                <a:off x="10053728" y="715583"/>
                <a:ext cx="139680" cy="179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16C3975-CA74-2DE4-4960-882E36BD17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036088" y="697583"/>
                  <a:ext cx="1753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9352E8F-90D0-A206-0FA5-4E290D2108BA}"/>
                    </a:ext>
                  </a:extLst>
                </p14:cNvPr>
                <p14:cNvContentPartPr/>
                <p14:nvPr/>
              </p14:nvContentPartPr>
              <p14:xfrm>
                <a:off x="10218968" y="645383"/>
                <a:ext cx="66240" cy="328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9352E8F-90D0-A206-0FA5-4E290D2108B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01328" y="627743"/>
                  <a:ext cx="10188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17534A3-5410-863A-802B-6E3B834FF4C5}"/>
              </a:ext>
            </a:extLst>
          </p:cNvPr>
          <p:cNvGrpSpPr/>
          <p:nvPr/>
        </p:nvGrpSpPr>
        <p:grpSpPr>
          <a:xfrm>
            <a:off x="5002208" y="1265663"/>
            <a:ext cx="557640" cy="331560"/>
            <a:chOff x="5002208" y="1265663"/>
            <a:chExt cx="5576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B7AED00-8745-4A22-AB60-028E2BF99EE2}"/>
                    </a:ext>
                  </a:extLst>
                </p14:cNvPr>
                <p14:cNvContentPartPr/>
                <p14:nvPr/>
              </p14:nvContentPartPr>
              <p14:xfrm>
                <a:off x="5002208" y="1265663"/>
                <a:ext cx="243000" cy="331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B7AED00-8745-4A22-AB60-028E2BF99EE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84568" y="1247663"/>
                  <a:ext cx="278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10CEB4A-A436-F4AC-3DAE-EE5ACD52C974}"/>
                    </a:ext>
                  </a:extLst>
                </p14:cNvPr>
                <p14:cNvContentPartPr/>
                <p14:nvPr/>
              </p14:nvContentPartPr>
              <p14:xfrm>
                <a:off x="5286248" y="1282943"/>
                <a:ext cx="147960" cy="300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10CEB4A-A436-F4AC-3DAE-EE5ACD52C9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268608" y="1265303"/>
                  <a:ext cx="183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93974B2-C575-BE0C-736D-6E88F2A886F9}"/>
                    </a:ext>
                  </a:extLst>
                </p14:cNvPr>
                <p14:cNvContentPartPr/>
                <p14:nvPr/>
              </p14:nvContentPartPr>
              <p14:xfrm>
                <a:off x="5326208" y="1465103"/>
                <a:ext cx="127440" cy="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93974B2-C575-BE0C-736D-6E88F2A886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08568" y="1447103"/>
                  <a:ext cx="16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3A5741-AC86-FD94-6A33-127B8FCC3248}"/>
                    </a:ext>
                  </a:extLst>
                </p14:cNvPr>
                <p14:cNvContentPartPr/>
                <p14:nvPr/>
              </p14:nvContentPartPr>
              <p14:xfrm>
                <a:off x="5523848" y="1378703"/>
                <a:ext cx="13680" cy="20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3A5741-AC86-FD94-6A33-127B8FCC324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06208" y="1360703"/>
                  <a:ext cx="4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EC86C3-C4A4-86BA-468D-A18D4C682257}"/>
                    </a:ext>
                  </a:extLst>
                </p14:cNvPr>
                <p14:cNvContentPartPr/>
                <p14:nvPr/>
              </p14:nvContentPartPr>
              <p14:xfrm>
                <a:off x="5527808" y="1545383"/>
                <a:ext cx="32040" cy="29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EC86C3-C4A4-86BA-468D-A18D4C6822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509808" y="1527743"/>
                  <a:ext cx="676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367EAAD-BB13-013C-0BE8-AC2FA970A700}"/>
              </a:ext>
            </a:extLst>
          </p:cNvPr>
          <p:cNvGrpSpPr/>
          <p:nvPr/>
        </p:nvGrpSpPr>
        <p:grpSpPr>
          <a:xfrm>
            <a:off x="5792048" y="1262783"/>
            <a:ext cx="561600" cy="312840"/>
            <a:chOff x="5792048" y="1262783"/>
            <a:chExt cx="56160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41860FE-1378-46A2-F42C-ECADF15946AF}"/>
                    </a:ext>
                  </a:extLst>
                </p14:cNvPr>
                <p14:cNvContentPartPr/>
                <p14:nvPr/>
              </p14:nvContentPartPr>
              <p14:xfrm>
                <a:off x="5804648" y="1342703"/>
                <a:ext cx="126000" cy="184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41860FE-1378-46A2-F42C-ECADF15946A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786648" y="1325063"/>
                  <a:ext cx="161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1E2CE62-D85A-FCE0-7DCA-70863A719F5C}"/>
                    </a:ext>
                  </a:extLst>
                </p14:cNvPr>
                <p14:cNvContentPartPr/>
                <p14:nvPr/>
              </p14:nvContentPartPr>
              <p14:xfrm>
                <a:off x="5792048" y="1348103"/>
                <a:ext cx="180000" cy="17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1E2CE62-D85A-FCE0-7DCA-70863A719F5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774048" y="1330463"/>
                  <a:ext cx="215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6F67985-A2E4-D413-5401-EA54F4D57B2F}"/>
                    </a:ext>
                  </a:extLst>
                </p14:cNvPr>
                <p14:cNvContentPartPr/>
                <p14:nvPr/>
              </p14:nvContentPartPr>
              <p14:xfrm>
                <a:off x="6071048" y="1408223"/>
                <a:ext cx="80640" cy="11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6F67985-A2E4-D413-5401-EA54F4D57B2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053408" y="1390223"/>
                  <a:ext cx="116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D1F830F-055D-24A1-DC9E-7D5F04F00BC8}"/>
                    </a:ext>
                  </a:extLst>
                </p14:cNvPr>
                <p14:cNvContentPartPr/>
                <p14:nvPr/>
              </p14:nvContentPartPr>
              <p14:xfrm>
                <a:off x="6104528" y="1474823"/>
                <a:ext cx="75600" cy="4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D1F830F-055D-24A1-DC9E-7D5F04F00B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086888" y="1456823"/>
                  <a:ext cx="111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CB7CB75-D1F6-CB7B-F3AC-0EB89413FDD5}"/>
                    </a:ext>
                  </a:extLst>
                </p14:cNvPr>
                <p14:cNvContentPartPr/>
                <p14:nvPr/>
              </p14:nvContentPartPr>
              <p14:xfrm>
                <a:off x="6323408" y="1262783"/>
                <a:ext cx="30240" cy="312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CB7CB75-D1F6-CB7B-F3AC-0EB89413FDD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05768" y="1244783"/>
                  <a:ext cx="65880" cy="34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FE6E26-2779-44C2-0851-53B68F0415B2}"/>
              </a:ext>
            </a:extLst>
          </p:cNvPr>
          <p:cNvGrpSpPr/>
          <p:nvPr/>
        </p:nvGrpSpPr>
        <p:grpSpPr>
          <a:xfrm>
            <a:off x="7005248" y="1176023"/>
            <a:ext cx="2199960" cy="507960"/>
            <a:chOff x="7005248" y="1176023"/>
            <a:chExt cx="219996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87716A6-8AF9-28E0-5CC8-E23629546B8C}"/>
                    </a:ext>
                  </a:extLst>
                </p14:cNvPr>
                <p14:cNvContentPartPr/>
                <p14:nvPr/>
              </p14:nvContentPartPr>
              <p14:xfrm>
                <a:off x="7005248" y="1305263"/>
                <a:ext cx="112680" cy="215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87716A6-8AF9-28E0-5CC8-E23629546B8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987248" y="1287263"/>
                  <a:ext cx="148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0679BB6-8A84-D817-66AC-98625B62CB58}"/>
                    </a:ext>
                  </a:extLst>
                </p14:cNvPr>
                <p14:cNvContentPartPr/>
                <p14:nvPr/>
              </p14:nvContentPartPr>
              <p14:xfrm>
                <a:off x="7212608" y="1292663"/>
                <a:ext cx="25920" cy="224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0679BB6-8A84-D817-66AC-98625B62CB5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94608" y="1274663"/>
                  <a:ext cx="61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3D99D2F-B1E0-AB26-6158-F5FED0D48D57}"/>
                    </a:ext>
                  </a:extLst>
                </p14:cNvPr>
                <p14:cNvContentPartPr/>
                <p14:nvPr/>
              </p14:nvContentPartPr>
              <p14:xfrm>
                <a:off x="7327088" y="1445303"/>
                <a:ext cx="100800" cy="75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3D99D2F-B1E0-AB26-6158-F5FED0D48D5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09088" y="1427663"/>
                  <a:ext cx="136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A9F890B-D9B2-DEE4-3845-75E6EE2D2E75}"/>
                    </a:ext>
                  </a:extLst>
                </p14:cNvPr>
                <p14:cNvContentPartPr/>
                <p14:nvPr/>
              </p14:nvContentPartPr>
              <p14:xfrm>
                <a:off x="7665128" y="1359623"/>
                <a:ext cx="14940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A9F890B-D9B2-DEE4-3845-75E6EE2D2E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47488" y="1341623"/>
                  <a:ext cx="185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4CBD917-E7EC-41D4-A0AE-73C5782B80A3}"/>
                    </a:ext>
                  </a:extLst>
                </p14:cNvPr>
                <p14:cNvContentPartPr/>
                <p14:nvPr/>
              </p14:nvContentPartPr>
              <p14:xfrm>
                <a:off x="7962128" y="1374023"/>
                <a:ext cx="122040" cy="11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4CBD917-E7EC-41D4-A0AE-73C5782B80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944488" y="1356023"/>
                  <a:ext cx="157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96D53F9-3F15-1022-787E-84DEC80B3F45}"/>
                    </a:ext>
                  </a:extLst>
                </p14:cNvPr>
                <p14:cNvContentPartPr/>
                <p14:nvPr/>
              </p14:nvContentPartPr>
              <p14:xfrm>
                <a:off x="8129168" y="1363943"/>
                <a:ext cx="46800" cy="126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96D53F9-3F15-1022-787E-84DEC80B3F4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111528" y="1345943"/>
                  <a:ext cx="82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18533AD-B7B9-82D9-76AD-8F66F33BEC1A}"/>
                    </a:ext>
                  </a:extLst>
                </p14:cNvPr>
                <p14:cNvContentPartPr/>
                <p14:nvPr/>
              </p14:nvContentPartPr>
              <p14:xfrm>
                <a:off x="8222768" y="1428023"/>
                <a:ext cx="84960" cy="69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18533AD-B7B9-82D9-76AD-8F66F33BEC1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04768" y="1410383"/>
                  <a:ext cx="120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09A4715-EA51-9ACD-58B9-F290BD74B2C0}"/>
                    </a:ext>
                  </a:extLst>
                </p14:cNvPr>
                <p14:cNvContentPartPr/>
                <p14:nvPr/>
              </p14:nvContentPartPr>
              <p14:xfrm>
                <a:off x="8305928" y="1419383"/>
                <a:ext cx="32400" cy="231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09A4715-EA51-9ACD-58B9-F290BD74B2C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287928" y="1401743"/>
                  <a:ext cx="68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517C8C9-8DF1-75A6-FEEB-15BF1AC925EB}"/>
                    </a:ext>
                  </a:extLst>
                </p14:cNvPr>
                <p14:cNvContentPartPr/>
                <p14:nvPr/>
              </p14:nvContentPartPr>
              <p14:xfrm>
                <a:off x="8387288" y="1393823"/>
                <a:ext cx="128880" cy="11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517C8C9-8DF1-75A6-FEEB-15BF1AC925E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69648" y="1375823"/>
                  <a:ext cx="164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CBAB9C7-AC69-37E7-B85E-CACA921F2940}"/>
                    </a:ext>
                  </a:extLst>
                </p14:cNvPr>
                <p14:cNvContentPartPr/>
                <p14:nvPr/>
              </p14:nvContentPartPr>
              <p14:xfrm>
                <a:off x="8539928" y="1438463"/>
                <a:ext cx="16200" cy="245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CBAB9C7-AC69-37E7-B85E-CACA921F29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521928" y="1420463"/>
                  <a:ext cx="51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9C22265-2909-F534-9DA2-BD9C5F941C9C}"/>
                    </a:ext>
                  </a:extLst>
                </p14:cNvPr>
                <p14:cNvContentPartPr/>
                <p14:nvPr/>
              </p14:nvContentPartPr>
              <p14:xfrm>
                <a:off x="8555768" y="1431623"/>
                <a:ext cx="72720" cy="99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9C22265-2909-F534-9DA2-BD9C5F941C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538128" y="1413623"/>
                  <a:ext cx="108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1436FD-73BA-07D5-AE27-151EEF8F9558}"/>
                    </a:ext>
                  </a:extLst>
                </p14:cNvPr>
                <p14:cNvContentPartPr/>
                <p14:nvPr/>
              </p14:nvContentPartPr>
              <p14:xfrm>
                <a:off x="8689328" y="1178543"/>
                <a:ext cx="37080" cy="302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1436FD-73BA-07D5-AE27-151EEF8F95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671328" y="1160903"/>
                  <a:ext cx="727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762173-E28E-59AC-D4CC-ABC97E9099A6}"/>
                    </a:ext>
                  </a:extLst>
                </p14:cNvPr>
                <p14:cNvContentPartPr/>
                <p14:nvPr/>
              </p14:nvContentPartPr>
              <p14:xfrm>
                <a:off x="8649368" y="1396703"/>
                <a:ext cx="236520" cy="82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762173-E28E-59AC-D4CC-ABC97E9099A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631368" y="1379063"/>
                  <a:ext cx="272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6B16F09-E1BB-CC99-513B-4DABA3242FAD}"/>
                    </a:ext>
                  </a:extLst>
                </p14:cNvPr>
                <p14:cNvContentPartPr/>
                <p14:nvPr/>
              </p14:nvContentPartPr>
              <p14:xfrm>
                <a:off x="8940968" y="1176023"/>
                <a:ext cx="24840" cy="290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6B16F09-E1BB-CC99-513B-4DABA3242FA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23328" y="1158023"/>
                  <a:ext cx="60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1BFC856-C639-EE37-6586-52B6FA85A979}"/>
                    </a:ext>
                  </a:extLst>
                </p14:cNvPr>
                <p14:cNvContentPartPr/>
                <p14:nvPr/>
              </p14:nvContentPartPr>
              <p14:xfrm>
                <a:off x="8853128" y="1369703"/>
                <a:ext cx="193320" cy="37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1BFC856-C639-EE37-6586-52B6FA85A97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35128" y="1352063"/>
                  <a:ext cx="228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BE7DAB-A11E-0D10-C8B2-78ADCC923BC8}"/>
                    </a:ext>
                  </a:extLst>
                </p14:cNvPr>
                <p14:cNvContentPartPr/>
                <p14:nvPr/>
              </p14:nvContentPartPr>
              <p14:xfrm>
                <a:off x="9033848" y="1385543"/>
                <a:ext cx="171360" cy="10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BE7DAB-A11E-0D10-C8B2-78ADCC923BC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15848" y="1367543"/>
                  <a:ext cx="207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7C026EF-5EE7-675E-E887-88725D0AE7BF}"/>
                    </a:ext>
                  </a:extLst>
                </p14:cNvPr>
                <p14:cNvContentPartPr/>
                <p14:nvPr/>
              </p14:nvContentPartPr>
              <p14:xfrm>
                <a:off x="7491968" y="1390943"/>
                <a:ext cx="111600" cy="1152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7C026EF-5EE7-675E-E887-88725D0AE7B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73968" y="1372943"/>
                  <a:ext cx="147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3666A1A-3DEE-08B5-4EA6-CB52342201CF}"/>
                    </a:ext>
                  </a:extLst>
                </p14:cNvPr>
                <p14:cNvContentPartPr/>
                <p14:nvPr/>
              </p14:nvContentPartPr>
              <p14:xfrm>
                <a:off x="7708328" y="1234703"/>
                <a:ext cx="40320" cy="301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3666A1A-3DEE-08B5-4EA6-CB52342201C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90688" y="1216703"/>
                  <a:ext cx="75960" cy="33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3361F1C-21C4-8E09-0609-20CBCBF2D9CA}"/>
                  </a:ext>
                </a:extLst>
              </p14:cNvPr>
              <p14:cNvContentPartPr/>
              <p14:nvPr/>
            </p14:nvContentPartPr>
            <p14:xfrm>
              <a:off x="9327968" y="1241183"/>
              <a:ext cx="46440" cy="601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3361F1C-21C4-8E09-0609-20CBCBF2D9C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309968" y="1223183"/>
                <a:ext cx="820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87E4E39E-0FFD-A636-FD16-1482F8F130E7}"/>
                  </a:ext>
                </a:extLst>
              </p14:cNvPr>
              <p14:cNvContentPartPr/>
              <p14:nvPr/>
            </p14:nvContentPartPr>
            <p14:xfrm>
              <a:off x="9371528" y="1442063"/>
              <a:ext cx="30600" cy="241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87E4E39E-0FFD-A636-FD16-1482F8F130E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353888" y="1424063"/>
                <a:ext cx="662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8C34BF8-AE5E-36FE-4010-00738F494388}"/>
              </a:ext>
            </a:extLst>
          </p:cNvPr>
          <p:cNvGrpSpPr/>
          <p:nvPr/>
        </p:nvGrpSpPr>
        <p:grpSpPr>
          <a:xfrm>
            <a:off x="9692288" y="1258463"/>
            <a:ext cx="854640" cy="355680"/>
            <a:chOff x="9692288" y="1258463"/>
            <a:chExt cx="854640" cy="3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D12756E-1C26-DC53-5E50-94FFACF9CC2F}"/>
                    </a:ext>
                  </a:extLst>
                </p14:cNvPr>
                <p14:cNvContentPartPr/>
                <p14:nvPr/>
              </p14:nvContentPartPr>
              <p14:xfrm>
                <a:off x="9692288" y="1268183"/>
                <a:ext cx="164160" cy="149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D12756E-1C26-DC53-5E50-94FFACF9CC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74648" y="1250543"/>
                  <a:ext cx="199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0BC927-A205-F54C-F692-BCE48441FACE}"/>
                    </a:ext>
                  </a:extLst>
                </p14:cNvPr>
                <p14:cNvContentPartPr/>
                <p14:nvPr/>
              </p14:nvContentPartPr>
              <p14:xfrm>
                <a:off x="9886688" y="1258463"/>
                <a:ext cx="58320" cy="355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0BC927-A205-F54C-F692-BCE48441FAC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869048" y="1240823"/>
                  <a:ext cx="93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E7E2EEA-32A6-3ACB-E732-4253D0D7D3EE}"/>
                    </a:ext>
                  </a:extLst>
                </p14:cNvPr>
                <p14:cNvContentPartPr/>
                <p14:nvPr/>
              </p14:nvContentPartPr>
              <p14:xfrm>
                <a:off x="10067768" y="1338383"/>
                <a:ext cx="147960" cy="111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E7E2EEA-32A6-3ACB-E732-4253D0D7D3E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49768" y="1320743"/>
                  <a:ext cx="183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CAF64A5-5C2C-EC3A-D71D-CB7A13B1F4B1}"/>
                    </a:ext>
                  </a:extLst>
                </p14:cNvPr>
                <p14:cNvContentPartPr/>
                <p14:nvPr/>
              </p14:nvContentPartPr>
              <p14:xfrm>
                <a:off x="10053368" y="1459343"/>
                <a:ext cx="218880" cy="29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CAF64A5-5C2C-EC3A-D71D-CB7A13B1F4B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35728" y="1441703"/>
                  <a:ext cx="254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477A732-C4C7-B781-BC70-4E2C3957B68C}"/>
                    </a:ext>
                  </a:extLst>
                </p14:cNvPr>
                <p14:cNvContentPartPr/>
                <p14:nvPr/>
              </p14:nvContentPartPr>
              <p14:xfrm>
                <a:off x="10331648" y="1271423"/>
                <a:ext cx="171720" cy="238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477A732-C4C7-B781-BC70-4E2C3957B68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14008" y="1253423"/>
                  <a:ext cx="207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CC4C48-307B-A528-D410-104D13EA81FB}"/>
                    </a:ext>
                  </a:extLst>
                </p14:cNvPr>
                <p14:cNvContentPartPr/>
                <p14:nvPr/>
              </p14:nvContentPartPr>
              <p14:xfrm>
                <a:off x="10308248" y="1280063"/>
                <a:ext cx="238680" cy="292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CC4C48-307B-A528-D410-104D13EA81F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290248" y="1262423"/>
                  <a:ext cx="27432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A9D395B-CCBC-1C1E-701C-EE223871A196}"/>
              </a:ext>
            </a:extLst>
          </p:cNvPr>
          <p:cNvGrpSpPr/>
          <p:nvPr/>
        </p:nvGrpSpPr>
        <p:grpSpPr>
          <a:xfrm>
            <a:off x="5101244" y="1946467"/>
            <a:ext cx="837360" cy="456120"/>
            <a:chOff x="5101244" y="1946467"/>
            <a:chExt cx="83736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012796A-0B49-4F38-BD08-9E77DF18C15B}"/>
                    </a:ext>
                  </a:extLst>
                </p14:cNvPr>
                <p14:cNvContentPartPr/>
                <p14:nvPr/>
              </p14:nvContentPartPr>
              <p14:xfrm>
                <a:off x="5101244" y="2056987"/>
                <a:ext cx="169200" cy="345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012796A-0B49-4F38-BD08-9E77DF18C15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83244" y="2038987"/>
                  <a:ext cx="20484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41BAC23-5630-0288-73D6-E1A9E6FAAF5B}"/>
                    </a:ext>
                  </a:extLst>
                </p14:cNvPr>
                <p14:cNvContentPartPr/>
                <p14:nvPr/>
              </p14:nvContentPartPr>
              <p14:xfrm>
                <a:off x="5325884" y="1946467"/>
                <a:ext cx="5400" cy="155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41BAC23-5630-0288-73D6-E1A9E6FAAF5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07884" y="1928827"/>
                  <a:ext cx="41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00C2722-1A8B-ECD5-E6D2-1B6874E289C9}"/>
                    </a:ext>
                  </a:extLst>
                </p14:cNvPr>
                <p14:cNvContentPartPr/>
                <p14:nvPr/>
              </p14:nvContentPartPr>
              <p14:xfrm>
                <a:off x="5392484" y="1980667"/>
                <a:ext cx="93960" cy="330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00C2722-1A8B-ECD5-E6D2-1B6874E289C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74484" y="1962667"/>
                  <a:ext cx="12960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5A19FBB-03A8-7044-0B9A-DBC0E0183660}"/>
                    </a:ext>
                  </a:extLst>
                </p14:cNvPr>
                <p14:cNvContentPartPr/>
                <p14:nvPr/>
              </p14:nvContentPartPr>
              <p14:xfrm>
                <a:off x="5533604" y="2049787"/>
                <a:ext cx="46440" cy="212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5A19FBB-03A8-7044-0B9A-DBC0E018366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15964" y="2032147"/>
                  <a:ext cx="82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739036F-A651-6DC9-442B-54DF2B0C0B9E}"/>
                    </a:ext>
                  </a:extLst>
                </p14:cNvPr>
                <p14:cNvContentPartPr/>
                <p14:nvPr/>
              </p14:nvContentPartPr>
              <p14:xfrm>
                <a:off x="5505884" y="2076067"/>
                <a:ext cx="110880" cy="197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739036F-A651-6DC9-442B-54DF2B0C0B9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88244" y="2058427"/>
                  <a:ext cx="146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3E1F67-C013-9CC1-87CB-4E5D9D06C3E2}"/>
                    </a:ext>
                  </a:extLst>
                </p14:cNvPr>
                <p14:cNvContentPartPr/>
                <p14:nvPr/>
              </p14:nvContentPartPr>
              <p14:xfrm>
                <a:off x="5629724" y="2026387"/>
                <a:ext cx="113040" cy="3344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3E1F67-C013-9CC1-87CB-4E5D9D06C3E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11724" y="2008387"/>
                  <a:ext cx="148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EF4AEF-9FF2-3C11-0389-2B0622F85472}"/>
                    </a:ext>
                  </a:extLst>
                </p14:cNvPr>
                <p14:cNvContentPartPr/>
                <p14:nvPr/>
              </p14:nvContentPartPr>
              <p14:xfrm>
                <a:off x="5835284" y="2106307"/>
                <a:ext cx="96480" cy="3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EF4AEF-9FF2-3C11-0389-2B0622F854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817644" y="2088667"/>
                  <a:ext cx="13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728A0AC-8001-3DE3-C00C-BE7668899EAD}"/>
                    </a:ext>
                  </a:extLst>
                </p14:cNvPr>
                <p14:cNvContentPartPr/>
                <p14:nvPr/>
              </p14:nvContentPartPr>
              <p14:xfrm>
                <a:off x="5854364" y="2202787"/>
                <a:ext cx="84240" cy="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728A0AC-8001-3DE3-C00C-BE7668899E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836364" y="2185147"/>
                  <a:ext cx="11988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175BE8B-DD41-D95B-0D0B-82F18A6047C4}"/>
              </a:ext>
            </a:extLst>
          </p:cNvPr>
          <p:cNvGrpSpPr/>
          <p:nvPr/>
        </p:nvGrpSpPr>
        <p:grpSpPr>
          <a:xfrm>
            <a:off x="6114284" y="1890667"/>
            <a:ext cx="2406600" cy="387360"/>
            <a:chOff x="6114284" y="1890667"/>
            <a:chExt cx="24066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4B501B1-57D0-C31B-413A-A52E3EC70722}"/>
                    </a:ext>
                  </a:extLst>
                </p14:cNvPr>
                <p14:cNvContentPartPr/>
                <p14:nvPr/>
              </p14:nvContentPartPr>
              <p14:xfrm>
                <a:off x="6153164" y="1928107"/>
                <a:ext cx="48600" cy="221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4B501B1-57D0-C31B-413A-A52E3EC7072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35164" y="1910467"/>
                  <a:ext cx="84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3CC70C6-6DDE-A4CE-4147-F97E09527665}"/>
                    </a:ext>
                  </a:extLst>
                </p14:cNvPr>
                <p14:cNvContentPartPr/>
                <p14:nvPr/>
              </p14:nvContentPartPr>
              <p14:xfrm>
                <a:off x="6259004" y="1959427"/>
                <a:ext cx="79200" cy="151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3CC70C6-6DDE-A4CE-4147-F97E0952766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241004" y="1941787"/>
                  <a:ext cx="114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DDBF6D0-48E4-DCD0-EC35-3F0A004EC50C}"/>
                    </a:ext>
                  </a:extLst>
                </p14:cNvPr>
                <p14:cNvContentPartPr/>
                <p14:nvPr/>
              </p14:nvContentPartPr>
              <p14:xfrm>
                <a:off x="6237764" y="1970947"/>
                <a:ext cx="100080" cy="150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DDBF6D0-48E4-DCD0-EC35-3F0A004EC50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220124" y="1952947"/>
                  <a:ext cx="135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1FD2F9C-4C13-13FF-9E36-6CA68010AFA3}"/>
                    </a:ext>
                  </a:extLst>
                </p14:cNvPr>
                <p14:cNvContentPartPr/>
                <p14:nvPr/>
              </p14:nvContentPartPr>
              <p14:xfrm>
                <a:off x="6396524" y="2051947"/>
                <a:ext cx="6336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1FD2F9C-4C13-13FF-9E36-6CA68010AFA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8524" y="2033947"/>
                  <a:ext cx="99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CA245B0-E4F4-8C53-08D9-863F67EBD48A}"/>
                    </a:ext>
                  </a:extLst>
                </p14:cNvPr>
                <p14:cNvContentPartPr/>
                <p14:nvPr/>
              </p14:nvContentPartPr>
              <p14:xfrm>
                <a:off x="6507764" y="1964467"/>
                <a:ext cx="40320" cy="150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CA245B0-E4F4-8C53-08D9-863F67EBD48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90124" y="1946827"/>
                  <a:ext cx="75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6F8B49-5C6A-79A7-4792-503EF777924D}"/>
                    </a:ext>
                  </a:extLst>
                </p14:cNvPr>
                <p14:cNvContentPartPr/>
                <p14:nvPr/>
              </p14:nvContentPartPr>
              <p14:xfrm>
                <a:off x="6565724" y="1932427"/>
                <a:ext cx="62640" cy="221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6F8B49-5C6A-79A7-4792-503EF777924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48084" y="1914787"/>
                  <a:ext cx="98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AB822F-80AE-8EBA-33FE-CB99E81B08D5}"/>
                    </a:ext>
                  </a:extLst>
                </p14:cNvPr>
                <p14:cNvContentPartPr/>
                <p14:nvPr/>
              </p14:nvContentPartPr>
              <p14:xfrm>
                <a:off x="6679484" y="1940347"/>
                <a:ext cx="57960" cy="237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AB822F-80AE-8EBA-33FE-CB99E81B08D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61484" y="1922707"/>
                  <a:ext cx="936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2E68215-A3A1-8511-534F-A727C80932DE}"/>
                    </a:ext>
                  </a:extLst>
                </p14:cNvPr>
                <p14:cNvContentPartPr/>
                <p14:nvPr/>
              </p14:nvContentPartPr>
              <p14:xfrm>
                <a:off x="6783164" y="1960507"/>
                <a:ext cx="76320" cy="182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2E68215-A3A1-8511-534F-A727C80932D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65164" y="1942867"/>
                  <a:ext cx="111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6F3C1C5-8E1F-1222-9F1C-A6965FE1CAAC}"/>
                    </a:ext>
                  </a:extLst>
                </p14:cNvPr>
                <p14:cNvContentPartPr/>
                <p14:nvPr/>
              </p14:nvContentPartPr>
              <p14:xfrm>
                <a:off x="6916004" y="2006587"/>
                <a:ext cx="101160" cy="149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6F3C1C5-8E1F-1222-9F1C-A6965FE1CAA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98004" y="1988587"/>
                  <a:ext cx="136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BC22537-CCC7-41F1-DF39-2A33FAA22BFB}"/>
                    </a:ext>
                  </a:extLst>
                </p14:cNvPr>
                <p14:cNvContentPartPr/>
                <p14:nvPr/>
              </p14:nvContentPartPr>
              <p14:xfrm>
                <a:off x="6899444" y="2019547"/>
                <a:ext cx="85320" cy="108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BC22537-CCC7-41F1-DF39-2A33FAA22BF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81804" y="2001547"/>
                  <a:ext cx="120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9B4046-0EC6-17AA-CF21-E5DE166230CC}"/>
                    </a:ext>
                  </a:extLst>
                </p14:cNvPr>
                <p14:cNvContentPartPr/>
                <p14:nvPr/>
              </p14:nvContentPartPr>
              <p14:xfrm>
                <a:off x="7053524" y="2089027"/>
                <a:ext cx="56520" cy="118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9B4046-0EC6-17AA-CF21-E5DE166230C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035524" y="2071387"/>
                  <a:ext cx="92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CB8C44B-0737-354A-549D-A3E38E7DBD0B}"/>
                    </a:ext>
                  </a:extLst>
                </p14:cNvPr>
                <p14:cNvContentPartPr/>
                <p14:nvPr/>
              </p14:nvContentPartPr>
              <p14:xfrm>
                <a:off x="7143164" y="1940707"/>
                <a:ext cx="66240" cy="185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CB8C44B-0737-354A-549D-A3E38E7DBD0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125164" y="1922707"/>
                  <a:ext cx="101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6392641-69A7-360C-E27D-D0FBD6417C23}"/>
                    </a:ext>
                  </a:extLst>
                </p14:cNvPr>
                <p14:cNvContentPartPr/>
                <p14:nvPr/>
              </p14:nvContentPartPr>
              <p14:xfrm>
                <a:off x="7218764" y="1893547"/>
                <a:ext cx="83520" cy="300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6392641-69A7-360C-E27D-D0FBD6417C2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201124" y="1875907"/>
                  <a:ext cx="1191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83D0D9E-B835-0F22-9C1C-3B4E9D017D7E}"/>
                    </a:ext>
                  </a:extLst>
                </p14:cNvPr>
                <p14:cNvContentPartPr/>
                <p14:nvPr/>
              </p14:nvContentPartPr>
              <p14:xfrm>
                <a:off x="7385804" y="2036107"/>
                <a:ext cx="95040" cy="25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83D0D9E-B835-0F22-9C1C-3B4E9D017D7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367804" y="2018467"/>
                  <a:ext cx="130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2DD4497-F31F-4952-ECD4-C9A17263E640}"/>
                    </a:ext>
                  </a:extLst>
                </p14:cNvPr>
                <p14:cNvContentPartPr/>
                <p14:nvPr/>
              </p14:nvContentPartPr>
              <p14:xfrm>
                <a:off x="7629164" y="1909387"/>
                <a:ext cx="69840" cy="215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2DD4497-F31F-4952-ECD4-C9A17263E64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11164" y="1891747"/>
                  <a:ext cx="105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B8A7DB3-3EF1-89CA-9D31-A357858522BA}"/>
                    </a:ext>
                  </a:extLst>
                </p14:cNvPr>
                <p14:cNvContentPartPr/>
                <p14:nvPr/>
              </p14:nvContentPartPr>
              <p14:xfrm>
                <a:off x="7714844" y="1964827"/>
                <a:ext cx="41040" cy="138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B8A7DB3-3EF1-89CA-9D31-A357858522B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97204" y="1947187"/>
                  <a:ext cx="76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2180415-850C-26BC-246E-F2D6804DE19A}"/>
                    </a:ext>
                  </a:extLst>
                </p14:cNvPr>
                <p14:cNvContentPartPr/>
                <p14:nvPr/>
              </p14:nvContentPartPr>
              <p14:xfrm>
                <a:off x="7714844" y="1980667"/>
                <a:ext cx="59400" cy="135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2180415-850C-26BC-246E-F2D6804DE19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97204" y="1962667"/>
                  <a:ext cx="95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671A80-1C95-B7B7-BDF6-7B87EF79C470}"/>
                    </a:ext>
                  </a:extLst>
                </p14:cNvPr>
                <p14:cNvContentPartPr/>
                <p14:nvPr/>
              </p14:nvContentPartPr>
              <p14:xfrm>
                <a:off x="7780364" y="1890667"/>
                <a:ext cx="141840" cy="86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671A80-1C95-B7B7-BDF6-7B87EF79C47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762724" y="1873027"/>
                  <a:ext cx="177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92E15A-8DBB-781E-1661-07C1AD45ED4F}"/>
                    </a:ext>
                  </a:extLst>
                </p14:cNvPr>
                <p14:cNvContentPartPr/>
                <p14:nvPr/>
              </p14:nvContentPartPr>
              <p14:xfrm>
                <a:off x="7889444" y="2074987"/>
                <a:ext cx="63000" cy="12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92E15A-8DBB-781E-1661-07C1AD45ED4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871804" y="2057347"/>
                  <a:ext cx="98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A1848C9-5890-DDC0-D4EC-3F5CB8FD3645}"/>
                    </a:ext>
                  </a:extLst>
                </p14:cNvPr>
                <p14:cNvContentPartPr/>
                <p14:nvPr/>
              </p14:nvContentPartPr>
              <p14:xfrm>
                <a:off x="8050004" y="1969147"/>
                <a:ext cx="95400" cy="146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A1848C9-5890-DDC0-D4EC-3F5CB8FD364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32364" y="1951147"/>
                  <a:ext cx="131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F37078D-B89E-3C14-C1CC-2D22924C76EC}"/>
                    </a:ext>
                  </a:extLst>
                </p14:cNvPr>
                <p14:cNvContentPartPr/>
                <p14:nvPr/>
              </p14:nvContentPartPr>
              <p14:xfrm>
                <a:off x="8013284" y="1969147"/>
                <a:ext cx="142920" cy="136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F37078D-B89E-3C14-C1CC-2D22924C76E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95644" y="1951507"/>
                  <a:ext cx="178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7DCF815-9677-1766-DAC3-54671FA19A50}"/>
                    </a:ext>
                  </a:extLst>
                </p14:cNvPr>
                <p14:cNvContentPartPr/>
                <p14:nvPr/>
              </p14:nvContentPartPr>
              <p14:xfrm>
                <a:off x="8188244" y="2020627"/>
                <a:ext cx="106200" cy="13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7DCF815-9677-1766-DAC3-54671FA19A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170604" y="2002627"/>
                  <a:ext cx="141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0D6CDD6-D7B9-7624-D557-0E4B134C6514}"/>
                    </a:ext>
                  </a:extLst>
                </p14:cNvPr>
                <p14:cNvContentPartPr/>
                <p14:nvPr/>
              </p14:nvContentPartPr>
              <p14:xfrm>
                <a:off x="8266724" y="1946827"/>
                <a:ext cx="130680" cy="160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0D6CDD6-D7B9-7624-D557-0E4B134C651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48724" y="1928827"/>
                  <a:ext cx="166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1CC8B4D-0993-131D-4D5C-3C0F551AE142}"/>
                    </a:ext>
                  </a:extLst>
                </p14:cNvPr>
                <p14:cNvContentPartPr/>
                <p14:nvPr/>
              </p14:nvContentPartPr>
              <p14:xfrm>
                <a:off x="8385524" y="1891027"/>
                <a:ext cx="135360" cy="2602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1CC8B4D-0993-131D-4D5C-3C0F551AE14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367524" y="1873027"/>
                  <a:ext cx="171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69858A7-A7B8-51F2-5BAA-1C500158C381}"/>
                    </a:ext>
                  </a:extLst>
                </p14:cNvPr>
                <p14:cNvContentPartPr/>
                <p14:nvPr/>
              </p14:nvContentPartPr>
              <p14:xfrm>
                <a:off x="6114284" y="2237347"/>
                <a:ext cx="2393640" cy="40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69858A7-A7B8-51F2-5BAA-1C500158C38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096284" y="2219707"/>
                  <a:ext cx="242928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79CA30A1-E981-E349-F234-3C15F75899C8}"/>
              </a:ext>
            </a:extLst>
          </p:cNvPr>
          <p:cNvGrpSpPr/>
          <p:nvPr/>
        </p:nvGrpSpPr>
        <p:grpSpPr>
          <a:xfrm>
            <a:off x="6837164" y="2344267"/>
            <a:ext cx="716040" cy="290160"/>
            <a:chOff x="6837164" y="2344267"/>
            <a:chExt cx="71604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D87428D-59FE-3777-7178-93BFA5D127AC}"/>
                    </a:ext>
                  </a:extLst>
                </p14:cNvPr>
                <p14:cNvContentPartPr/>
                <p14:nvPr/>
              </p14:nvContentPartPr>
              <p14:xfrm>
                <a:off x="6949124" y="2397547"/>
                <a:ext cx="108000" cy="188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D87428D-59FE-3777-7178-93BFA5D127A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31484" y="2379547"/>
                  <a:ext cx="143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B4C137A-8D62-3878-66B6-2390138BB017}"/>
                    </a:ext>
                  </a:extLst>
                </p14:cNvPr>
                <p14:cNvContentPartPr/>
                <p14:nvPr/>
              </p14:nvContentPartPr>
              <p14:xfrm>
                <a:off x="6932924" y="2395747"/>
                <a:ext cx="136080" cy="172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B4C137A-8D62-3878-66B6-2390138BB01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914924" y="2378107"/>
                  <a:ext cx="171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3BDD693-5616-9889-2491-B309764A8CA7}"/>
                    </a:ext>
                  </a:extLst>
                </p14:cNvPr>
                <p14:cNvContentPartPr/>
                <p14:nvPr/>
              </p14:nvContentPartPr>
              <p14:xfrm>
                <a:off x="7117964" y="2494387"/>
                <a:ext cx="102960" cy="24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3BDD693-5616-9889-2491-B309764A8CA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00324" y="2476387"/>
                  <a:ext cx="138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EB9BAB4-669F-340F-EC04-C0A16D508A9B}"/>
                    </a:ext>
                  </a:extLst>
                </p14:cNvPr>
                <p14:cNvContentPartPr/>
                <p14:nvPr/>
              </p14:nvContentPartPr>
              <p14:xfrm>
                <a:off x="7292924" y="2409787"/>
                <a:ext cx="24120" cy="1576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EB9BAB4-669F-340F-EC04-C0A16D508A9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274924" y="2392147"/>
                  <a:ext cx="59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D44F66E-94F3-4043-F342-C776DB9B4D8B}"/>
                    </a:ext>
                  </a:extLst>
                </p14:cNvPr>
                <p14:cNvContentPartPr/>
                <p14:nvPr/>
              </p14:nvContentPartPr>
              <p14:xfrm>
                <a:off x="7334324" y="2388907"/>
                <a:ext cx="112680" cy="201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D44F66E-94F3-4043-F342-C776DB9B4D8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16684" y="2370907"/>
                  <a:ext cx="148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56B6646-CD82-706F-3918-E8ABD862CAD7}"/>
                    </a:ext>
                  </a:extLst>
                </p14:cNvPr>
                <p14:cNvContentPartPr/>
                <p14:nvPr/>
              </p14:nvContentPartPr>
              <p14:xfrm>
                <a:off x="6837164" y="2364427"/>
                <a:ext cx="41760" cy="270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56B6646-CD82-706F-3918-E8ABD862CAD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819164" y="2346427"/>
                  <a:ext cx="77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B3FF5BA-45F7-7848-59BE-E736E3131CBA}"/>
                    </a:ext>
                  </a:extLst>
                </p14:cNvPr>
                <p14:cNvContentPartPr/>
                <p14:nvPr/>
              </p14:nvContentPartPr>
              <p14:xfrm>
                <a:off x="7489844" y="2344267"/>
                <a:ext cx="63360" cy="70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B3FF5BA-45F7-7848-59BE-E736E3131C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471844" y="2326627"/>
                  <a:ext cx="990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A03732E7-A4A8-72C3-C68C-518051B0A519}"/>
              </a:ext>
            </a:extLst>
          </p:cNvPr>
          <p:cNvGrpSpPr/>
          <p:nvPr/>
        </p:nvGrpSpPr>
        <p:grpSpPr>
          <a:xfrm>
            <a:off x="6363044" y="1578187"/>
            <a:ext cx="1913760" cy="244080"/>
            <a:chOff x="6363044" y="1578187"/>
            <a:chExt cx="19137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5778490-BD9D-50E9-6121-268D579111E6}"/>
                    </a:ext>
                  </a:extLst>
                </p14:cNvPr>
                <p14:cNvContentPartPr/>
                <p14:nvPr/>
              </p14:nvContentPartPr>
              <p14:xfrm>
                <a:off x="6363044" y="1698067"/>
                <a:ext cx="78840" cy="975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5778490-BD9D-50E9-6121-268D579111E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345404" y="1680067"/>
                  <a:ext cx="114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A6731EB-6796-2396-6ABF-8D7F91C892B1}"/>
                    </a:ext>
                  </a:extLst>
                </p14:cNvPr>
                <p14:cNvContentPartPr/>
                <p14:nvPr/>
              </p14:nvContentPartPr>
              <p14:xfrm>
                <a:off x="6484724" y="1705627"/>
                <a:ext cx="92160" cy="112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A6731EB-6796-2396-6ABF-8D7F91C892B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67084" y="1687627"/>
                  <a:ext cx="127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579AE42-23AD-1333-0D1C-F970494EC129}"/>
                    </a:ext>
                  </a:extLst>
                </p14:cNvPr>
                <p14:cNvContentPartPr/>
                <p14:nvPr/>
              </p14:nvContentPartPr>
              <p14:xfrm>
                <a:off x="6478964" y="1705627"/>
                <a:ext cx="114120" cy="112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579AE42-23AD-1333-0D1C-F970494EC12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460964" y="1687627"/>
                  <a:ext cx="149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41FAC8D-8BF2-149B-C64F-B7002623F577}"/>
                    </a:ext>
                  </a:extLst>
                </p14:cNvPr>
                <p14:cNvContentPartPr/>
                <p14:nvPr/>
              </p14:nvContentPartPr>
              <p14:xfrm>
                <a:off x="6563924" y="1578187"/>
                <a:ext cx="72000" cy="106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41FAC8D-8BF2-149B-C64F-B7002623F57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545924" y="1560187"/>
                  <a:ext cx="107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82A6F11-73D0-5E02-1A73-3807DF454063}"/>
                    </a:ext>
                  </a:extLst>
                </p14:cNvPr>
                <p14:cNvContentPartPr/>
                <p14:nvPr/>
              </p14:nvContentPartPr>
              <p14:xfrm>
                <a:off x="6691004" y="1743787"/>
                <a:ext cx="78480" cy="4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82A6F11-73D0-5E02-1A73-3807DF45406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673364" y="1726147"/>
                  <a:ext cx="114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7AE4DD6-8808-64BE-FAF8-5AB01D02D0DB}"/>
                    </a:ext>
                  </a:extLst>
                </p14:cNvPr>
                <p14:cNvContentPartPr/>
                <p14:nvPr/>
              </p14:nvContentPartPr>
              <p14:xfrm>
                <a:off x="6790364" y="1643347"/>
                <a:ext cx="86400" cy="143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7AE4DD6-8808-64BE-FAF8-5AB01D02D0D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772724" y="1625347"/>
                  <a:ext cx="122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163D243-F1F2-08A3-A199-79D24A2C6F86}"/>
                    </a:ext>
                  </a:extLst>
                </p14:cNvPr>
                <p14:cNvContentPartPr/>
                <p14:nvPr/>
              </p14:nvContentPartPr>
              <p14:xfrm>
                <a:off x="6917084" y="1706707"/>
                <a:ext cx="88560" cy="9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163D243-F1F2-08A3-A199-79D24A2C6F8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899444" y="1688707"/>
                  <a:ext cx="124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BCD32E8-725C-6ABF-EB7E-793505212942}"/>
                    </a:ext>
                  </a:extLst>
                </p14:cNvPr>
                <p14:cNvContentPartPr/>
                <p14:nvPr/>
              </p14:nvContentPartPr>
              <p14:xfrm>
                <a:off x="6904484" y="1708147"/>
                <a:ext cx="91800" cy="79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BCD32E8-725C-6ABF-EB7E-79350521294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886484" y="1690507"/>
                  <a:ext cx="127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8981D2F-8CA9-7BC9-2A59-1A1408D0BC79}"/>
                    </a:ext>
                  </a:extLst>
                </p14:cNvPr>
                <p14:cNvContentPartPr/>
                <p14:nvPr/>
              </p14:nvContentPartPr>
              <p14:xfrm>
                <a:off x="7093124" y="1749187"/>
                <a:ext cx="121320" cy="6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8981D2F-8CA9-7BC9-2A59-1A1408D0BC7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075124" y="1731547"/>
                  <a:ext cx="156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C3A23D8-BFE2-5D3B-5606-D5D3479BEF87}"/>
                    </a:ext>
                  </a:extLst>
                </p14:cNvPr>
                <p14:cNvContentPartPr/>
                <p14:nvPr/>
              </p14:nvContentPartPr>
              <p14:xfrm>
                <a:off x="7147484" y="1682947"/>
                <a:ext cx="39600" cy="1378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C3A23D8-BFE2-5D3B-5606-D5D3479BEF8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129844" y="1665307"/>
                  <a:ext cx="75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D02EA9-EBEB-6106-EE93-0B88DEF8DF13}"/>
                    </a:ext>
                  </a:extLst>
                </p14:cNvPr>
                <p14:cNvContentPartPr/>
                <p14:nvPr/>
              </p14:nvContentPartPr>
              <p14:xfrm>
                <a:off x="7323164" y="1732627"/>
                <a:ext cx="114120" cy="6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D02EA9-EBEB-6106-EE93-0B88DEF8DF1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5164" y="1714627"/>
                  <a:ext cx="149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E150783-7C6C-2B6A-1961-FD69E18A2340}"/>
                    </a:ext>
                  </a:extLst>
                </p14:cNvPr>
                <p14:cNvContentPartPr/>
                <p14:nvPr/>
              </p14:nvContentPartPr>
              <p14:xfrm>
                <a:off x="7254044" y="1672507"/>
                <a:ext cx="23040" cy="149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E150783-7C6C-2B6A-1961-FD69E18A234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236044" y="1654867"/>
                  <a:ext cx="58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5E0CEEB-3963-EA4A-2D3F-7090D3F13FED}"/>
                    </a:ext>
                  </a:extLst>
                </p14:cNvPr>
                <p14:cNvContentPartPr/>
                <p14:nvPr/>
              </p14:nvContentPartPr>
              <p14:xfrm>
                <a:off x="7522244" y="1684027"/>
                <a:ext cx="63000" cy="101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5E0CEEB-3963-EA4A-2D3F-7090D3F13FE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04604" y="1666027"/>
                  <a:ext cx="98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B33F198-C92B-3D6F-20D5-4F6A4DB6C243}"/>
                    </a:ext>
                  </a:extLst>
                </p14:cNvPr>
                <p14:cNvContentPartPr/>
                <p14:nvPr/>
              </p14:nvContentPartPr>
              <p14:xfrm>
                <a:off x="7509284" y="1690867"/>
                <a:ext cx="91440" cy="78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B33F198-C92B-3D6F-20D5-4F6A4DB6C24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91644" y="1673227"/>
                  <a:ext cx="127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92AE97D-A6C7-82B4-25D5-79C2FE811C7F}"/>
                    </a:ext>
                  </a:extLst>
                </p14:cNvPr>
                <p14:cNvContentPartPr/>
                <p14:nvPr/>
              </p14:nvContentPartPr>
              <p14:xfrm>
                <a:off x="7628084" y="1602307"/>
                <a:ext cx="78840" cy="117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92AE97D-A6C7-82B4-25D5-79C2FE811C7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610444" y="1584307"/>
                  <a:ext cx="114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C71FFE8-EC68-26A3-42C9-8CCAF91B0174}"/>
                    </a:ext>
                  </a:extLst>
                </p14:cNvPr>
                <p14:cNvContentPartPr/>
                <p14:nvPr/>
              </p14:nvContentPartPr>
              <p14:xfrm>
                <a:off x="7770644" y="1728307"/>
                <a:ext cx="96840" cy="9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C71FFE8-EC68-26A3-42C9-8CCAF91B01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53004" y="1710307"/>
                  <a:ext cx="132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00AE1BF-A744-D731-8A04-FDE36292A79B}"/>
                    </a:ext>
                  </a:extLst>
                </p14:cNvPr>
                <p14:cNvContentPartPr/>
                <p14:nvPr/>
              </p14:nvContentPartPr>
              <p14:xfrm>
                <a:off x="7805204" y="1695187"/>
                <a:ext cx="39960" cy="75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00AE1BF-A744-D731-8A04-FDE36292A79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87564" y="1677547"/>
                  <a:ext cx="75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43C8BAB-9A00-5ED4-E778-3461964CA874}"/>
                    </a:ext>
                  </a:extLst>
                </p14:cNvPr>
                <p14:cNvContentPartPr/>
                <p14:nvPr/>
              </p14:nvContentPartPr>
              <p14:xfrm>
                <a:off x="7952444" y="1668187"/>
                <a:ext cx="62640" cy="1029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43C8BAB-9A00-5ED4-E778-3461964CA8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934804" y="1650547"/>
                  <a:ext cx="98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434D9D7-101C-0082-633A-7D0223D75238}"/>
                    </a:ext>
                  </a:extLst>
                </p14:cNvPr>
                <p14:cNvContentPartPr/>
                <p14:nvPr/>
              </p14:nvContentPartPr>
              <p14:xfrm>
                <a:off x="7940924" y="1661347"/>
                <a:ext cx="90720" cy="105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434D9D7-101C-0082-633A-7D0223D7523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23284" y="1643347"/>
                  <a:ext cx="126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DB9C5CB-EE1B-ADB8-9887-DBB1DE8EB541}"/>
                    </a:ext>
                  </a:extLst>
                </p14:cNvPr>
                <p14:cNvContentPartPr/>
                <p14:nvPr/>
              </p14:nvContentPartPr>
              <p14:xfrm>
                <a:off x="8092124" y="1721107"/>
                <a:ext cx="75600" cy="5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DB9C5CB-EE1B-ADB8-9887-DBB1DE8EB54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74484" y="1703467"/>
                  <a:ext cx="111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CBA32F5-4711-0661-BD9A-A87FCC81093E}"/>
                    </a:ext>
                  </a:extLst>
                </p14:cNvPr>
                <p14:cNvContentPartPr/>
                <p14:nvPr/>
              </p14:nvContentPartPr>
              <p14:xfrm>
                <a:off x="8119124" y="1661347"/>
                <a:ext cx="42120" cy="115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CBA32F5-4711-0661-BD9A-A87FCC81093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101484" y="1643347"/>
                  <a:ext cx="77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FEF1AF1-C714-121F-A7FC-52FA9DA27382}"/>
                    </a:ext>
                  </a:extLst>
                </p14:cNvPr>
                <p14:cNvContentPartPr/>
                <p14:nvPr/>
              </p14:nvContentPartPr>
              <p14:xfrm>
                <a:off x="8170604" y="1655227"/>
                <a:ext cx="106200" cy="123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FEF1AF1-C714-121F-A7FC-52FA9DA2738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52604" y="1637587"/>
                  <a:ext cx="14184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FF71186-1F72-F1C9-DAFC-6A27E71C7623}"/>
                  </a:ext>
                </a:extLst>
              </p14:cNvPr>
              <p14:cNvContentPartPr/>
              <p14:nvPr/>
            </p14:nvContentPartPr>
            <p14:xfrm>
              <a:off x="8681804" y="2123227"/>
              <a:ext cx="127800" cy="306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FF71186-1F72-F1C9-DAFC-6A27E71C7623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663804" y="2105227"/>
                <a:ext cx="1634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2020709-359B-7076-3C77-70CA7DBF0A37}"/>
                  </a:ext>
                </a:extLst>
              </p14:cNvPr>
              <p14:cNvContentPartPr/>
              <p14:nvPr/>
            </p14:nvContentPartPr>
            <p14:xfrm>
              <a:off x="8652284" y="2288827"/>
              <a:ext cx="131760" cy="176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2020709-359B-7076-3C77-70CA7DBF0A37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8634644" y="2271187"/>
                <a:ext cx="16740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E0A49AC-8674-EDCF-0A7B-C91E6BDFE7D1}"/>
              </a:ext>
            </a:extLst>
          </p:cNvPr>
          <p:cNvGrpSpPr/>
          <p:nvPr/>
        </p:nvGrpSpPr>
        <p:grpSpPr>
          <a:xfrm>
            <a:off x="9008324" y="1764307"/>
            <a:ext cx="1499400" cy="790200"/>
            <a:chOff x="9008324" y="1764307"/>
            <a:chExt cx="149940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3B2100F-AF4B-C2AC-738E-E0C9A3AAA99F}"/>
                    </a:ext>
                  </a:extLst>
                </p14:cNvPr>
                <p14:cNvContentPartPr/>
                <p14:nvPr/>
              </p14:nvContentPartPr>
              <p14:xfrm>
                <a:off x="9008324" y="2124667"/>
                <a:ext cx="1499400" cy="8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3B2100F-AF4B-C2AC-738E-E0C9A3AAA99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990324" y="2107027"/>
                  <a:ext cx="15350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56E0DE1-452F-CDA1-946E-E275BF67113F}"/>
                    </a:ext>
                  </a:extLst>
                </p14:cNvPr>
                <p14:cNvContentPartPr/>
                <p14:nvPr/>
              </p14:nvContentPartPr>
              <p14:xfrm>
                <a:off x="9238724" y="1926667"/>
                <a:ext cx="101160" cy="213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56E0DE1-452F-CDA1-946E-E275BF67113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220724" y="1908667"/>
                  <a:ext cx="1368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C8E4235-8DCC-93D6-EA37-7F3C2A817FA5}"/>
                    </a:ext>
                  </a:extLst>
                </p14:cNvPr>
                <p14:cNvContentPartPr/>
                <p14:nvPr/>
              </p14:nvContentPartPr>
              <p14:xfrm>
                <a:off x="9220724" y="1959787"/>
                <a:ext cx="147960" cy="142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C8E4235-8DCC-93D6-EA37-7F3C2A817FA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203084" y="1941787"/>
                  <a:ext cx="183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591B706-F038-277E-0E93-CE3940F4D882}"/>
                    </a:ext>
                  </a:extLst>
                </p14:cNvPr>
                <p14:cNvContentPartPr/>
                <p14:nvPr/>
              </p14:nvContentPartPr>
              <p14:xfrm>
                <a:off x="9360044" y="1764307"/>
                <a:ext cx="170640" cy="156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591B706-F038-277E-0E93-CE3940F4D88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9342044" y="1746307"/>
                  <a:ext cx="206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74E51E4-F736-226D-AEF7-C8F410EEA5D5}"/>
                    </a:ext>
                  </a:extLst>
                </p14:cNvPr>
                <p14:cNvContentPartPr/>
                <p14:nvPr/>
              </p14:nvContentPartPr>
              <p14:xfrm>
                <a:off x="9541484" y="2024227"/>
                <a:ext cx="183600" cy="25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74E51E4-F736-226D-AEF7-C8F410EEA5D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523484" y="2006227"/>
                  <a:ext cx="2192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E05D370-2489-168C-A903-B979AA47519C}"/>
                    </a:ext>
                  </a:extLst>
                </p14:cNvPr>
                <p14:cNvContentPartPr/>
                <p14:nvPr/>
              </p14:nvContentPartPr>
              <p14:xfrm>
                <a:off x="9748484" y="1873027"/>
                <a:ext cx="194760" cy="181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E05D370-2489-168C-A903-B979AA47519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730484" y="1855027"/>
                  <a:ext cx="230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A72EB4C-460E-D106-96D3-94ED9E9F3E9A}"/>
                    </a:ext>
                  </a:extLst>
                </p14:cNvPr>
                <p14:cNvContentPartPr/>
                <p14:nvPr/>
              </p14:nvContentPartPr>
              <p14:xfrm>
                <a:off x="10000484" y="1940707"/>
                <a:ext cx="87120" cy="95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A72EB4C-460E-D106-96D3-94ED9E9F3E9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982844" y="1923067"/>
                  <a:ext cx="12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FE88F87-A810-01BA-A684-28503D8CAC6B}"/>
                    </a:ext>
                  </a:extLst>
                </p14:cNvPr>
                <p14:cNvContentPartPr/>
                <p14:nvPr/>
              </p14:nvContentPartPr>
              <p14:xfrm>
                <a:off x="9977804" y="1906507"/>
                <a:ext cx="138600" cy="164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FE88F87-A810-01BA-A684-28503D8CAC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960164" y="1888867"/>
                  <a:ext cx="17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491D0F9-FF96-C300-30CC-DBF7632BA9B6}"/>
                    </a:ext>
                  </a:extLst>
                </p14:cNvPr>
                <p14:cNvContentPartPr/>
                <p14:nvPr/>
              </p14:nvContentPartPr>
              <p14:xfrm>
                <a:off x="10236644" y="1849267"/>
                <a:ext cx="59760" cy="1915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491D0F9-FF96-C300-30CC-DBF7632BA9B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218644" y="1831627"/>
                  <a:ext cx="95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59786D0-0D9C-EADD-8345-AF5B8BD0EB1C}"/>
                    </a:ext>
                  </a:extLst>
                </p14:cNvPr>
                <p14:cNvContentPartPr/>
                <p14:nvPr/>
              </p14:nvContentPartPr>
              <p14:xfrm>
                <a:off x="10185164" y="1963747"/>
                <a:ext cx="128520" cy="12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59786D0-0D9C-EADD-8345-AF5B8BD0EB1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67524" y="1946107"/>
                  <a:ext cx="164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5FFEE24-646F-ADE6-32AC-32BF528DE670}"/>
                    </a:ext>
                  </a:extLst>
                </p14:cNvPr>
                <p14:cNvContentPartPr/>
                <p14:nvPr/>
              </p14:nvContentPartPr>
              <p14:xfrm>
                <a:off x="10366244" y="1791307"/>
                <a:ext cx="129240" cy="209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5FFEE24-646F-ADE6-32AC-32BF528DE67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48244" y="1773307"/>
                  <a:ext cx="164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E2A646E-43AA-0809-A7E1-E7E87C1DDA5F}"/>
                    </a:ext>
                  </a:extLst>
                </p14:cNvPr>
                <p14:cNvContentPartPr/>
                <p14:nvPr/>
              </p14:nvContentPartPr>
              <p14:xfrm>
                <a:off x="9364004" y="2299267"/>
                <a:ext cx="96120" cy="255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E2A646E-43AA-0809-A7E1-E7E87C1DDA5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346004" y="2281627"/>
                  <a:ext cx="1317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7CFBD9A-7D9E-0EF8-CCE7-6B6641CAA91B}"/>
                    </a:ext>
                  </a:extLst>
                </p14:cNvPr>
                <p14:cNvContentPartPr/>
                <p14:nvPr/>
              </p14:nvContentPartPr>
              <p14:xfrm>
                <a:off x="9506204" y="2345347"/>
                <a:ext cx="97920" cy="16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7CFBD9A-7D9E-0EF8-CCE7-6B6641CAA91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488564" y="2327347"/>
                  <a:ext cx="133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93E6759-BFD8-B4AD-8C2C-D1BF969D4815}"/>
                    </a:ext>
                  </a:extLst>
                </p14:cNvPr>
                <p14:cNvContentPartPr/>
                <p14:nvPr/>
              </p14:nvContentPartPr>
              <p14:xfrm>
                <a:off x="9484604" y="2365147"/>
                <a:ext cx="150120" cy="122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93E6759-BFD8-B4AD-8C2C-D1BF969D481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66604" y="2347147"/>
                  <a:ext cx="185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AD10B5-B2F7-1AAB-3D14-A121F9AC58E0}"/>
                    </a:ext>
                  </a:extLst>
                </p14:cNvPr>
                <p14:cNvContentPartPr/>
                <p14:nvPr/>
              </p14:nvContentPartPr>
              <p14:xfrm>
                <a:off x="9675044" y="2421667"/>
                <a:ext cx="111240" cy="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AD10B5-B2F7-1AAB-3D14-A121F9AC58E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657044" y="2404027"/>
                  <a:ext cx="14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22B66F4-94FF-3CD9-D751-4243F0C642D8}"/>
                    </a:ext>
                  </a:extLst>
                </p14:cNvPr>
                <p14:cNvContentPartPr/>
                <p14:nvPr/>
              </p14:nvContentPartPr>
              <p14:xfrm>
                <a:off x="9846764" y="2338507"/>
                <a:ext cx="55080" cy="146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22B66F4-94FF-3CD9-D751-4243F0C642D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828764" y="2320867"/>
                  <a:ext cx="9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91BF7B7-8DDD-23B3-0450-584A1C505059}"/>
                    </a:ext>
                  </a:extLst>
                </p14:cNvPr>
                <p14:cNvContentPartPr/>
                <p14:nvPr/>
              </p14:nvContentPartPr>
              <p14:xfrm>
                <a:off x="9915164" y="2313307"/>
                <a:ext cx="104040" cy="171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91BF7B7-8DDD-23B3-0450-584A1C50505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897524" y="2295307"/>
                  <a:ext cx="139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4BD6E98-6CE3-FB1A-D7CF-5ADF9D75C053}"/>
                    </a:ext>
                  </a:extLst>
                </p14:cNvPr>
                <p14:cNvContentPartPr/>
                <p14:nvPr/>
              </p14:nvContentPartPr>
              <p14:xfrm>
                <a:off x="10048724" y="2237707"/>
                <a:ext cx="87480" cy="1360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4BD6E98-6CE3-FB1A-D7CF-5ADF9D75C05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030724" y="2219707"/>
                  <a:ext cx="1231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A139CA46-BF3E-88FE-0FCF-72B84EE482F3}"/>
              </a:ext>
            </a:extLst>
          </p:cNvPr>
          <p:cNvGrpSpPr/>
          <p:nvPr/>
        </p:nvGrpSpPr>
        <p:grpSpPr>
          <a:xfrm>
            <a:off x="8731484" y="2772307"/>
            <a:ext cx="1017360" cy="209520"/>
            <a:chOff x="8731484" y="2772307"/>
            <a:chExt cx="101736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228265D-3985-DA4E-36AF-1CAB02EBFF57}"/>
                    </a:ext>
                  </a:extLst>
                </p14:cNvPr>
                <p14:cNvContentPartPr/>
                <p14:nvPr/>
              </p14:nvContentPartPr>
              <p14:xfrm>
                <a:off x="8731484" y="2796427"/>
                <a:ext cx="207000" cy="185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228265D-3985-DA4E-36AF-1CAB02EBFF57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13844" y="2778427"/>
                  <a:ext cx="242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929516A-8EC9-4234-698A-AC64FF7121EE}"/>
                    </a:ext>
                  </a:extLst>
                </p14:cNvPr>
                <p14:cNvContentPartPr/>
                <p14:nvPr/>
              </p14:nvContentPartPr>
              <p14:xfrm>
                <a:off x="8996084" y="2796787"/>
                <a:ext cx="19080" cy="17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929516A-8EC9-4234-698A-AC64FF7121E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78084" y="2779147"/>
                  <a:ext cx="54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6C9F548-B0D1-B74D-8B4B-3015B89F05E1}"/>
                    </a:ext>
                  </a:extLst>
                </p14:cNvPr>
                <p14:cNvContentPartPr/>
                <p14:nvPr/>
              </p14:nvContentPartPr>
              <p14:xfrm>
                <a:off x="9019484" y="2794987"/>
                <a:ext cx="134640" cy="1364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6C9F548-B0D1-B74D-8B4B-3015B89F05E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001844" y="2777347"/>
                  <a:ext cx="170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90F6930-02CD-4ECC-17A3-56CD4A3C67B4}"/>
                    </a:ext>
                  </a:extLst>
                </p14:cNvPr>
                <p14:cNvContentPartPr/>
                <p14:nvPr/>
              </p14:nvContentPartPr>
              <p14:xfrm>
                <a:off x="9323684" y="2788147"/>
                <a:ext cx="125280" cy="160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90F6930-02CD-4ECC-17A3-56CD4A3C67B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306044" y="2770147"/>
                  <a:ext cx="160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545631C-C09C-C747-0AC3-4BD5B77BA6C1}"/>
                    </a:ext>
                  </a:extLst>
                </p14:cNvPr>
                <p14:cNvContentPartPr/>
                <p14:nvPr/>
              </p14:nvContentPartPr>
              <p14:xfrm>
                <a:off x="9303884" y="2783827"/>
                <a:ext cx="147960" cy="154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545631C-C09C-C747-0AC3-4BD5B77BA6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86244" y="2766187"/>
                  <a:ext cx="183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625795D-AC18-8377-8A8F-FFFFD533C853}"/>
                    </a:ext>
                  </a:extLst>
                </p14:cNvPr>
                <p14:cNvContentPartPr/>
                <p14:nvPr/>
              </p14:nvContentPartPr>
              <p14:xfrm>
                <a:off x="9526724" y="2829547"/>
                <a:ext cx="82440" cy="3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625795D-AC18-8377-8A8F-FFFFD533C85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509084" y="2811907"/>
                  <a:ext cx="118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464434B-25F7-D5AD-FB4D-DE05C16CD628}"/>
                    </a:ext>
                  </a:extLst>
                </p14:cNvPr>
                <p14:cNvContentPartPr/>
                <p14:nvPr/>
              </p14:nvContentPartPr>
              <p14:xfrm>
                <a:off x="9526724" y="2878147"/>
                <a:ext cx="85680" cy="4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464434B-25F7-D5AD-FB4D-DE05C16CD62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509084" y="2860507"/>
                  <a:ext cx="121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59B5FF-F11F-CEC2-595E-46729B632A7F}"/>
                    </a:ext>
                  </a:extLst>
                </p14:cNvPr>
                <p14:cNvContentPartPr/>
                <p14:nvPr/>
              </p14:nvContentPartPr>
              <p14:xfrm>
                <a:off x="9700244" y="2772307"/>
                <a:ext cx="48600" cy="194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59B5FF-F11F-CEC2-595E-46729B632A7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682244" y="2754667"/>
                  <a:ext cx="842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5F21AFE-08E0-C975-C534-47B902689FBE}"/>
              </a:ext>
            </a:extLst>
          </p:cNvPr>
          <p:cNvGrpSpPr/>
          <p:nvPr/>
        </p:nvGrpSpPr>
        <p:grpSpPr>
          <a:xfrm>
            <a:off x="5900804" y="2885347"/>
            <a:ext cx="2022120" cy="359640"/>
            <a:chOff x="5900804" y="2885347"/>
            <a:chExt cx="20221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239234B-FEF9-B7A4-57A0-52383C0AD948}"/>
                    </a:ext>
                  </a:extLst>
                </p14:cNvPr>
                <p14:cNvContentPartPr/>
                <p14:nvPr/>
              </p14:nvContentPartPr>
              <p14:xfrm>
                <a:off x="5949044" y="3048067"/>
                <a:ext cx="1877040" cy="54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239234B-FEF9-B7A4-57A0-52383C0AD94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31044" y="3030067"/>
                  <a:ext cx="1912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2DC8D73-4BCD-C73F-DE29-F3205EDC52D5}"/>
                    </a:ext>
                  </a:extLst>
                </p14:cNvPr>
                <p14:cNvContentPartPr/>
                <p14:nvPr/>
              </p14:nvContentPartPr>
              <p14:xfrm>
                <a:off x="7726364" y="2885347"/>
                <a:ext cx="196560" cy="231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2DC8D73-4BCD-C73F-DE29-F3205EDC52D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708724" y="2867347"/>
                  <a:ext cx="232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33303D8-19E9-DC7A-940A-1CA3A19392A8}"/>
                    </a:ext>
                  </a:extLst>
                </p14:cNvPr>
                <p14:cNvContentPartPr/>
                <p14:nvPr/>
              </p14:nvContentPartPr>
              <p14:xfrm>
                <a:off x="5900804" y="2935387"/>
                <a:ext cx="183600" cy="2984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33303D8-19E9-DC7A-940A-1CA3A19392A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882804" y="2917747"/>
                  <a:ext cx="219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364738C-1AB2-F26F-4D4D-25DF5387EA63}"/>
                    </a:ext>
                  </a:extLst>
                </p14:cNvPr>
                <p14:cNvContentPartPr/>
                <p14:nvPr/>
              </p14:nvContentPartPr>
              <p14:xfrm>
                <a:off x="6852644" y="2979307"/>
                <a:ext cx="18360" cy="265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364738C-1AB2-F26F-4D4D-25DF5387EA6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834644" y="2961307"/>
                  <a:ext cx="5400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F68B4E42-18DC-81D8-861C-B71C3A841F7F}"/>
                  </a:ext>
                </a:extLst>
              </p14:cNvPr>
              <p14:cNvContentPartPr/>
              <p14:nvPr/>
            </p14:nvContentPartPr>
            <p14:xfrm>
              <a:off x="6860564" y="3428227"/>
              <a:ext cx="2160" cy="2048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F68B4E42-18DC-81D8-861C-B71C3A841F7F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842924" y="3410227"/>
                <a:ext cx="3780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1517FF6E-0DDA-9323-7657-140CBC316D27}"/>
              </a:ext>
            </a:extLst>
          </p:cNvPr>
          <p:cNvGrpSpPr/>
          <p:nvPr/>
        </p:nvGrpSpPr>
        <p:grpSpPr>
          <a:xfrm>
            <a:off x="6297164" y="2788867"/>
            <a:ext cx="268920" cy="206640"/>
            <a:chOff x="6297164" y="2788867"/>
            <a:chExt cx="26892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6BFC5C1-0485-3AE3-3D46-313132214272}"/>
                    </a:ext>
                  </a:extLst>
                </p14:cNvPr>
                <p14:cNvContentPartPr/>
                <p14:nvPr/>
              </p14:nvContentPartPr>
              <p14:xfrm>
                <a:off x="6412724" y="2788867"/>
                <a:ext cx="2160" cy="206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6BFC5C1-0485-3AE3-3D46-31313221427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395084" y="2770867"/>
                  <a:ext cx="37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F2E01EF-2E13-033B-36C9-E0EDFF87661E}"/>
                    </a:ext>
                  </a:extLst>
                </p14:cNvPr>
                <p14:cNvContentPartPr/>
                <p14:nvPr/>
              </p14:nvContentPartPr>
              <p14:xfrm>
                <a:off x="6297164" y="2869507"/>
                <a:ext cx="268920" cy="14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F2E01EF-2E13-033B-36C9-E0EDFF87661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279164" y="2851867"/>
                  <a:ext cx="304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C46ED2A6-96E7-94F9-4A80-34034144B09E}"/>
              </a:ext>
            </a:extLst>
          </p:cNvPr>
          <p:cNvGrpSpPr/>
          <p:nvPr/>
        </p:nvGrpSpPr>
        <p:grpSpPr>
          <a:xfrm>
            <a:off x="7207604" y="2765467"/>
            <a:ext cx="125640" cy="189000"/>
            <a:chOff x="7207604" y="2765467"/>
            <a:chExt cx="12564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B819BD6-4E87-54E0-5AFF-8E3B2322AC48}"/>
                    </a:ext>
                  </a:extLst>
                </p14:cNvPr>
                <p14:cNvContentPartPr/>
                <p14:nvPr/>
              </p14:nvContentPartPr>
              <p14:xfrm>
                <a:off x="7267004" y="2765467"/>
                <a:ext cx="16920" cy="189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B819BD6-4E87-54E0-5AFF-8E3B2322AC4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49004" y="2747467"/>
                  <a:ext cx="52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AC0C229-0689-C42B-032D-8974E542EA79}"/>
                    </a:ext>
                  </a:extLst>
                </p14:cNvPr>
                <p14:cNvContentPartPr/>
                <p14:nvPr/>
              </p14:nvContentPartPr>
              <p14:xfrm>
                <a:off x="7207604" y="2855467"/>
                <a:ext cx="125640" cy="8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AC0C229-0689-C42B-032D-8974E542EA7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189604" y="2837827"/>
                  <a:ext cx="1612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5EB1FC1-8395-B91A-4D82-F1D9031EF707}"/>
              </a:ext>
            </a:extLst>
          </p:cNvPr>
          <p:cNvGrpSpPr/>
          <p:nvPr/>
        </p:nvGrpSpPr>
        <p:grpSpPr>
          <a:xfrm>
            <a:off x="6212564" y="3210427"/>
            <a:ext cx="362520" cy="230400"/>
            <a:chOff x="6212564" y="3210427"/>
            <a:chExt cx="3625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DE9CD71-E876-E9D9-F0E4-A619292E03ED}"/>
                    </a:ext>
                  </a:extLst>
                </p14:cNvPr>
                <p14:cNvContentPartPr/>
                <p14:nvPr/>
              </p14:nvContentPartPr>
              <p14:xfrm>
                <a:off x="6223724" y="3325987"/>
                <a:ext cx="360" cy="104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DE9CD71-E876-E9D9-F0E4-A619292E03E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206084" y="3307987"/>
                  <a:ext cx="36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789C21D-186D-FBA0-3A4D-2221854AFD8C}"/>
                    </a:ext>
                  </a:extLst>
                </p14:cNvPr>
                <p14:cNvContentPartPr/>
                <p14:nvPr/>
              </p14:nvContentPartPr>
              <p14:xfrm>
                <a:off x="6212564" y="3210427"/>
                <a:ext cx="8640" cy="23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789C21D-186D-FBA0-3A4D-2221854AFD8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194564" y="3192787"/>
                  <a:ext cx="44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E6D550E-E781-40A6-9FB3-ECCD2F17C45B}"/>
                    </a:ext>
                  </a:extLst>
                </p14:cNvPr>
                <p14:cNvContentPartPr/>
                <p14:nvPr/>
              </p14:nvContentPartPr>
              <p14:xfrm>
                <a:off x="6310844" y="3322747"/>
                <a:ext cx="89280" cy="115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E6D550E-E781-40A6-9FB3-ECCD2F17C45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292844" y="3304747"/>
                  <a:ext cx="124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BEBA7B9-F7C0-D06B-ABE7-D28E72146E78}"/>
                    </a:ext>
                  </a:extLst>
                </p14:cNvPr>
                <p14:cNvContentPartPr/>
                <p14:nvPr/>
              </p14:nvContentPartPr>
              <p14:xfrm>
                <a:off x="6441884" y="3305467"/>
                <a:ext cx="133200" cy="135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BEBA7B9-F7C0-D06B-ABE7-D28E72146E7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424244" y="3287467"/>
                  <a:ext cx="1688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7EBE33D4-D65D-1F25-607A-0E83FB76C6AB}"/>
              </a:ext>
            </a:extLst>
          </p:cNvPr>
          <p:cNvGrpSpPr/>
          <p:nvPr/>
        </p:nvGrpSpPr>
        <p:grpSpPr>
          <a:xfrm>
            <a:off x="7154324" y="3166147"/>
            <a:ext cx="512640" cy="215280"/>
            <a:chOff x="7154324" y="3166147"/>
            <a:chExt cx="51264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5FFBBDE-C3E1-2428-780B-C01737DBC7DB}"/>
                    </a:ext>
                  </a:extLst>
                </p14:cNvPr>
                <p14:cNvContentPartPr/>
                <p14:nvPr/>
              </p14:nvContentPartPr>
              <p14:xfrm>
                <a:off x="7201484" y="3273427"/>
                <a:ext cx="6480" cy="107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5FFBBDE-C3E1-2428-780B-C01737DBC7D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83844" y="3255427"/>
                  <a:ext cx="4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5612280-51EB-1C0F-6074-CA19AC892733}"/>
                    </a:ext>
                  </a:extLst>
                </p14:cNvPr>
                <p14:cNvContentPartPr/>
                <p14:nvPr/>
              </p14:nvContentPartPr>
              <p14:xfrm>
                <a:off x="7154324" y="3166147"/>
                <a:ext cx="42120" cy="42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5612280-51EB-1C0F-6074-CA19AC89273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36684" y="3148507"/>
                  <a:ext cx="777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1963730-3372-0050-535C-B7329D519A32}"/>
                    </a:ext>
                  </a:extLst>
                </p14:cNvPr>
                <p14:cNvContentPartPr/>
                <p14:nvPr/>
              </p14:nvContentPartPr>
              <p14:xfrm>
                <a:off x="7284284" y="3282427"/>
                <a:ext cx="131760" cy="84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1963730-3372-0050-535C-B7329D519A3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66644" y="3264427"/>
                  <a:ext cx="167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9B937E1-8898-E4F8-D7FF-74D3A4AF4C62}"/>
                    </a:ext>
                  </a:extLst>
                </p14:cNvPr>
                <p14:cNvContentPartPr/>
                <p14:nvPr/>
              </p14:nvContentPartPr>
              <p14:xfrm>
                <a:off x="7501724" y="3271987"/>
                <a:ext cx="165240" cy="109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9B937E1-8898-E4F8-D7FF-74D3A4AF4C6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84084" y="3253987"/>
                  <a:ext cx="200880" cy="14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55C82B7B-C9D0-66BF-A465-58611EB43FCB}"/>
              </a:ext>
            </a:extLst>
          </p:cNvPr>
          <p:cNvGrpSpPr/>
          <p:nvPr/>
        </p:nvGrpSpPr>
        <p:grpSpPr>
          <a:xfrm>
            <a:off x="5182208" y="3894427"/>
            <a:ext cx="4695840" cy="970604"/>
            <a:chOff x="5182208" y="3894427"/>
            <a:chExt cx="4695840" cy="9706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40E1FF6-28CD-624F-32C3-130D9C1CC59F}"/>
                    </a:ext>
                  </a:extLst>
                </p14:cNvPr>
                <p14:cNvContentPartPr/>
                <p14:nvPr/>
              </p14:nvContentPartPr>
              <p14:xfrm>
                <a:off x="5182208" y="4246191"/>
                <a:ext cx="148680" cy="306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40E1FF6-28CD-624F-32C3-130D9C1CC59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64208" y="4228551"/>
                  <a:ext cx="1843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D66CE35-ECB7-5CC5-934B-A237F2CCDCFA}"/>
                    </a:ext>
                  </a:extLst>
                </p14:cNvPr>
                <p14:cNvContentPartPr/>
                <p14:nvPr/>
              </p14:nvContentPartPr>
              <p14:xfrm>
                <a:off x="5342408" y="4085271"/>
                <a:ext cx="3600" cy="118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D66CE35-ECB7-5CC5-934B-A237F2CCDCF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324768" y="4067631"/>
                  <a:ext cx="39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D5AB577-A3CA-F76B-C7A7-0045EB7FC35A}"/>
                    </a:ext>
                  </a:extLst>
                </p14:cNvPr>
                <p14:cNvContentPartPr/>
                <p14:nvPr/>
              </p14:nvContentPartPr>
              <p14:xfrm>
                <a:off x="5393528" y="4087071"/>
                <a:ext cx="10440" cy="1472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D5AB577-A3CA-F76B-C7A7-0045EB7FC35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375528" y="4069071"/>
                  <a:ext cx="46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CE91CA5-C0A2-26FC-145C-00A3FE949E09}"/>
                    </a:ext>
                  </a:extLst>
                </p14:cNvPr>
                <p14:cNvContentPartPr/>
                <p14:nvPr/>
              </p14:nvContentPartPr>
              <p14:xfrm>
                <a:off x="5455088" y="4126671"/>
                <a:ext cx="79200" cy="356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CE91CA5-C0A2-26FC-145C-00A3FE949E0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37088" y="4109031"/>
                  <a:ext cx="1148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6644D5E-6320-48EE-4FCD-35C3BAC1B2AC}"/>
                    </a:ext>
                  </a:extLst>
                </p14:cNvPr>
                <p14:cNvContentPartPr/>
                <p14:nvPr/>
              </p14:nvContentPartPr>
              <p14:xfrm>
                <a:off x="5565608" y="4232151"/>
                <a:ext cx="39240" cy="165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6644D5E-6320-48EE-4FCD-35C3BAC1B2A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547608" y="4214511"/>
                  <a:ext cx="748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C235919-B2FB-0A9B-A4A1-20E9227E4711}"/>
                    </a:ext>
                  </a:extLst>
                </p14:cNvPr>
                <p14:cNvContentPartPr/>
                <p14:nvPr/>
              </p14:nvContentPartPr>
              <p14:xfrm>
                <a:off x="5538608" y="4235391"/>
                <a:ext cx="127080" cy="180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C235919-B2FB-0A9B-A4A1-20E9227E471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520968" y="4217751"/>
                  <a:ext cx="162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A2BB4CF-4B8F-1997-13D6-913BD2995544}"/>
                    </a:ext>
                  </a:extLst>
                </p14:cNvPr>
                <p14:cNvContentPartPr/>
                <p14:nvPr/>
              </p14:nvContentPartPr>
              <p14:xfrm>
                <a:off x="5636528" y="4160871"/>
                <a:ext cx="114480" cy="290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A2BB4CF-4B8F-1997-13D6-913BD299554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18528" y="4142871"/>
                  <a:ext cx="15012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D09BC48-5C6E-F20A-B301-7E42F4251C4F}"/>
                    </a:ext>
                  </a:extLst>
                </p14:cNvPr>
                <p14:cNvContentPartPr/>
                <p14:nvPr/>
              </p14:nvContentPartPr>
              <p14:xfrm>
                <a:off x="5854688" y="4278231"/>
                <a:ext cx="92520" cy="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D09BC48-5C6E-F20A-B301-7E42F4251C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36688" y="4260231"/>
                  <a:ext cx="128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12DCC39-4F71-8496-7BCB-320609DEDCD2}"/>
                    </a:ext>
                  </a:extLst>
                </p14:cNvPr>
                <p14:cNvContentPartPr/>
                <p14:nvPr/>
              </p14:nvContentPartPr>
              <p14:xfrm>
                <a:off x="5895008" y="4353831"/>
                <a:ext cx="67320" cy="9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12DCC39-4F71-8496-7BCB-320609DEDCD2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77368" y="4335831"/>
                  <a:ext cx="10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1A55D41-9ED9-C61D-486F-363999749713}"/>
                    </a:ext>
                  </a:extLst>
                </p14:cNvPr>
                <p14:cNvContentPartPr/>
                <p14:nvPr/>
              </p14:nvContentPartPr>
              <p14:xfrm>
                <a:off x="6143768" y="4088511"/>
                <a:ext cx="55080" cy="24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1A55D41-9ED9-C61D-486F-36399974971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125768" y="4070871"/>
                  <a:ext cx="907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55E234B-C20E-3DA4-6399-85E54206C7A2}"/>
                    </a:ext>
                  </a:extLst>
                </p14:cNvPr>
                <p14:cNvContentPartPr/>
                <p14:nvPr/>
              </p14:nvContentPartPr>
              <p14:xfrm>
                <a:off x="6248168" y="4145391"/>
                <a:ext cx="54720" cy="141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55E234B-C20E-3DA4-6399-85E54206C7A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230528" y="4127391"/>
                  <a:ext cx="90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34A86D4-3967-356F-0EB4-7B0DC48CC513}"/>
                    </a:ext>
                  </a:extLst>
                </p14:cNvPr>
                <p14:cNvContentPartPr/>
                <p14:nvPr/>
              </p14:nvContentPartPr>
              <p14:xfrm>
                <a:off x="6220448" y="4169151"/>
                <a:ext cx="114480" cy="1335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34A86D4-3967-356F-0EB4-7B0DC48CC51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02808" y="4151511"/>
                  <a:ext cx="150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8574A99-BD82-9B9B-F37B-B4E85821C793}"/>
                    </a:ext>
                  </a:extLst>
                </p14:cNvPr>
                <p14:cNvContentPartPr/>
                <p14:nvPr/>
              </p14:nvContentPartPr>
              <p14:xfrm>
                <a:off x="6409448" y="4247991"/>
                <a:ext cx="44640" cy="219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8574A99-BD82-9B9B-F37B-B4E85821C79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91808" y="4229991"/>
                  <a:ext cx="80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CAAD61C-A637-EFA0-5C56-8B5FF8E53474}"/>
                    </a:ext>
                  </a:extLst>
                </p14:cNvPr>
                <p14:cNvContentPartPr/>
                <p14:nvPr/>
              </p14:nvContentPartPr>
              <p14:xfrm>
                <a:off x="6543368" y="4148631"/>
                <a:ext cx="29520" cy="142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CAAD61C-A637-EFA0-5C56-8B5FF8E5347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525368" y="4130631"/>
                  <a:ext cx="65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0C6B2DD-C0B8-310E-692A-22DF72A0CDFE}"/>
                    </a:ext>
                  </a:extLst>
                </p14:cNvPr>
                <p14:cNvContentPartPr/>
                <p14:nvPr/>
              </p14:nvContentPartPr>
              <p14:xfrm>
                <a:off x="6594488" y="4116951"/>
                <a:ext cx="51840" cy="198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0C6B2DD-C0B8-310E-692A-22DF72A0CDF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76848" y="4098951"/>
                  <a:ext cx="87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10E8A09-4C05-FBC2-72AA-7F485D0F739D}"/>
                    </a:ext>
                  </a:extLst>
                </p14:cNvPr>
                <p14:cNvContentPartPr/>
                <p14:nvPr/>
              </p14:nvContentPartPr>
              <p14:xfrm>
                <a:off x="6652448" y="3984831"/>
                <a:ext cx="92160" cy="115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10E8A09-4C05-FBC2-72AA-7F485D0F739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34448" y="3967191"/>
                  <a:ext cx="127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D288F48-1058-C917-147F-0A62B13E7264}"/>
                    </a:ext>
                  </a:extLst>
                </p14:cNvPr>
                <p14:cNvContentPartPr/>
                <p14:nvPr/>
              </p14:nvContentPartPr>
              <p14:xfrm>
                <a:off x="6817328" y="4051431"/>
                <a:ext cx="46080" cy="2646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D288F48-1058-C917-147F-0A62B13E726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799688" y="4033431"/>
                  <a:ext cx="81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2E9949B-68B7-C79F-ECEB-D882ADB09D4D}"/>
                    </a:ext>
                  </a:extLst>
                </p14:cNvPr>
                <p14:cNvContentPartPr/>
                <p14:nvPr/>
              </p14:nvContentPartPr>
              <p14:xfrm>
                <a:off x="6901568" y="4112991"/>
                <a:ext cx="132120" cy="173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2E9949B-68B7-C79F-ECEB-D882ADB09D4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883568" y="4095351"/>
                  <a:ext cx="167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2AE030C-284D-3AB5-AAA5-4F7606D6EB89}"/>
                    </a:ext>
                  </a:extLst>
                </p14:cNvPr>
                <p14:cNvContentPartPr/>
                <p14:nvPr/>
              </p14:nvContentPartPr>
              <p14:xfrm>
                <a:off x="7076888" y="4159791"/>
                <a:ext cx="30240" cy="127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2AE030C-284D-3AB5-AAA5-4F7606D6EB8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058888" y="4142151"/>
                  <a:ext cx="65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84B1219-A17C-4CE3-FE0E-21C043A7EB76}"/>
                    </a:ext>
                  </a:extLst>
                </p14:cNvPr>
                <p14:cNvContentPartPr/>
                <p14:nvPr/>
              </p14:nvContentPartPr>
              <p14:xfrm>
                <a:off x="7040888" y="4184991"/>
                <a:ext cx="93960" cy="1047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84B1219-A17C-4CE3-FE0E-21C043A7EB7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022888" y="4166991"/>
                  <a:ext cx="129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786718D-69C5-2542-D58F-E6D79DD707D7}"/>
                    </a:ext>
                  </a:extLst>
                </p14:cNvPr>
                <p14:cNvContentPartPr/>
                <p14:nvPr/>
              </p14:nvContentPartPr>
              <p14:xfrm>
                <a:off x="7154648" y="4208391"/>
                <a:ext cx="100440" cy="190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786718D-69C5-2542-D58F-E6D79DD707D7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37008" y="4190751"/>
                  <a:ext cx="13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E68D8D9-0DDD-30D3-F9A4-0E4181725602}"/>
                    </a:ext>
                  </a:extLst>
                </p14:cNvPr>
                <p14:cNvContentPartPr/>
                <p14:nvPr/>
              </p14:nvContentPartPr>
              <p14:xfrm>
                <a:off x="7284968" y="4115511"/>
                <a:ext cx="90000" cy="160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E68D8D9-0DDD-30D3-F9A4-0E418172560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266968" y="4097511"/>
                  <a:ext cx="1256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F2733D6-D396-BC81-0AEF-8103E01A5A01}"/>
                    </a:ext>
                  </a:extLst>
                </p14:cNvPr>
                <p14:cNvContentPartPr/>
                <p14:nvPr/>
              </p14:nvContentPartPr>
              <p14:xfrm>
                <a:off x="7373528" y="4042431"/>
                <a:ext cx="115560" cy="23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F2733D6-D396-BC81-0AEF-8103E01A5A0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55888" y="4024791"/>
                  <a:ext cx="151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D09AC5A-CBF0-19C0-5903-6C13FF162605}"/>
                    </a:ext>
                  </a:extLst>
                </p14:cNvPr>
                <p14:cNvContentPartPr/>
                <p14:nvPr/>
              </p14:nvContentPartPr>
              <p14:xfrm>
                <a:off x="7586648" y="4142511"/>
                <a:ext cx="100080" cy="1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D09AC5A-CBF0-19C0-5903-6C13FF162605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68648" y="4124871"/>
                  <a:ext cx="135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9981240-8FA3-793D-BCB4-379BC45C2864}"/>
                    </a:ext>
                  </a:extLst>
                </p14:cNvPr>
                <p14:cNvContentPartPr/>
                <p14:nvPr/>
              </p14:nvContentPartPr>
              <p14:xfrm>
                <a:off x="7795448" y="3966831"/>
                <a:ext cx="90000" cy="2930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9981240-8FA3-793D-BCB4-379BC45C286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777448" y="3949191"/>
                  <a:ext cx="1256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DFFF16E-E726-EE3F-48DC-C36F3749BCBF}"/>
                    </a:ext>
                  </a:extLst>
                </p14:cNvPr>
                <p14:cNvContentPartPr/>
                <p14:nvPr/>
              </p14:nvContentPartPr>
              <p14:xfrm>
                <a:off x="7938368" y="4062591"/>
                <a:ext cx="48600" cy="150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DFFF16E-E726-EE3F-48DC-C36F3749BCB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920728" y="4044951"/>
                  <a:ext cx="842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ED6FA2F-EE31-FE52-58FB-6292EC520089}"/>
                    </a:ext>
                  </a:extLst>
                </p14:cNvPr>
                <p14:cNvContentPartPr/>
                <p14:nvPr/>
              </p14:nvContentPartPr>
              <p14:xfrm>
                <a:off x="7902008" y="4095711"/>
                <a:ext cx="88200" cy="1101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ED6FA2F-EE31-FE52-58FB-6292EC52008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84368" y="4077711"/>
                  <a:ext cx="123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7DF4FC5-6A58-04FB-CE51-4A7532F1BECB}"/>
                    </a:ext>
                  </a:extLst>
                </p14:cNvPr>
                <p14:cNvContentPartPr/>
                <p14:nvPr/>
              </p14:nvContentPartPr>
              <p14:xfrm>
                <a:off x="8003888" y="3940191"/>
                <a:ext cx="122400" cy="150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7DF4FC5-6A58-04FB-CE51-4A7532F1BEC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86248" y="3922191"/>
                  <a:ext cx="158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765E9552-5006-D427-8D34-7A64E851512F}"/>
                    </a:ext>
                  </a:extLst>
                </p14:cNvPr>
                <p14:cNvContentPartPr/>
                <p14:nvPr/>
              </p14:nvContentPartPr>
              <p14:xfrm>
                <a:off x="8124488" y="4158351"/>
                <a:ext cx="88920" cy="7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765E9552-5006-D427-8D34-7A64E851512F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106488" y="4140351"/>
                  <a:ext cx="12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3FA7594-8548-442C-AB67-73F7062A6D15}"/>
                    </a:ext>
                  </a:extLst>
                </p14:cNvPr>
                <p14:cNvContentPartPr/>
                <p14:nvPr/>
              </p14:nvContentPartPr>
              <p14:xfrm>
                <a:off x="8230328" y="4039911"/>
                <a:ext cx="165600" cy="1713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3FA7594-8548-442C-AB67-73F7062A6D1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212328" y="4022271"/>
                  <a:ext cx="201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B68D5A5-12CE-CBCF-0F32-06D932939091}"/>
                    </a:ext>
                  </a:extLst>
                </p14:cNvPr>
                <p14:cNvContentPartPr/>
                <p14:nvPr/>
              </p14:nvContentPartPr>
              <p14:xfrm>
                <a:off x="8442368" y="4080231"/>
                <a:ext cx="103320" cy="118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B68D5A5-12CE-CBCF-0F32-06D93293909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424728" y="4062591"/>
                  <a:ext cx="138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5B8E544-BF7B-7CEE-5BD8-B904E5FCED94}"/>
                    </a:ext>
                  </a:extLst>
                </p14:cNvPr>
                <p14:cNvContentPartPr/>
                <p14:nvPr/>
              </p14:nvContentPartPr>
              <p14:xfrm>
                <a:off x="8418248" y="4093911"/>
                <a:ext cx="133920" cy="979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5B8E544-BF7B-7CEE-5BD8-B904E5FCED9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400248" y="4075911"/>
                  <a:ext cx="169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27F6690-10BC-EF10-A80E-6E9FC14556F1}"/>
                    </a:ext>
                  </a:extLst>
                </p14:cNvPr>
                <p14:cNvContentPartPr/>
                <p14:nvPr/>
              </p14:nvContentPartPr>
              <p14:xfrm>
                <a:off x="8565488" y="4116591"/>
                <a:ext cx="83880" cy="2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27F6690-10BC-EF10-A80E-6E9FC14556F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547848" y="4098951"/>
                  <a:ext cx="119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A697E58-9065-78A5-DDEF-2B265FE3DB1C}"/>
                    </a:ext>
                  </a:extLst>
                </p14:cNvPr>
                <p14:cNvContentPartPr/>
                <p14:nvPr/>
              </p14:nvContentPartPr>
              <p14:xfrm>
                <a:off x="8596448" y="4018311"/>
                <a:ext cx="45360" cy="146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A697E58-9065-78A5-DDEF-2B265FE3DB1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578808" y="4000671"/>
                  <a:ext cx="81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52EF0E6D-D63D-0824-9CC7-F7260244D338}"/>
                    </a:ext>
                  </a:extLst>
                </p14:cNvPr>
                <p14:cNvContentPartPr/>
                <p14:nvPr/>
              </p14:nvContentPartPr>
              <p14:xfrm>
                <a:off x="8679608" y="3981231"/>
                <a:ext cx="141120" cy="207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52EF0E6D-D63D-0824-9CC7-F7260244D33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661968" y="3963231"/>
                  <a:ext cx="176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4C6254D-E2D7-AFEC-27AE-9A8232C59B5F}"/>
                    </a:ext>
                  </a:extLst>
                </p14:cNvPr>
                <p14:cNvContentPartPr/>
                <p14:nvPr/>
              </p14:nvContentPartPr>
              <p14:xfrm>
                <a:off x="8859608" y="3912831"/>
                <a:ext cx="79560" cy="319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4C6254D-E2D7-AFEC-27AE-9A8232C59B5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841608" y="3895191"/>
                  <a:ext cx="1152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EC4C19D-4D6D-A4B7-1A85-D134718629B1}"/>
                    </a:ext>
                  </a:extLst>
                </p14:cNvPr>
                <p14:cNvContentPartPr/>
                <p14:nvPr/>
              </p14:nvContentPartPr>
              <p14:xfrm>
                <a:off x="9013688" y="3917871"/>
                <a:ext cx="51840" cy="2494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EC4C19D-4D6D-A4B7-1A85-D134718629B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996048" y="3899871"/>
                  <a:ext cx="87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6BF757F-BD95-4474-130D-D8FD3B7627B1}"/>
                    </a:ext>
                  </a:extLst>
                </p14:cNvPr>
                <p14:cNvContentPartPr/>
                <p14:nvPr/>
              </p14:nvContentPartPr>
              <p14:xfrm>
                <a:off x="9066968" y="3991311"/>
                <a:ext cx="167400" cy="160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6BF757F-BD95-4474-130D-D8FD3B7627B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048968" y="3973311"/>
                  <a:ext cx="203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FC82AD3-FA7A-CCC5-B90D-0F0F3D0485F5}"/>
                    </a:ext>
                  </a:extLst>
                </p14:cNvPr>
                <p14:cNvContentPartPr/>
                <p14:nvPr/>
              </p14:nvContentPartPr>
              <p14:xfrm>
                <a:off x="9196568" y="3908511"/>
                <a:ext cx="107640" cy="247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FC82AD3-FA7A-CCC5-B90D-0F0F3D0485F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178568" y="3890871"/>
                  <a:ext cx="143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E531893-F5FD-9202-B925-4D02CE129A1B}"/>
                    </a:ext>
                  </a:extLst>
                </p14:cNvPr>
                <p14:cNvContentPartPr/>
                <p14:nvPr/>
              </p14:nvContentPartPr>
              <p14:xfrm>
                <a:off x="9443888" y="3915711"/>
                <a:ext cx="71280" cy="19584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E531893-F5FD-9202-B925-4D02CE129A1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426248" y="3898071"/>
                  <a:ext cx="1069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DBB8CC7-1C6B-C346-C576-4220367998DE}"/>
                    </a:ext>
                  </a:extLst>
                </p14:cNvPr>
                <p14:cNvContentPartPr/>
                <p14:nvPr/>
              </p14:nvContentPartPr>
              <p14:xfrm>
                <a:off x="9402488" y="3918231"/>
                <a:ext cx="128520" cy="1749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DBB8CC7-1C6B-C346-C576-4220367998D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384488" y="3900591"/>
                  <a:ext cx="1641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CD305AE-36B1-408A-2A40-B4F472951103}"/>
                    </a:ext>
                  </a:extLst>
                </p14:cNvPr>
                <p14:cNvContentPartPr/>
                <p14:nvPr/>
              </p14:nvContentPartPr>
              <p14:xfrm>
                <a:off x="9591488" y="4011471"/>
                <a:ext cx="87480" cy="162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CD305AE-36B1-408A-2A40-B4F47295110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573488" y="3993471"/>
                  <a:ext cx="123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8484E2A-A9A5-D19C-4232-F7941DC95B0F}"/>
                    </a:ext>
                  </a:extLst>
                </p14:cNvPr>
                <p14:cNvContentPartPr/>
                <p14:nvPr/>
              </p14:nvContentPartPr>
              <p14:xfrm>
                <a:off x="9726488" y="3915711"/>
                <a:ext cx="45360" cy="181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8484E2A-A9A5-D19C-4232-F7941DC95B0F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708488" y="3897711"/>
                  <a:ext cx="81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D1782A1-F9F2-9C84-53E5-57A8D69DB449}"/>
                    </a:ext>
                  </a:extLst>
                </p14:cNvPr>
                <p14:cNvContentPartPr/>
                <p14:nvPr/>
              </p14:nvContentPartPr>
              <p14:xfrm>
                <a:off x="9802088" y="3895551"/>
                <a:ext cx="75960" cy="276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D1782A1-F9F2-9C84-53E5-57A8D69DB44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784088" y="3877911"/>
                  <a:ext cx="11160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E241AF8-13D9-0202-3C2B-D4821977EAD2}"/>
                    </a:ext>
                  </a:extLst>
                </p14:cNvPr>
                <p14:cNvContentPartPr/>
                <p14:nvPr/>
              </p14:nvContentPartPr>
              <p14:xfrm>
                <a:off x="6053768" y="4335471"/>
                <a:ext cx="3732120" cy="177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E241AF8-13D9-0202-3C2B-D4821977EAD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35768" y="4317831"/>
                  <a:ext cx="3767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10ACC60-4A14-0D06-222C-75F495F85C79}"/>
                    </a:ext>
                  </a:extLst>
                </p14:cNvPr>
                <p14:cNvContentPartPr/>
                <p14:nvPr/>
              </p14:nvContentPartPr>
              <p14:xfrm>
                <a:off x="7366688" y="4517631"/>
                <a:ext cx="130320" cy="347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10ACC60-4A14-0D06-222C-75F495F85C7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349048" y="4499991"/>
                  <a:ext cx="1659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E05B120A-12C3-3872-2403-B2C909961906}"/>
                    </a:ext>
                  </a:extLst>
                </p14:cNvPr>
                <p14:cNvContentPartPr/>
                <p14:nvPr/>
              </p14:nvContentPartPr>
              <p14:xfrm>
                <a:off x="7548128" y="4587471"/>
                <a:ext cx="75960" cy="2084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E05B120A-12C3-3872-2403-B2C909961906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530128" y="4569831"/>
                  <a:ext cx="111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A474CAD-4822-55F4-9530-68A33E3DE6EE}"/>
                    </a:ext>
                  </a:extLst>
                </p14:cNvPr>
                <p14:cNvContentPartPr/>
                <p14:nvPr/>
              </p14:nvContentPartPr>
              <p14:xfrm>
                <a:off x="7504928" y="4623471"/>
                <a:ext cx="153360" cy="1504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A474CAD-4822-55F4-9530-68A33E3DE6E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486928" y="4605471"/>
                  <a:ext cx="189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9580D83-6DE7-D2D5-0604-7D28F1157421}"/>
                    </a:ext>
                  </a:extLst>
                </p14:cNvPr>
                <p14:cNvContentPartPr/>
                <p14:nvPr/>
              </p14:nvContentPartPr>
              <p14:xfrm>
                <a:off x="7700768" y="4712031"/>
                <a:ext cx="101520" cy="133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9580D83-6DE7-D2D5-0604-7D28F1157421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683128" y="4694031"/>
                  <a:ext cx="137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46FAB3C-2D6C-132A-C31D-CB6341A35413}"/>
                    </a:ext>
                  </a:extLst>
                </p14:cNvPr>
                <p14:cNvContentPartPr/>
                <p14:nvPr/>
              </p14:nvContentPartPr>
              <p14:xfrm>
                <a:off x="7843328" y="4610511"/>
                <a:ext cx="66240" cy="168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46FAB3C-2D6C-132A-C31D-CB6341A35413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825688" y="4592511"/>
                  <a:ext cx="1018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89A187D-5C79-86CC-F42E-5792C53D2923}"/>
                    </a:ext>
                  </a:extLst>
                </p14:cNvPr>
                <p14:cNvContentPartPr/>
                <p14:nvPr/>
              </p14:nvContentPartPr>
              <p14:xfrm>
                <a:off x="7942688" y="4556151"/>
                <a:ext cx="82440" cy="2131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89A187D-5C79-86CC-F42E-5792C53D292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925048" y="4538511"/>
                  <a:ext cx="118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EA123A0-F4FA-44C0-C77E-F022C5C51DCB}"/>
                    </a:ext>
                  </a:extLst>
                </p14:cNvPr>
                <p14:cNvContentPartPr/>
                <p14:nvPr/>
              </p14:nvContentPartPr>
              <p14:xfrm>
                <a:off x="8087768" y="4533471"/>
                <a:ext cx="55080" cy="41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EA123A0-F4FA-44C0-C77E-F022C5C51DC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069768" y="4515831"/>
                  <a:ext cx="907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6223689-53CF-A6D9-5040-E14EAF0A1B58}"/>
                    </a:ext>
                  </a:extLst>
                </p14:cNvPr>
                <p14:cNvContentPartPr/>
                <p14:nvPr/>
              </p14:nvContentPartPr>
              <p14:xfrm>
                <a:off x="8159768" y="4550391"/>
                <a:ext cx="8640" cy="92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6223689-53CF-A6D9-5040-E14EAF0A1B5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8142128" y="4532391"/>
                  <a:ext cx="44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7DE812B-3D86-71E3-A6EE-AB575C4E9938}"/>
                    </a:ext>
                  </a:extLst>
                </p14:cNvPr>
                <p14:cNvContentPartPr/>
                <p14:nvPr/>
              </p14:nvContentPartPr>
              <p14:xfrm>
                <a:off x="9327523" y="3894427"/>
                <a:ext cx="75960" cy="275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7DE812B-3D86-71E3-A6EE-AB575C4E993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309523" y="3876427"/>
                  <a:ext cx="11160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0A69C0DD-393F-8EA7-1797-8E7DCBCE9D09}"/>
              </a:ext>
            </a:extLst>
          </p:cNvPr>
          <p:cNvGrpSpPr/>
          <p:nvPr/>
        </p:nvGrpSpPr>
        <p:grpSpPr>
          <a:xfrm>
            <a:off x="6183643" y="3644947"/>
            <a:ext cx="1971360" cy="335520"/>
            <a:chOff x="6183643" y="3644947"/>
            <a:chExt cx="197136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5E5C33B-9E23-8EB0-2445-F0C6262E4CFD}"/>
                    </a:ext>
                  </a:extLst>
                </p14:cNvPr>
                <p14:cNvContentPartPr/>
                <p14:nvPr/>
              </p14:nvContentPartPr>
              <p14:xfrm>
                <a:off x="6183643" y="3761947"/>
                <a:ext cx="69120" cy="218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5E5C33B-9E23-8EB0-2445-F0C6262E4CF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166003" y="3743947"/>
                  <a:ext cx="104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580A2F0-6370-D778-C89A-CC42A1C4B947}"/>
                    </a:ext>
                  </a:extLst>
                </p14:cNvPr>
                <p14:cNvContentPartPr/>
                <p14:nvPr/>
              </p14:nvContentPartPr>
              <p14:xfrm>
                <a:off x="6281923" y="3777067"/>
                <a:ext cx="39240" cy="1742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580A2F0-6370-D778-C89A-CC42A1C4B947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263923" y="3759427"/>
                  <a:ext cx="74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183F7A4-4DA7-6595-D8A4-23A8CA2482DD}"/>
                    </a:ext>
                  </a:extLst>
                </p14:cNvPr>
                <p14:cNvContentPartPr/>
                <p14:nvPr/>
              </p14:nvContentPartPr>
              <p14:xfrm>
                <a:off x="6262843" y="3818827"/>
                <a:ext cx="79920" cy="1101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183F7A4-4DA7-6595-D8A4-23A8CA2482D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245203" y="3800827"/>
                  <a:ext cx="115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073949F-D9BC-4FF3-0BE6-30A42FCB0DC0}"/>
                    </a:ext>
                  </a:extLst>
                </p14:cNvPr>
                <p14:cNvContentPartPr/>
                <p14:nvPr/>
              </p14:nvContentPartPr>
              <p14:xfrm>
                <a:off x="6367243" y="3888307"/>
                <a:ext cx="88560" cy="2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073949F-D9BC-4FF3-0BE6-30A42FCB0DC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349243" y="3870667"/>
                  <a:ext cx="124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3DD5C59-6A95-7DB0-F094-70EC7CCFF964}"/>
                    </a:ext>
                  </a:extLst>
                </p14:cNvPr>
                <p14:cNvContentPartPr/>
                <p14:nvPr/>
              </p14:nvContentPartPr>
              <p14:xfrm>
                <a:off x="6490723" y="3755467"/>
                <a:ext cx="29160" cy="1616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3DD5C59-6A95-7DB0-F094-70EC7CCFF96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473083" y="3737827"/>
                  <a:ext cx="648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5E7AB11-B348-64DC-F5F2-9BD1756F1114}"/>
                    </a:ext>
                  </a:extLst>
                </p14:cNvPr>
                <p14:cNvContentPartPr/>
                <p14:nvPr/>
              </p14:nvContentPartPr>
              <p14:xfrm>
                <a:off x="6526003" y="3725587"/>
                <a:ext cx="95040" cy="191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5E7AB11-B348-64DC-F5F2-9BD1756F111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6508003" y="3707947"/>
                  <a:ext cx="130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174012E-99B2-BD9B-FE34-018E2D951D9B}"/>
                    </a:ext>
                  </a:extLst>
                </p14:cNvPr>
                <p14:cNvContentPartPr/>
                <p14:nvPr/>
              </p14:nvContentPartPr>
              <p14:xfrm>
                <a:off x="6628603" y="3667267"/>
                <a:ext cx="135360" cy="2304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174012E-99B2-BD9B-FE34-018E2D951D9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610603" y="3649627"/>
                  <a:ext cx="171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91D9EFD0-ACC9-CFB0-3441-63ED701611C4}"/>
                    </a:ext>
                  </a:extLst>
                </p14:cNvPr>
                <p14:cNvContentPartPr/>
                <p14:nvPr/>
              </p14:nvContentPartPr>
              <p14:xfrm>
                <a:off x="6897163" y="3697507"/>
                <a:ext cx="58320" cy="1807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91D9EFD0-ACC9-CFB0-3441-63ED701611C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879163" y="3679867"/>
                  <a:ext cx="939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F26775E-9C5D-9B9E-B3AB-108CD740FD4D}"/>
                    </a:ext>
                  </a:extLst>
                </p14:cNvPr>
                <p14:cNvContentPartPr/>
                <p14:nvPr/>
              </p14:nvContentPartPr>
              <p14:xfrm>
                <a:off x="6990043" y="3728107"/>
                <a:ext cx="77040" cy="1292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F26775E-9C5D-9B9E-B3AB-108CD740FD4D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972043" y="3710107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8BB2AF8-6DF9-B868-9350-94756DCF2F39}"/>
                    </a:ext>
                  </a:extLst>
                </p14:cNvPr>
                <p14:cNvContentPartPr/>
                <p14:nvPr/>
              </p14:nvContentPartPr>
              <p14:xfrm>
                <a:off x="6964123" y="3730987"/>
                <a:ext cx="119160" cy="1314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8BB2AF8-6DF9-B868-9350-94756DCF2F3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946123" y="3713347"/>
                  <a:ext cx="154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75B79F9-3430-E2CD-5E1D-4F66376F37B8}"/>
                    </a:ext>
                  </a:extLst>
                </p14:cNvPr>
                <p14:cNvContentPartPr/>
                <p14:nvPr/>
              </p14:nvContentPartPr>
              <p14:xfrm>
                <a:off x="7118563" y="3797227"/>
                <a:ext cx="46800" cy="18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75B79F9-3430-E2CD-5E1D-4F66376F37B8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100563" y="3779227"/>
                  <a:ext cx="82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2FF62D4-ADCF-71FB-5CBF-589126489FCF}"/>
                    </a:ext>
                  </a:extLst>
                </p14:cNvPr>
                <p14:cNvContentPartPr/>
                <p14:nvPr/>
              </p14:nvContentPartPr>
              <p14:xfrm>
                <a:off x="7215763" y="3721267"/>
                <a:ext cx="154800" cy="153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2FF62D4-ADCF-71FB-5CBF-589126489FC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197763" y="3703627"/>
                  <a:ext cx="190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B1D962D-6065-6994-F6A8-32D92B38C5E0}"/>
                    </a:ext>
                  </a:extLst>
                </p14:cNvPr>
                <p14:cNvContentPartPr/>
                <p14:nvPr/>
              </p14:nvContentPartPr>
              <p14:xfrm>
                <a:off x="7455523" y="3664027"/>
                <a:ext cx="72360" cy="182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B1D962D-6065-6994-F6A8-32D92B38C5E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437883" y="3646027"/>
                  <a:ext cx="108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32C1DDB-80E1-D3E0-3539-AD441A41AEF1}"/>
                    </a:ext>
                  </a:extLst>
                </p14:cNvPr>
                <p14:cNvContentPartPr/>
                <p14:nvPr/>
              </p14:nvContentPartPr>
              <p14:xfrm>
                <a:off x="7532203" y="3703267"/>
                <a:ext cx="102960" cy="124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32C1DDB-80E1-D3E0-3539-AD441A41AEF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514563" y="3685267"/>
                  <a:ext cx="138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544B4AE-7FA6-A821-076B-C4CDF39020C2}"/>
                    </a:ext>
                  </a:extLst>
                </p14:cNvPr>
                <p14:cNvContentPartPr/>
                <p14:nvPr/>
              </p14:nvContentPartPr>
              <p14:xfrm>
                <a:off x="7705723" y="3715507"/>
                <a:ext cx="57960" cy="1101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544B4AE-7FA6-A821-076B-C4CDF39020C2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688083" y="3697507"/>
                  <a:ext cx="9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D320EF9-3631-F530-0770-94EBF7A72758}"/>
                    </a:ext>
                  </a:extLst>
                </p14:cNvPr>
                <p14:cNvContentPartPr/>
                <p14:nvPr/>
              </p14:nvContentPartPr>
              <p14:xfrm>
                <a:off x="7660723" y="3718747"/>
                <a:ext cx="117720" cy="1083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D320EF9-3631-F530-0770-94EBF7A7275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643083" y="3700747"/>
                  <a:ext cx="153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01CD4789-1DC5-29FA-0BBF-36046C857650}"/>
                    </a:ext>
                  </a:extLst>
                </p14:cNvPr>
                <p14:cNvContentPartPr/>
                <p14:nvPr/>
              </p14:nvContentPartPr>
              <p14:xfrm>
                <a:off x="7829203" y="3743947"/>
                <a:ext cx="63000" cy="187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01CD4789-1DC5-29FA-0BBF-36046C857650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7811563" y="3726307"/>
                  <a:ext cx="98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C65951D-3048-E732-3178-EFF18BFF11A5}"/>
                    </a:ext>
                  </a:extLst>
                </p14:cNvPr>
                <p14:cNvContentPartPr/>
                <p14:nvPr/>
              </p14:nvContentPartPr>
              <p14:xfrm>
                <a:off x="7938643" y="3679867"/>
                <a:ext cx="112320" cy="1249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C65951D-3048-E732-3178-EFF18BFF11A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921003" y="3661867"/>
                  <a:ext cx="147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C9C34065-D0F1-6622-229F-258B4D1B5334}"/>
                    </a:ext>
                  </a:extLst>
                </p14:cNvPr>
                <p14:cNvContentPartPr/>
                <p14:nvPr/>
              </p14:nvContentPartPr>
              <p14:xfrm>
                <a:off x="8040163" y="3644947"/>
                <a:ext cx="114840" cy="192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C9C34065-D0F1-6622-229F-258B4D1B533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022523" y="3627307"/>
                  <a:ext cx="15048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1">
            <p14:nvContentPartPr>
              <p14:cNvPr id="358" name="Ink 357">
                <a:extLst>
                  <a:ext uri="{FF2B5EF4-FFF2-40B4-BE49-F238E27FC236}">
                    <a16:creationId xmlns:a16="http://schemas.microsoft.com/office/drawing/2014/main" id="{1AACD1A6-3CF1-408E-AB0B-61D23F754C3D}"/>
                  </a:ext>
                </a:extLst>
              </p14:cNvPr>
              <p14:cNvContentPartPr/>
              <p14:nvPr/>
            </p14:nvContentPartPr>
            <p14:xfrm>
              <a:off x="9357403" y="3976867"/>
              <a:ext cx="271440" cy="232560"/>
            </p14:xfrm>
          </p:contentPart>
        </mc:Choice>
        <mc:Fallback xmlns="">
          <p:pic>
            <p:nvPicPr>
              <p:cNvPr id="358" name="Ink 357">
                <a:extLst>
                  <a:ext uri="{FF2B5EF4-FFF2-40B4-BE49-F238E27FC236}">
                    <a16:creationId xmlns:a16="http://schemas.microsoft.com/office/drawing/2014/main" id="{1AACD1A6-3CF1-408E-AB0B-61D23F754C3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9339763" y="3959227"/>
                <a:ext cx="3070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3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7AF4BEFC-F96C-8CE2-63B1-1C18B251B561}"/>
                  </a:ext>
                </a:extLst>
              </p14:cNvPr>
              <p14:cNvContentPartPr/>
              <p14:nvPr/>
            </p14:nvContentPartPr>
            <p14:xfrm>
              <a:off x="6617443" y="4048147"/>
              <a:ext cx="118800" cy="702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7AF4BEFC-F96C-8CE2-63B1-1C18B251B561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6599803" y="4030507"/>
                <a:ext cx="154440" cy="10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0" name="Group 389">
            <a:extLst>
              <a:ext uri="{FF2B5EF4-FFF2-40B4-BE49-F238E27FC236}">
                <a16:creationId xmlns:a16="http://schemas.microsoft.com/office/drawing/2014/main" id="{F5792698-442C-1201-BDE5-23241E9B7AF0}"/>
              </a:ext>
            </a:extLst>
          </p:cNvPr>
          <p:cNvGrpSpPr/>
          <p:nvPr/>
        </p:nvGrpSpPr>
        <p:grpSpPr>
          <a:xfrm>
            <a:off x="7145923" y="3441547"/>
            <a:ext cx="1004760" cy="219960"/>
            <a:chOff x="7145923" y="3441547"/>
            <a:chExt cx="100476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BDE18DE-99A3-3DAA-BE73-5C9B06C7D810}"/>
                    </a:ext>
                  </a:extLst>
                </p14:cNvPr>
                <p14:cNvContentPartPr/>
                <p14:nvPr/>
              </p14:nvContentPartPr>
              <p14:xfrm>
                <a:off x="7145923" y="3525787"/>
                <a:ext cx="52920" cy="1299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BDE18DE-99A3-3DAA-BE73-5C9B06C7D81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127923" y="3508147"/>
                  <a:ext cx="88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E3E2B90-A44A-B070-A15D-C02199E0EB44}"/>
                    </a:ext>
                  </a:extLst>
                </p14:cNvPr>
                <p14:cNvContentPartPr/>
                <p14:nvPr/>
              </p14:nvContentPartPr>
              <p14:xfrm>
                <a:off x="7249243" y="3548107"/>
                <a:ext cx="81000" cy="1134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E3E2B90-A44A-B070-A15D-C02199E0EB4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231603" y="3530467"/>
                  <a:ext cx="116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8E1C645-3498-3A3C-B084-F24154708606}"/>
                    </a:ext>
                  </a:extLst>
                </p14:cNvPr>
                <p14:cNvContentPartPr/>
                <p14:nvPr/>
              </p14:nvContentPartPr>
              <p14:xfrm>
                <a:off x="7249603" y="3523987"/>
                <a:ext cx="92160" cy="124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8E1C645-3498-3A3C-B084-F2415470860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231963" y="3506347"/>
                  <a:ext cx="127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F2C7061-F79C-6FD6-6832-C35E4E3C24D9}"/>
                    </a:ext>
                  </a:extLst>
                </p14:cNvPr>
                <p14:cNvContentPartPr/>
                <p14:nvPr/>
              </p14:nvContentPartPr>
              <p14:xfrm>
                <a:off x="7373443" y="3484387"/>
                <a:ext cx="64800" cy="676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F2C7061-F79C-6FD6-6832-C35E4E3C24D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355443" y="3466747"/>
                  <a:ext cx="10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1779BDF-F870-8DFB-E496-17B1AE497A80}"/>
                    </a:ext>
                  </a:extLst>
                </p14:cNvPr>
                <p14:cNvContentPartPr/>
                <p14:nvPr/>
              </p14:nvContentPartPr>
              <p14:xfrm>
                <a:off x="7501963" y="3568627"/>
                <a:ext cx="65880" cy="46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1779BDF-F870-8DFB-E496-17B1AE497A8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484323" y="3550627"/>
                  <a:ext cx="101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44D01A0-54B7-F3C0-86C8-9673AED2FC18}"/>
                    </a:ext>
                  </a:extLst>
                </p14:cNvPr>
                <p14:cNvContentPartPr/>
                <p14:nvPr/>
              </p14:nvContentPartPr>
              <p14:xfrm>
                <a:off x="7601323" y="3494467"/>
                <a:ext cx="51840" cy="741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44D01A0-54B7-F3C0-86C8-9673AED2FC1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583683" y="3476827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44FD5FF-B5EE-CB69-FF59-BD4BB08F73AE}"/>
                    </a:ext>
                  </a:extLst>
                </p14:cNvPr>
                <p14:cNvContentPartPr/>
                <p14:nvPr/>
              </p14:nvContentPartPr>
              <p14:xfrm>
                <a:off x="7672243" y="3499867"/>
                <a:ext cx="35640" cy="12024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44FD5FF-B5EE-CB69-FF59-BD4BB08F73AE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654243" y="3482227"/>
                  <a:ext cx="71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A17FB9E-0692-5A8D-C83E-51EC43250E4B}"/>
                    </a:ext>
                  </a:extLst>
                </p14:cNvPr>
                <p14:cNvContentPartPr/>
                <p14:nvPr/>
              </p14:nvContentPartPr>
              <p14:xfrm>
                <a:off x="7768723" y="3499867"/>
                <a:ext cx="39960" cy="943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A17FB9E-0692-5A8D-C83E-51EC43250E4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751083" y="3482227"/>
                  <a:ext cx="75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17F6E20-CAAF-5551-6E03-9A52183DADBC}"/>
                    </a:ext>
                  </a:extLst>
                </p14:cNvPr>
                <p14:cNvContentPartPr/>
                <p14:nvPr/>
              </p14:nvContentPartPr>
              <p14:xfrm>
                <a:off x="7756843" y="3510307"/>
                <a:ext cx="74160" cy="10044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17F6E20-CAAF-5551-6E03-9A52183DADBC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739203" y="3492307"/>
                  <a:ext cx="10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96CC14A-1B0C-9032-A896-CE8F3776793D}"/>
                    </a:ext>
                  </a:extLst>
                </p14:cNvPr>
                <p14:cNvContentPartPr/>
                <p14:nvPr/>
              </p14:nvContentPartPr>
              <p14:xfrm>
                <a:off x="7903363" y="3497347"/>
                <a:ext cx="86760" cy="118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96CC14A-1B0C-9032-A896-CE8F3776793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885363" y="3479347"/>
                  <a:ext cx="122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FBF93FF-6A9C-D75B-25C4-3CB218DFAE67}"/>
                    </a:ext>
                  </a:extLst>
                </p14:cNvPr>
                <p14:cNvContentPartPr/>
                <p14:nvPr/>
              </p14:nvContentPartPr>
              <p14:xfrm>
                <a:off x="7940083" y="3472867"/>
                <a:ext cx="42120" cy="961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FBF93FF-6A9C-D75B-25C4-3CB218DFAE67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922083" y="3455227"/>
                  <a:ext cx="77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C0667DD-6E9F-0C65-C641-4AB456656218}"/>
                    </a:ext>
                  </a:extLst>
                </p14:cNvPr>
                <p14:cNvContentPartPr/>
                <p14:nvPr/>
              </p14:nvContentPartPr>
              <p14:xfrm>
                <a:off x="8048083" y="3441547"/>
                <a:ext cx="102600" cy="1220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C0667DD-6E9F-0C65-C641-4AB45665621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030083" y="3423907"/>
                  <a:ext cx="13824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292105E7-3136-3147-A33E-3663CD627319}"/>
                  </a:ext>
                </a:extLst>
              </p14:cNvPr>
              <p14:cNvContentPartPr/>
              <p14:nvPr/>
            </p14:nvContentPartPr>
            <p14:xfrm>
              <a:off x="7140523" y="3504187"/>
              <a:ext cx="295920" cy="1846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292105E7-3136-3147-A33E-3663CD627319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7122883" y="3486547"/>
                <a:ext cx="3315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1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AF7ED2BA-51CF-32B6-604D-722B2C973FB2}"/>
                  </a:ext>
                </a:extLst>
              </p14:cNvPr>
              <p14:cNvContentPartPr/>
              <p14:nvPr/>
            </p14:nvContentPartPr>
            <p14:xfrm>
              <a:off x="8331763" y="3574387"/>
              <a:ext cx="380520" cy="25704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AF7ED2BA-51CF-32B6-604D-722B2C973FB2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8313763" y="3556747"/>
                <a:ext cx="4161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3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A2D89A60-6C09-1C10-9ED7-2F535C5735DF}"/>
                  </a:ext>
                </a:extLst>
              </p14:cNvPr>
              <p14:cNvContentPartPr/>
              <p14:nvPr/>
            </p14:nvContentPartPr>
            <p14:xfrm>
              <a:off x="9357403" y="3538387"/>
              <a:ext cx="130680" cy="1976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A2D89A60-6C09-1C10-9ED7-2F535C5735DF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9339403" y="3520387"/>
                <a:ext cx="166320" cy="23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E92D9FF9-D014-1E19-C74F-CF4D464429C7}"/>
              </a:ext>
            </a:extLst>
          </p:cNvPr>
          <p:cNvGrpSpPr/>
          <p:nvPr/>
        </p:nvGrpSpPr>
        <p:grpSpPr>
          <a:xfrm>
            <a:off x="9894066" y="4264867"/>
            <a:ext cx="149040" cy="137520"/>
            <a:chOff x="9894066" y="4264867"/>
            <a:chExt cx="14904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7977FB7-42B2-BE2C-6B46-7D4F380B7497}"/>
                    </a:ext>
                  </a:extLst>
                </p14:cNvPr>
                <p14:cNvContentPartPr/>
                <p14:nvPr/>
              </p14:nvContentPartPr>
              <p14:xfrm>
                <a:off x="9894066" y="4264867"/>
                <a:ext cx="149040" cy="356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7977FB7-42B2-BE2C-6B46-7D4F380B749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876066" y="4246867"/>
                  <a:ext cx="1846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CB4FD4F6-27D0-9C68-1392-F9F28A29A37B}"/>
                    </a:ext>
                  </a:extLst>
                </p14:cNvPr>
                <p14:cNvContentPartPr/>
                <p14:nvPr/>
              </p14:nvContentPartPr>
              <p14:xfrm>
                <a:off x="9908826" y="4389067"/>
                <a:ext cx="129600" cy="133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CB4FD4F6-27D0-9C68-1392-F9F28A29A37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890826" y="4371067"/>
                  <a:ext cx="16524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AED3D768-E1EF-A956-CB8E-36C4D915C372}"/>
                  </a:ext>
                </a:extLst>
              </p14:cNvPr>
              <p14:cNvContentPartPr/>
              <p14:nvPr/>
            </p14:nvContentPartPr>
            <p14:xfrm>
              <a:off x="10272426" y="4243627"/>
              <a:ext cx="1716120" cy="9000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AED3D768-E1EF-A956-CB8E-36C4D915C372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0254786" y="4225987"/>
                <a:ext cx="17517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E1F7BCCF-D92E-0B79-ACD4-C95B99AD7FCA}"/>
                  </a:ext>
                </a:extLst>
              </p14:cNvPr>
              <p14:cNvContentPartPr/>
              <p14:nvPr/>
            </p14:nvContentPartPr>
            <p14:xfrm>
              <a:off x="6340195" y="3703987"/>
              <a:ext cx="201240" cy="2743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E1F7BCCF-D92E-0B79-ACD4-C95B99AD7FCA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6322555" y="3686347"/>
                <a:ext cx="236880" cy="30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117C119C-D7C1-5F53-C20D-366AAAA5700F}"/>
              </a:ext>
            </a:extLst>
          </p:cNvPr>
          <p:cNvGrpSpPr/>
          <p:nvPr/>
        </p:nvGrpSpPr>
        <p:grpSpPr>
          <a:xfrm>
            <a:off x="8084035" y="4486267"/>
            <a:ext cx="282600" cy="190080"/>
            <a:chOff x="8084035" y="4486267"/>
            <a:chExt cx="28260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240899F-A425-773A-C206-A9390B633FD2}"/>
                    </a:ext>
                  </a:extLst>
                </p14:cNvPr>
                <p14:cNvContentPartPr/>
                <p14:nvPr/>
              </p14:nvContentPartPr>
              <p14:xfrm>
                <a:off x="8084035" y="4551787"/>
                <a:ext cx="112680" cy="1245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240899F-A425-773A-C206-A9390B633FD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8066035" y="4533787"/>
                  <a:ext cx="148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089C32B-D0BD-26B3-CC4B-48D0B25CAC5F}"/>
                    </a:ext>
                  </a:extLst>
                </p14:cNvPr>
                <p14:cNvContentPartPr/>
                <p14:nvPr/>
              </p14:nvContentPartPr>
              <p14:xfrm>
                <a:off x="8305075" y="4486267"/>
                <a:ext cx="61560" cy="1404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089C32B-D0BD-26B3-CC4B-48D0B25CAC5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8287075" y="4468627"/>
                  <a:ext cx="97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B716D6C6-6A67-24C2-A41F-7AD5800098BB}"/>
              </a:ext>
            </a:extLst>
          </p:cNvPr>
          <p:cNvGrpSpPr/>
          <p:nvPr/>
        </p:nvGrpSpPr>
        <p:grpSpPr>
          <a:xfrm>
            <a:off x="10752306" y="4394467"/>
            <a:ext cx="698760" cy="250200"/>
            <a:chOff x="10752306" y="4394467"/>
            <a:chExt cx="698760" cy="25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9FE0BCB-C50A-9D4E-AFFA-AE20D5E45433}"/>
                    </a:ext>
                  </a:extLst>
                </p14:cNvPr>
                <p14:cNvContentPartPr/>
                <p14:nvPr/>
              </p14:nvContentPartPr>
              <p14:xfrm>
                <a:off x="10752306" y="4424347"/>
                <a:ext cx="86760" cy="2203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9FE0BCB-C50A-9D4E-AFFA-AE20D5E45433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34666" y="4406707"/>
                  <a:ext cx="122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1581F56-A565-858C-4B7D-AD9FA989F9D3}"/>
                    </a:ext>
                  </a:extLst>
                </p14:cNvPr>
                <p14:cNvContentPartPr/>
                <p14:nvPr/>
              </p14:nvContentPartPr>
              <p14:xfrm>
                <a:off x="10921146" y="4483027"/>
                <a:ext cx="46800" cy="139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1581F56-A565-858C-4B7D-AD9FA989F9D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03506" y="4465387"/>
                  <a:ext cx="82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1C8B15B-2D97-3B0D-B4E3-4BB73EDAB494}"/>
                    </a:ext>
                  </a:extLst>
                </p14:cNvPr>
                <p14:cNvContentPartPr/>
                <p14:nvPr/>
              </p14:nvContentPartPr>
              <p14:xfrm>
                <a:off x="10898466" y="4493827"/>
                <a:ext cx="151200" cy="1249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1C8B15B-2D97-3B0D-B4E3-4BB73EDAB49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880826" y="4476187"/>
                  <a:ext cx="186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A21C6D05-5253-D86F-6C61-FB4AB2D838F9}"/>
                    </a:ext>
                  </a:extLst>
                </p14:cNvPr>
                <p14:cNvContentPartPr/>
                <p14:nvPr/>
              </p14:nvContentPartPr>
              <p14:xfrm>
                <a:off x="11075226" y="4569067"/>
                <a:ext cx="83520" cy="32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A21C6D05-5253-D86F-6C61-FB4AB2D838F9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057226" y="4551067"/>
                  <a:ext cx="119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1FA357F6-9F04-64B7-7F58-D84AF89FAD14}"/>
                    </a:ext>
                  </a:extLst>
                </p14:cNvPr>
                <p14:cNvContentPartPr/>
                <p14:nvPr/>
              </p14:nvContentPartPr>
              <p14:xfrm>
                <a:off x="11189346" y="4462147"/>
                <a:ext cx="75960" cy="1371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1FA357F6-9F04-64B7-7F58-D84AF89FAD14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171346" y="4444147"/>
                  <a:ext cx="111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61AEE7D-A589-1AE3-EF9E-980C4A1E83D2}"/>
                    </a:ext>
                  </a:extLst>
                </p14:cNvPr>
                <p14:cNvContentPartPr/>
                <p14:nvPr/>
              </p14:nvContentPartPr>
              <p14:xfrm>
                <a:off x="11267826" y="4439107"/>
                <a:ext cx="106200" cy="1998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61AEE7D-A589-1AE3-EF9E-980C4A1E83D2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250186" y="4421467"/>
                  <a:ext cx="141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F6CF0010-375B-6C83-6A4C-685880088B32}"/>
                    </a:ext>
                  </a:extLst>
                </p14:cNvPr>
                <p14:cNvContentPartPr/>
                <p14:nvPr/>
              </p14:nvContentPartPr>
              <p14:xfrm>
                <a:off x="11380146" y="4394467"/>
                <a:ext cx="70920" cy="1134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F6CF0010-375B-6C83-6A4C-685880088B32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362146" y="4376467"/>
                  <a:ext cx="1065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EC0D5B65-3E67-4DFD-E03D-2940F9B07F28}"/>
              </a:ext>
            </a:extLst>
          </p:cNvPr>
          <p:cNvGrpSpPr/>
          <p:nvPr/>
        </p:nvGrpSpPr>
        <p:grpSpPr>
          <a:xfrm>
            <a:off x="8244643" y="3445867"/>
            <a:ext cx="1385280" cy="344160"/>
            <a:chOff x="8244643" y="3445867"/>
            <a:chExt cx="138528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EA91D0F-46D6-9058-91A0-A532076B06C0}"/>
                    </a:ext>
                  </a:extLst>
                </p14:cNvPr>
                <p14:cNvContentPartPr/>
                <p14:nvPr/>
              </p14:nvContentPartPr>
              <p14:xfrm>
                <a:off x="8244643" y="3719827"/>
                <a:ext cx="93960" cy="36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EA91D0F-46D6-9058-91A0-A532076B06C0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226643" y="3701827"/>
                  <a:ext cx="129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1726563-2B16-79C1-71B3-B8DC004816E3}"/>
                    </a:ext>
                  </a:extLst>
                </p14:cNvPr>
                <p14:cNvContentPartPr/>
                <p14:nvPr/>
              </p14:nvContentPartPr>
              <p14:xfrm>
                <a:off x="8362363" y="3630547"/>
                <a:ext cx="123480" cy="148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1726563-2B16-79C1-71B3-B8DC004816E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8344723" y="3612907"/>
                  <a:ext cx="159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A5DF1EB-E514-B4A6-CF26-B082D684FC25}"/>
                    </a:ext>
                  </a:extLst>
                </p14:cNvPr>
                <p14:cNvContentPartPr/>
                <p14:nvPr/>
              </p14:nvContentPartPr>
              <p14:xfrm>
                <a:off x="8521483" y="3675907"/>
                <a:ext cx="113400" cy="1141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A5DF1EB-E514-B4A6-CF26-B082D684FC2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503843" y="3657907"/>
                  <a:ext cx="149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58FB7734-8C78-545F-6625-B7B97827C697}"/>
                    </a:ext>
                  </a:extLst>
                </p14:cNvPr>
                <p14:cNvContentPartPr/>
                <p14:nvPr/>
              </p14:nvContentPartPr>
              <p14:xfrm>
                <a:off x="8522923" y="3691027"/>
                <a:ext cx="112320" cy="81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58FB7734-8C78-545F-6625-B7B97827C69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8504923" y="3673387"/>
                  <a:ext cx="147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4225DC9-C692-A076-3A2C-F4E6A8455411}"/>
                    </a:ext>
                  </a:extLst>
                </p14:cNvPr>
                <p14:cNvContentPartPr/>
                <p14:nvPr/>
              </p14:nvContentPartPr>
              <p14:xfrm>
                <a:off x="8646403" y="3554947"/>
                <a:ext cx="80280" cy="101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4225DC9-C692-A076-3A2C-F4E6A845541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628763" y="3536947"/>
                  <a:ext cx="1159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3D1D072-61C8-83CD-8C2F-EE89A4D0A766}"/>
                    </a:ext>
                  </a:extLst>
                </p14:cNvPr>
                <p14:cNvContentPartPr/>
                <p14:nvPr/>
              </p14:nvContentPartPr>
              <p14:xfrm>
                <a:off x="8762323" y="3715507"/>
                <a:ext cx="125280" cy="90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3D1D072-61C8-83CD-8C2F-EE89A4D0A76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8744323" y="3697507"/>
                  <a:ext cx="160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6B8ECAF-4FA8-7E31-CF26-65F1AD40C47F}"/>
                    </a:ext>
                  </a:extLst>
                </p14:cNvPr>
                <p14:cNvContentPartPr/>
                <p14:nvPr/>
              </p14:nvContentPartPr>
              <p14:xfrm>
                <a:off x="8812003" y="3664747"/>
                <a:ext cx="62640" cy="104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6B8ECAF-4FA8-7E31-CF26-65F1AD40C47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794363" y="3647107"/>
                  <a:ext cx="98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58F9053-9D6B-97FD-8C53-0F264D0B9D26}"/>
                    </a:ext>
                  </a:extLst>
                </p14:cNvPr>
                <p14:cNvContentPartPr/>
                <p14:nvPr/>
              </p14:nvContentPartPr>
              <p14:xfrm>
                <a:off x="9102883" y="3627307"/>
                <a:ext cx="43200" cy="125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58F9053-9D6B-97FD-8C53-0F264D0B9D26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084883" y="3609667"/>
                  <a:ext cx="78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EBA13F79-BEAE-8135-42B6-00A6222EE571}"/>
                    </a:ext>
                  </a:extLst>
                </p14:cNvPr>
                <p14:cNvContentPartPr/>
                <p14:nvPr/>
              </p14:nvContentPartPr>
              <p14:xfrm>
                <a:off x="9086323" y="3627307"/>
                <a:ext cx="110880" cy="115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EBA13F79-BEAE-8135-42B6-00A6222EE57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068683" y="3609667"/>
                  <a:ext cx="146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6525A3C-814F-7B5C-1EC9-50A07763420F}"/>
                    </a:ext>
                  </a:extLst>
                </p14:cNvPr>
                <p14:cNvContentPartPr/>
                <p14:nvPr/>
              </p14:nvContentPartPr>
              <p14:xfrm>
                <a:off x="9200083" y="3701467"/>
                <a:ext cx="96480" cy="90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6525A3C-814F-7B5C-1EC9-50A07763420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182443" y="3683467"/>
                  <a:ext cx="13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0DE4915-2C1A-C853-7D78-5A313A633EB0}"/>
                    </a:ext>
                  </a:extLst>
                </p14:cNvPr>
                <p14:cNvContentPartPr/>
                <p14:nvPr/>
              </p14:nvContentPartPr>
              <p14:xfrm>
                <a:off x="9456763" y="3445867"/>
                <a:ext cx="173160" cy="321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0DE4915-2C1A-C853-7D78-5A313A633EB0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439123" y="3428227"/>
                  <a:ext cx="208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C4C37D9A-9127-B301-CFE5-78E10905C443}"/>
                    </a:ext>
                  </a:extLst>
                </p14:cNvPr>
                <p14:cNvContentPartPr/>
                <p14:nvPr/>
              </p14:nvContentPartPr>
              <p14:xfrm>
                <a:off x="8900456" y="3627586"/>
                <a:ext cx="87120" cy="712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C4C37D9A-9127-B301-CFE5-78E10905C443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8882816" y="3609586"/>
                  <a:ext cx="1227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629C0A98-4DD4-172B-553B-FC981933652C}"/>
                    </a:ext>
                  </a:extLst>
                </p14:cNvPr>
                <p14:cNvContentPartPr/>
                <p14:nvPr/>
              </p14:nvContentPartPr>
              <p14:xfrm>
                <a:off x="8994056" y="3603106"/>
                <a:ext cx="21600" cy="141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629C0A98-4DD4-172B-553B-FC981933652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8976056" y="3585106"/>
                  <a:ext cx="5724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35E19850-14B9-A8B2-4320-4C34A69B82B1}"/>
                  </a:ext>
                </a:extLst>
              </p14:cNvPr>
              <p14:cNvContentPartPr/>
              <p14:nvPr/>
            </p14:nvContentPartPr>
            <p14:xfrm>
              <a:off x="7556576" y="3534706"/>
              <a:ext cx="163080" cy="168480"/>
            </p14:xfrm>
          </p:contentPart>
        </mc:Choice>
        <mc:Fallback xmlns=""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35E19850-14B9-A8B2-4320-4C34A69B82B1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7538936" y="3517066"/>
                <a:ext cx="198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E0005FA0-7037-EE19-17BE-F47A82F90979}"/>
                  </a:ext>
                </a:extLst>
              </p14:cNvPr>
              <p14:cNvContentPartPr/>
              <p14:nvPr/>
            </p14:nvContentPartPr>
            <p14:xfrm>
              <a:off x="8867696" y="3530386"/>
              <a:ext cx="315360" cy="327960"/>
            </p14:xfrm>
          </p:contentPart>
        </mc:Choice>
        <mc:Fallback xmlns=""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E0005FA0-7037-EE19-17BE-F47A82F90979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8850056" y="3512386"/>
                <a:ext cx="351000" cy="36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170AC20D-E7BA-6845-D6F3-203116A5C77F}"/>
              </a:ext>
            </a:extLst>
          </p:cNvPr>
          <p:cNvGrpSpPr/>
          <p:nvPr/>
        </p:nvGrpSpPr>
        <p:grpSpPr>
          <a:xfrm>
            <a:off x="10712696" y="3746026"/>
            <a:ext cx="495720" cy="394200"/>
            <a:chOff x="10712696" y="3746026"/>
            <a:chExt cx="49572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8C67B00-2B2A-5A30-AEA7-61B1E7EA6237}"/>
                    </a:ext>
                  </a:extLst>
                </p14:cNvPr>
                <p14:cNvContentPartPr/>
                <p14:nvPr/>
              </p14:nvContentPartPr>
              <p14:xfrm>
                <a:off x="10712696" y="3958426"/>
                <a:ext cx="196560" cy="39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8C67B00-2B2A-5A30-AEA7-61B1E7EA623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695056" y="3940426"/>
                  <a:ext cx="23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B34E865-DD71-468B-FB36-3CCC2F2DE421}"/>
                    </a:ext>
                  </a:extLst>
                </p14:cNvPr>
                <p14:cNvContentPartPr/>
                <p14:nvPr/>
              </p14:nvContentPartPr>
              <p14:xfrm>
                <a:off x="11017256" y="3774106"/>
                <a:ext cx="97560" cy="16740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B34E865-DD71-468B-FB36-3CCC2F2DE421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999616" y="3756106"/>
                  <a:ext cx="133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3CAE14FA-3151-DABE-54A3-9971D5798883}"/>
                    </a:ext>
                  </a:extLst>
                </p14:cNvPr>
                <p14:cNvContentPartPr/>
                <p14:nvPr/>
              </p14:nvContentPartPr>
              <p14:xfrm>
                <a:off x="11131376" y="3746026"/>
                <a:ext cx="77040" cy="3942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3CAE14FA-3151-DABE-54A3-9971D579888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1113736" y="3728386"/>
                  <a:ext cx="112680" cy="42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55F5E15C-6ADF-DB09-DE6C-3F6023E0F788}"/>
              </a:ext>
            </a:extLst>
          </p:cNvPr>
          <p:cNvGrpSpPr/>
          <p:nvPr/>
        </p:nvGrpSpPr>
        <p:grpSpPr>
          <a:xfrm>
            <a:off x="9651416" y="4823866"/>
            <a:ext cx="1984320" cy="676440"/>
            <a:chOff x="9651416" y="4823866"/>
            <a:chExt cx="198432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7A3473FD-E57C-45C3-B299-0E7148F60CF3}"/>
                    </a:ext>
                  </a:extLst>
                </p14:cNvPr>
                <p14:cNvContentPartPr/>
                <p14:nvPr/>
              </p14:nvContentPartPr>
              <p14:xfrm>
                <a:off x="10444136" y="4942306"/>
                <a:ext cx="131400" cy="2260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7A3473FD-E57C-45C3-B299-0E7148F60CF3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426496" y="4924306"/>
                  <a:ext cx="167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FAB81A14-4ACA-4009-C742-FEE56A1BD896}"/>
                    </a:ext>
                  </a:extLst>
                </p14:cNvPr>
                <p14:cNvContentPartPr/>
                <p14:nvPr/>
              </p14:nvContentPartPr>
              <p14:xfrm>
                <a:off x="10444496" y="4948786"/>
                <a:ext cx="162360" cy="21996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FAB81A14-4ACA-4009-C742-FEE56A1BD89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426496" y="4930786"/>
                  <a:ext cx="1980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A586D11-6F01-0689-3049-DA0A9B92A8D4}"/>
                    </a:ext>
                  </a:extLst>
                </p14:cNvPr>
                <p14:cNvContentPartPr/>
                <p14:nvPr/>
              </p14:nvContentPartPr>
              <p14:xfrm>
                <a:off x="9810896" y="4940146"/>
                <a:ext cx="128160" cy="238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A586D11-6F01-0689-3049-DA0A9B92A8D4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792896" y="4922146"/>
                  <a:ext cx="163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ECAF330-CD9E-7388-AE15-1F9D701A1C82}"/>
                    </a:ext>
                  </a:extLst>
                </p14:cNvPr>
                <p14:cNvContentPartPr/>
                <p14:nvPr/>
              </p14:nvContentPartPr>
              <p14:xfrm>
                <a:off x="9953816" y="4956706"/>
                <a:ext cx="73440" cy="2030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ECAF330-CD9E-7388-AE15-1F9D701A1C82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935816" y="4938706"/>
                  <a:ext cx="109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631FA78-6D3F-107E-8360-492210F838FB}"/>
                    </a:ext>
                  </a:extLst>
                </p14:cNvPr>
                <p14:cNvContentPartPr/>
                <p14:nvPr/>
              </p14:nvContentPartPr>
              <p14:xfrm>
                <a:off x="9968576" y="4912426"/>
                <a:ext cx="163800" cy="22212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631FA78-6D3F-107E-8360-492210F838FB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950576" y="4894786"/>
                  <a:ext cx="199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FE54B528-E698-66F7-7FAC-4824F2A6A8E6}"/>
                    </a:ext>
                  </a:extLst>
                </p14:cNvPr>
                <p14:cNvContentPartPr/>
                <p14:nvPr/>
              </p14:nvContentPartPr>
              <p14:xfrm>
                <a:off x="9651416" y="4823866"/>
                <a:ext cx="1984320" cy="6764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FE54B528-E698-66F7-7FAC-4824F2A6A8E6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633416" y="4805866"/>
                  <a:ext cx="2019960" cy="71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402B149-578A-F528-9FB9-6507A8E9805F}"/>
                    </a:ext>
                  </a:extLst>
                </p14:cNvPr>
                <p14:cNvContentPartPr/>
                <p14:nvPr/>
              </p14:nvContentPartPr>
              <p14:xfrm>
                <a:off x="10668056" y="5043826"/>
                <a:ext cx="138600" cy="6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402B149-578A-F528-9FB9-6507A8E9805F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650416" y="5026186"/>
                  <a:ext cx="174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BDCF5C6-0C97-191E-F03F-87AC2AD6EB8B}"/>
                    </a:ext>
                  </a:extLst>
                </p14:cNvPr>
                <p14:cNvContentPartPr/>
                <p14:nvPr/>
              </p14:nvContentPartPr>
              <p14:xfrm>
                <a:off x="10719536" y="5107186"/>
                <a:ext cx="140040" cy="154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BDCF5C6-0C97-191E-F03F-87AC2AD6EB8B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701536" y="5089546"/>
                  <a:ext cx="175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48543C10-DECD-AA44-858B-B23936425E85}"/>
                    </a:ext>
                  </a:extLst>
                </p14:cNvPr>
                <p14:cNvContentPartPr/>
                <p14:nvPr/>
              </p14:nvContentPartPr>
              <p14:xfrm>
                <a:off x="10992416" y="4979746"/>
                <a:ext cx="36720" cy="2588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48543C10-DECD-AA44-858B-B23936425E8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974416" y="4962106"/>
                  <a:ext cx="723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oup 436">
            <a:extLst>
              <a:ext uri="{FF2B5EF4-FFF2-40B4-BE49-F238E27FC236}">
                <a16:creationId xmlns:a16="http://schemas.microsoft.com/office/drawing/2014/main" id="{394C2E03-1D07-F952-EB99-3EBAE7C12AAB}"/>
              </a:ext>
            </a:extLst>
          </p:cNvPr>
          <p:cNvGrpSpPr/>
          <p:nvPr/>
        </p:nvGrpSpPr>
        <p:grpSpPr>
          <a:xfrm>
            <a:off x="6123416" y="5303386"/>
            <a:ext cx="2080800" cy="744840"/>
            <a:chOff x="6123416" y="5303386"/>
            <a:chExt cx="2080800" cy="74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0216437-87D2-9159-C0D6-2518F149A843}"/>
                    </a:ext>
                  </a:extLst>
                </p14:cNvPr>
                <p14:cNvContentPartPr/>
                <p14:nvPr/>
              </p14:nvContentPartPr>
              <p14:xfrm>
                <a:off x="6171656" y="5500306"/>
                <a:ext cx="1942200" cy="460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0216437-87D2-9159-C0D6-2518F149A843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6153656" y="5482306"/>
                  <a:ext cx="1977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5665095A-7C03-0F66-1030-BAE284AE3C16}"/>
                    </a:ext>
                  </a:extLst>
                </p14:cNvPr>
                <p14:cNvContentPartPr/>
                <p14:nvPr/>
              </p14:nvContentPartPr>
              <p14:xfrm>
                <a:off x="7957256" y="5327506"/>
                <a:ext cx="246960" cy="3312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5665095A-7C03-0F66-1030-BAE284AE3C16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939256" y="5309506"/>
                  <a:ext cx="28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BB7B1389-C534-46E0-A006-3ADC14A207A9}"/>
                    </a:ext>
                  </a:extLst>
                </p14:cNvPr>
                <p14:cNvContentPartPr/>
                <p14:nvPr/>
              </p14:nvContentPartPr>
              <p14:xfrm>
                <a:off x="6123416" y="5328946"/>
                <a:ext cx="245520" cy="3546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BB7B1389-C534-46E0-A006-3ADC14A207A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105776" y="5311306"/>
                  <a:ext cx="2811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A34FF8C0-413F-4CFD-F506-A13FA3D5D254}"/>
                    </a:ext>
                  </a:extLst>
                </p14:cNvPr>
                <p14:cNvContentPartPr/>
                <p14:nvPr/>
              </p14:nvContentPartPr>
              <p14:xfrm>
                <a:off x="7079216" y="5303386"/>
                <a:ext cx="91080" cy="3902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A34FF8C0-413F-4CFD-F506-A13FA3D5D25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061216" y="5285746"/>
                  <a:ext cx="126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27A1ABE9-BCA6-FA81-E8D3-8FA6EE75B4B1}"/>
                    </a:ext>
                  </a:extLst>
                </p14:cNvPr>
                <p14:cNvContentPartPr/>
                <p14:nvPr/>
              </p14:nvContentPartPr>
              <p14:xfrm>
                <a:off x="7163456" y="5769226"/>
                <a:ext cx="43200" cy="2790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27A1ABE9-BCA6-FA81-E8D3-8FA6EE75B4B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145456" y="5751586"/>
                  <a:ext cx="7884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17875EA3-2928-EF32-D997-39950D13655B}"/>
              </a:ext>
            </a:extLst>
          </p:cNvPr>
          <p:cNvGrpSpPr/>
          <p:nvPr/>
        </p:nvGrpSpPr>
        <p:grpSpPr>
          <a:xfrm>
            <a:off x="6530216" y="5142106"/>
            <a:ext cx="257400" cy="301320"/>
            <a:chOff x="6530216" y="5142106"/>
            <a:chExt cx="257400" cy="3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012E9B6E-2A64-D7AB-3740-232E354215D5}"/>
                    </a:ext>
                  </a:extLst>
                </p14:cNvPr>
                <p14:cNvContentPartPr/>
                <p14:nvPr/>
              </p14:nvContentPartPr>
              <p14:xfrm>
                <a:off x="6626336" y="5142106"/>
                <a:ext cx="37080" cy="30132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012E9B6E-2A64-D7AB-3740-232E354215D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608696" y="5124106"/>
                  <a:ext cx="72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24C8D9E-C00E-51D8-64B4-7703603B8870}"/>
                    </a:ext>
                  </a:extLst>
                </p14:cNvPr>
                <p14:cNvContentPartPr/>
                <p14:nvPr/>
              </p14:nvContentPartPr>
              <p14:xfrm>
                <a:off x="6530216" y="5286106"/>
                <a:ext cx="257400" cy="208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24C8D9E-C00E-51D8-64B4-7703603B887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512576" y="5268106"/>
                  <a:ext cx="2930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9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35C9DE0E-8730-7E5B-D5C1-F75119F1206B}"/>
                  </a:ext>
                </a:extLst>
              </p14:cNvPr>
              <p14:cNvContentPartPr/>
              <p14:nvPr/>
            </p14:nvContentPartPr>
            <p14:xfrm>
              <a:off x="7430216" y="5237506"/>
              <a:ext cx="219960" cy="2304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35C9DE0E-8730-7E5B-D5C1-F75119F1206B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7412576" y="5219506"/>
                <a:ext cx="255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1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C2C4743D-482F-7514-00B3-655C1A4D3E67}"/>
                  </a:ext>
                </a:extLst>
              </p14:cNvPr>
              <p14:cNvContentPartPr/>
              <p14:nvPr/>
            </p14:nvContentPartPr>
            <p14:xfrm>
              <a:off x="6520136" y="5659426"/>
              <a:ext cx="217800" cy="27936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C2C4743D-482F-7514-00B3-655C1A4D3E67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6502496" y="5641786"/>
                <a:ext cx="2534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9627DB15-8001-4C1F-C892-8BD59497A631}"/>
                  </a:ext>
                </a:extLst>
              </p14:cNvPr>
              <p14:cNvContentPartPr/>
              <p14:nvPr/>
            </p14:nvContentPartPr>
            <p14:xfrm>
              <a:off x="7506176" y="5650066"/>
              <a:ext cx="343440" cy="2538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9627DB15-8001-4C1F-C892-8BD59497A631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488176" y="5632066"/>
                <a:ext cx="37908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8" name="Group 467">
            <a:extLst>
              <a:ext uri="{FF2B5EF4-FFF2-40B4-BE49-F238E27FC236}">
                <a16:creationId xmlns:a16="http://schemas.microsoft.com/office/drawing/2014/main" id="{1C0E8678-DA38-3DFA-2DCD-C455BBD7A5C7}"/>
              </a:ext>
            </a:extLst>
          </p:cNvPr>
          <p:cNvGrpSpPr/>
          <p:nvPr/>
        </p:nvGrpSpPr>
        <p:grpSpPr>
          <a:xfrm>
            <a:off x="97878" y="1341017"/>
            <a:ext cx="4630680" cy="4972320"/>
            <a:chOff x="97878" y="1341017"/>
            <a:chExt cx="4630680" cy="49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F19BF8A8-8E1C-A656-EA92-A1BF488EC905}"/>
                    </a:ext>
                  </a:extLst>
                </p14:cNvPr>
                <p14:cNvContentPartPr/>
                <p14:nvPr/>
              </p14:nvContentPartPr>
              <p14:xfrm>
                <a:off x="2325198" y="1344977"/>
                <a:ext cx="275040" cy="49683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F19BF8A8-8E1C-A656-EA92-A1BF488EC90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307558" y="1326977"/>
                  <a:ext cx="310680" cy="50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45582DE3-DDEF-FEF8-DFEC-A8F978FD8DE0}"/>
                    </a:ext>
                  </a:extLst>
                </p14:cNvPr>
                <p14:cNvContentPartPr/>
                <p14:nvPr/>
              </p14:nvContentPartPr>
              <p14:xfrm>
                <a:off x="97878" y="3398417"/>
                <a:ext cx="4606560" cy="39564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45582DE3-DDEF-FEF8-DFEC-A8F978FD8DE0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79878" y="3380417"/>
                  <a:ext cx="46422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955CDE6-4557-0B7C-35C2-6E6EC6682675}"/>
                    </a:ext>
                  </a:extLst>
                </p14:cNvPr>
                <p14:cNvContentPartPr/>
                <p14:nvPr/>
              </p14:nvContentPartPr>
              <p14:xfrm>
                <a:off x="4472958" y="3217337"/>
                <a:ext cx="255600" cy="3042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955CDE6-4557-0B7C-35C2-6E6EC668267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455318" y="3199337"/>
                  <a:ext cx="291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3E2B57F-B84A-F57A-0CE4-23642445664D}"/>
                    </a:ext>
                  </a:extLst>
                </p14:cNvPr>
                <p14:cNvContentPartPr/>
                <p14:nvPr/>
              </p14:nvContentPartPr>
              <p14:xfrm>
                <a:off x="2184438" y="1341017"/>
                <a:ext cx="362160" cy="2361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3E2B57F-B84A-F57A-0CE4-23642445664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166798" y="1323017"/>
                  <a:ext cx="397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8C8270D9-4467-4D14-BBA2-C7596AA417D4}"/>
                    </a:ext>
                  </a:extLst>
                </p14:cNvPr>
                <p14:cNvContentPartPr/>
                <p14:nvPr/>
              </p14:nvContentPartPr>
              <p14:xfrm>
                <a:off x="2701758" y="3364937"/>
                <a:ext cx="97200" cy="2804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8C8270D9-4467-4D14-BBA2-C7596AA417D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2683758" y="3347297"/>
                  <a:ext cx="132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E54F89B-C8C3-2B9A-10E9-6A0DD3F563F1}"/>
                    </a:ext>
                  </a:extLst>
                </p14:cNvPr>
                <p14:cNvContentPartPr/>
                <p14:nvPr/>
              </p14:nvContentPartPr>
              <p14:xfrm>
                <a:off x="3099558" y="3355937"/>
                <a:ext cx="93600" cy="2599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E54F89B-C8C3-2B9A-10E9-6A0DD3F563F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081918" y="3338297"/>
                  <a:ext cx="1292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6AC15CD4-4580-4372-1CB5-799A63A7D17A}"/>
                    </a:ext>
                  </a:extLst>
                </p14:cNvPr>
                <p14:cNvContentPartPr/>
                <p14:nvPr/>
              </p14:nvContentPartPr>
              <p14:xfrm>
                <a:off x="3453438" y="3364937"/>
                <a:ext cx="68040" cy="22824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6AC15CD4-4580-4372-1CB5-799A63A7D17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435798" y="3346937"/>
                  <a:ext cx="103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F9DC78E8-11F0-DB4F-51ED-489158ED1C72}"/>
                    </a:ext>
                  </a:extLst>
                </p14:cNvPr>
                <p14:cNvContentPartPr/>
                <p14:nvPr/>
              </p14:nvContentPartPr>
              <p14:xfrm>
                <a:off x="3777078" y="3320297"/>
                <a:ext cx="80640" cy="2340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F9DC78E8-11F0-DB4F-51ED-489158ED1C7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759438" y="3302297"/>
                  <a:ext cx="116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A8D07EF0-C7EE-240B-FEF0-FEFA7FC0AB07}"/>
                    </a:ext>
                  </a:extLst>
                </p14:cNvPr>
                <p14:cNvContentPartPr/>
                <p14:nvPr/>
              </p14:nvContentPartPr>
              <p14:xfrm>
                <a:off x="4125918" y="3292217"/>
                <a:ext cx="54000" cy="2325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A8D07EF0-C7EE-240B-FEF0-FEFA7FC0AB0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4107918" y="3274577"/>
                  <a:ext cx="89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A475BA0C-7FE5-C6FD-3364-98E633C61804}"/>
                    </a:ext>
                  </a:extLst>
                </p14:cNvPr>
                <p14:cNvContentPartPr/>
                <p14:nvPr/>
              </p14:nvContentPartPr>
              <p14:xfrm>
                <a:off x="2047998" y="3418217"/>
                <a:ext cx="60120" cy="21564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A475BA0C-7FE5-C6FD-3364-98E633C6180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030358" y="3400217"/>
                  <a:ext cx="95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61BA358A-3B77-E699-DD14-7D1929B146C1}"/>
                    </a:ext>
                  </a:extLst>
                </p14:cNvPr>
                <p14:cNvContentPartPr/>
                <p14:nvPr/>
              </p14:nvContentPartPr>
              <p14:xfrm>
                <a:off x="1729038" y="3462857"/>
                <a:ext cx="63360" cy="24588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61BA358A-3B77-E699-DD14-7D1929B146C1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711038" y="3445217"/>
                  <a:ext cx="99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0B8A4D6-5A17-7E36-4F22-8523B8F5B78A}"/>
                    </a:ext>
                  </a:extLst>
                </p14:cNvPr>
                <p14:cNvContentPartPr/>
                <p14:nvPr/>
              </p14:nvContentPartPr>
              <p14:xfrm>
                <a:off x="1362198" y="3502097"/>
                <a:ext cx="91440" cy="2538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0B8A4D6-5A17-7E36-4F22-8523B8F5B78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344558" y="3484097"/>
                  <a:ext cx="127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8FC7A0ED-F813-A90B-62BF-B80B11B32385}"/>
                    </a:ext>
                  </a:extLst>
                </p14:cNvPr>
                <p14:cNvContentPartPr/>
                <p14:nvPr/>
              </p14:nvContentPartPr>
              <p14:xfrm>
                <a:off x="961518" y="3580217"/>
                <a:ext cx="65160" cy="2221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8FC7A0ED-F813-A90B-62BF-B80B11B3238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43518" y="3562217"/>
                  <a:ext cx="100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AB84247-BD2B-B309-0846-3DCEAB285F21}"/>
                    </a:ext>
                  </a:extLst>
                </p14:cNvPr>
                <p14:cNvContentPartPr/>
                <p14:nvPr/>
              </p14:nvContentPartPr>
              <p14:xfrm>
                <a:off x="557958" y="3595337"/>
                <a:ext cx="77040" cy="2728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AB84247-BD2B-B309-0846-3DCEAB285F2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39958" y="3577697"/>
                  <a:ext cx="112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0BC395D7-A971-76D2-0BE0-CC6BEE5C9D21}"/>
                    </a:ext>
                  </a:extLst>
                </p14:cNvPr>
                <p14:cNvContentPartPr/>
                <p14:nvPr/>
              </p14:nvContentPartPr>
              <p14:xfrm>
                <a:off x="2233398" y="3209417"/>
                <a:ext cx="339840" cy="324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0BC395D7-A971-76D2-0BE0-CC6BEE5C9D21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2215758" y="3191777"/>
                  <a:ext cx="375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03097489-9B4E-C0A5-1D1C-1ADF1C41CE6A}"/>
                    </a:ext>
                  </a:extLst>
                </p14:cNvPr>
                <p14:cNvContentPartPr/>
                <p14:nvPr/>
              </p14:nvContentPartPr>
              <p14:xfrm>
                <a:off x="2303598" y="2945177"/>
                <a:ext cx="248040" cy="154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03097489-9B4E-C0A5-1D1C-1ADF1C41CE6A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285598" y="2927537"/>
                  <a:ext cx="283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0D9F6067-21F2-151D-EBD5-E07354C61010}"/>
                    </a:ext>
                  </a:extLst>
                </p14:cNvPr>
                <p14:cNvContentPartPr/>
                <p14:nvPr/>
              </p14:nvContentPartPr>
              <p14:xfrm>
                <a:off x="2279118" y="2699657"/>
                <a:ext cx="303840" cy="2628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0D9F6067-21F2-151D-EBD5-E07354C61010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261118" y="2681657"/>
                  <a:ext cx="3394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F5F89FD6-395E-1AB0-9138-64C702241612}"/>
                    </a:ext>
                  </a:extLst>
                </p14:cNvPr>
                <p14:cNvContentPartPr/>
                <p14:nvPr/>
              </p14:nvContentPartPr>
              <p14:xfrm>
                <a:off x="2255358" y="2482217"/>
                <a:ext cx="302760" cy="756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F5F89FD6-395E-1AB0-9138-64C70224161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237718" y="2464217"/>
                  <a:ext cx="338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FFD67381-B007-D1DA-ACE3-37AA934EF5EC}"/>
                    </a:ext>
                  </a:extLst>
                </p14:cNvPr>
                <p14:cNvContentPartPr/>
                <p14:nvPr/>
              </p14:nvContentPartPr>
              <p14:xfrm>
                <a:off x="2230878" y="2205737"/>
                <a:ext cx="357480" cy="2268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FFD67381-B007-D1DA-ACE3-37AA934EF5EC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213238" y="2187737"/>
                  <a:ext cx="393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36D79215-5715-4564-FD2B-7B2EC6659901}"/>
                    </a:ext>
                  </a:extLst>
                </p14:cNvPr>
                <p14:cNvContentPartPr/>
                <p14:nvPr/>
              </p14:nvContentPartPr>
              <p14:xfrm>
                <a:off x="2240958" y="3805937"/>
                <a:ext cx="270720" cy="205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36D79215-5715-4564-FD2B-7B2EC665990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223318" y="3788297"/>
                  <a:ext cx="30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4516075-46C3-A4A2-9471-1ED616BAA019}"/>
                    </a:ext>
                  </a:extLst>
                </p14:cNvPr>
                <p14:cNvContentPartPr/>
                <p14:nvPr/>
              </p14:nvContentPartPr>
              <p14:xfrm>
                <a:off x="2225838" y="4063337"/>
                <a:ext cx="306000" cy="648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4516075-46C3-A4A2-9471-1ED616BAA01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2207838" y="4045337"/>
                  <a:ext cx="3416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7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28B950AA-2606-2B9F-9FEB-14471337BBAE}"/>
                  </a:ext>
                </a:extLst>
              </p14:cNvPr>
              <p14:cNvContentPartPr/>
              <p14:nvPr/>
            </p14:nvContentPartPr>
            <p14:xfrm>
              <a:off x="2204958" y="4304177"/>
              <a:ext cx="344520" cy="1944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28B950AA-2606-2B9F-9FEB-14471337BBAE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2187318" y="4286177"/>
                <a:ext cx="3801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9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52EDB298-04FA-D7A4-7C6C-1B6E1E03F4E2}"/>
                  </a:ext>
                </a:extLst>
              </p14:cNvPr>
              <p14:cNvContentPartPr/>
              <p14:nvPr/>
            </p14:nvContentPartPr>
            <p14:xfrm>
              <a:off x="2212518" y="4564817"/>
              <a:ext cx="372600" cy="165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52EDB298-04FA-D7A4-7C6C-1B6E1E03F4E2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2194878" y="4547177"/>
                <a:ext cx="4082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1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39CD0BA2-8481-5E4B-2CF6-2D5E8C1FF7CE}"/>
                  </a:ext>
                </a:extLst>
              </p14:cNvPr>
              <p14:cNvContentPartPr/>
              <p14:nvPr/>
            </p14:nvContentPartPr>
            <p14:xfrm>
              <a:off x="2207478" y="4878017"/>
              <a:ext cx="392040" cy="2268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39CD0BA2-8481-5E4B-2CF6-2D5E8C1FF7CE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2189478" y="4860377"/>
                <a:ext cx="4276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3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15356100-F80F-F831-5941-864EFCEE5461}"/>
                  </a:ext>
                </a:extLst>
              </p14:cNvPr>
              <p14:cNvContentPartPr/>
              <p14:nvPr/>
            </p14:nvContentPartPr>
            <p14:xfrm>
              <a:off x="4053198" y="1731257"/>
              <a:ext cx="177120" cy="12924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15356100-F80F-F831-5941-864EFCEE5461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4035558" y="1713617"/>
                <a:ext cx="2127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5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02C67A19-BEC7-2C90-B0B4-D4B422B3E53D}"/>
                  </a:ext>
                </a:extLst>
              </p14:cNvPr>
              <p14:cNvContentPartPr/>
              <p14:nvPr/>
            </p14:nvContentPartPr>
            <p14:xfrm>
              <a:off x="4375398" y="1382057"/>
              <a:ext cx="225720" cy="21852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02C67A19-BEC7-2C90-B0B4-D4B422B3E53D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4357398" y="1364417"/>
                <a:ext cx="26136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4" name="Group 483">
            <a:extLst>
              <a:ext uri="{FF2B5EF4-FFF2-40B4-BE49-F238E27FC236}">
                <a16:creationId xmlns:a16="http://schemas.microsoft.com/office/drawing/2014/main" id="{A32837CA-AF11-434A-E79D-7958C235816C}"/>
              </a:ext>
            </a:extLst>
          </p:cNvPr>
          <p:cNvGrpSpPr/>
          <p:nvPr/>
        </p:nvGrpSpPr>
        <p:grpSpPr>
          <a:xfrm>
            <a:off x="1834878" y="3700097"/>
            <a:ext cx="366480" cy="275400"/>
            <a:chOff x="1834878" y="3700097"/>
            <a:chExt cx="3664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A29B02D8-CA45-492F-94FA-8791C96D04B9}"/>
                    </a:ext>
                  </a:extLst>
                </p14:cNvPr>
                <p14:cNvContentPartPr/>
                <p14:nvPr/>
              </p14:nvContentPartPr>
              <p14:xfrm>
                <a:off x="2117838" y="3700097"/>
                <a:ext cx="83520" cy="12564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A29B02D8-CA45-492F-94FA-8791C96D04B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2100198" y="3682457"/>
                  <a:ext cx="119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BD474BCE-3A0D-877F-6416-433DB326C4A4}"/>
                    </a:ext>
                  </a:extLst>
                </p14:cNvPr>
                <p14:cNvContentPartPr/>
                <p14:nvPr/>
              </p14:nvContentPartPr>
              <p14:xfrm>
                <a:off x="1834878" y="3874697"/>
                <a:ext cx="117360" cy="1008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BD474BCE-3A0D-877F-6416-433DB326C4A4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1817238" y="3857057"/>
                  <a:ext cx="15300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1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B1E964CE-0D81-F2C5-BB4B-C6B4194CF9F0}"/>
                  </a:ext>
                </a:extLst>
              </p14:cNvPr>
              <p14:cNvContentPartPr/>
              <p14:nvPr/>
            </p14:nvContentPartPr>
            <p14:xfrm>
              <a:off x="1420518" y="4254497"/>
              <a:ext cx="122760" cy="867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B1E964CE-0D81-F2C5-BB4B-C6B4194CF9F0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1402518" y="4236857"/>
                <a:ext cx="158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3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8044829D-5888-0C01-1C7A-2205CBE36A5D}"/>
                  </a:ext>
                </a:extLst>
              </p14:cNvPr>
              <p14:cNvContentPartPr/>
              <p14:nvPr/>
            </p14:nvContentPartPr>
            <p14:xfrm>
              <a:off x="1031358" y="4551497"/>
              <a:ext cx="168840" cy="15876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8044829D-5888-0C01-1C7A-2205CBE36A5D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1013358" y="4533857"/>
                <a:ext cx="204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5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4D9253B8-0DE8-B219-18C5-39AD0B6D2824}"/>
                  </a:ext>
                </a:extLst>
              </p14:cNvPr>
              <p14:cNvContentPartPr/>
              <p14:nvPr/>
            </p14:nvContentPartPr>
            <p14:xfrm>
              <a:off x="574518" y="4953617"/>
              <a:ext cx="221040" cy="195840"/>
            </p14:xfrm>
          </p:contentPart>
        </mc:Choice>
        <mc:Fallback xmlns=""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4D9253B8-0DE8-B219-18C5-39AD0B6D2824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556878" y="4935977"/>
                <a:ext cx="25668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3" name="Group 492">
            <a:extLst>
              <a:ext uri="{FF2B5EF4-FFF2-40B4-BE49-F238E27FC236}">
                <a16:creationId xmlns:a16="http://schemas.microsoft.com/office/drawing/2014/main" id="{E56D591C-F31F-9BFC-CB2B-AB3C81E6B97D}"/>
              </a:ext>
            </a:extLst>
          </p:cNvPr>
          <p:cNvGrpSpPr/>
          <p:nvPr/>
        </p:nvGrpSpPr>
        <p:grpSpPr>
          <a:xfrm>
            <a:off x="4058238" y="1056977"/>
            <a:ext cx="510120" cy="342360"/>
            <a:chOff x="4058238" y="1056977"/>
            <a:chExt cx="51012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D6689525-A79F-1EDB-7B84-B76F859EC921}"/>
                    </a:ext>
                  </a:extLst>
                </p14:cNvPr>
                <p14:cNvContentPartPr/>
                <p14:nvPr/>
              </p14:nvContentPartPr>
              <p14:xfrm>
                <a:off x="4058238" y="1257497"/>
                <a:ext cx="141480" cy="486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D6689525-A79F-1EDB-7B84-B76F859EC921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4040598" y="1239857"/>
                  <a:ext cx="177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9C418EC3-4913-2B54-A877-8D90CEEEE0D0}"/>
                    </a:ext>
                  </a:extLst>
                </p14:cNvPr>
                <p14:cNvContentPartPr/>
                <p14:nvPr/>
              </p14:nvContentPartPr>
              <p14:xfrm>
                <a:off x="4190718" y="1167497"/>
                <a:ext cx="96840" cy="23184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9C418EC3-4913-2B54-A877-8D90CEEEE0D0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173078" y="1149857"/>
                  <a:ext cx="132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A047E521-5F67-1128-6A55-3E93A8917D5A}"/>
                    </a:ext>
                  </a:extLst>
                </p14:cNvPr>
                <p14:cNvContentPartPr/>
                <p14:nvPr/>
              </p14:nvContentPartPr>
              <p14:xfrm>
                <a:off x="4249038" y="1154177"/>
                <a:ext cx="141840" cy="1569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A047E521-5F67-1128-6A55-3E93A8917D5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4231038" y="1136537"/>
                  <a:ext cx="177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6E663CC-94BF-059B-6904-4355337F18E5}"/>
                    </a:ext>
                  </a:extLst>
                </p14:cNvPr>
                <p14:cNvContentPartPr/>
                <p14:nvPr/>
              </p14:nvContentPartPr>
              <p14:xfrm>
                <a:off x="4432998" y="1056977"/>
                <a:ext cx="25920" cy="1123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6E663CC-94BF-059B-6904-4355337F18E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4415358" y="1038977"/>
                  <a:ext cx="6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9A75F01-64B9-0185-926A-05B5E2FC6E94}"/>
                    </a:ext>
                  </a:extLst>
                </p14:cNvPr>
                <p14:cNvContentPartPr/>
                <p14:nvPr/>
              </p14:nvContentPartPr>
              <p14:xfrm>
                <a:off x="4361718" y="1093697"/>
                <a:ext cx="206640" cy="8028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9A75F01-64B9-0185-926A-05B5E2FC6E9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4344078" y="1076057"/>
                  <a:ext cx="242280" cy="11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7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85FFD646-EEE8-F192-9785-8D8C7E6355A1}"/>
                  </a:ext>
                </a:extLst>
              </p14:cNvPr>
              <p14:cNvContentPartPr/>
              <p14:nvPr/>
            </p14:nvContentPartPr>
            <p14:xfrm>
              <a:off x="2528238" y="1211057"/>
              <a:ext cx="33480" cy="17100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85FFD646-EEE8-F192-9785-8D8C7E6355A1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2510598" y="1193417"/>
                <a:ext cx="691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9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4D04DB89-131D-2D8F-333D-A0033E23BBA6}"/>
                  </a:ext>
                </a:extLst>
              </p14:cNvPr>
              <p14:cNvContentPartPr/>
              <p14:nvPr/>
            </p14:nvContentPartPr>
            <p14:xfrm>
              <a:off x="2567838" y="1628297"/>
              <a:ext cx="19800" cy="24948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4D04DB89-131D-2D8F-333D-A0033E23BBA6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2550198" y="1610297"/>
                <a:ext cx="554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1" name="Group 500">
            <a:extLst>
              <a:ext uri="{FF2B5EF4-FFF2-40B4-BE49-F238E27FC236}">
                <a16:creationId xmlns:a16="http://schemas.microsoft.com/office/drawing/2014/main" id="{E0DDD42C-5BEE-23C2-8DCE-24672E01514B}"/>
              </a:ext>
            </a:extLst>
          </p:cNvPr>
          <p:cNvGrpSpPr/>
          <p:nvPr/>
        </p:nvGrpSpPr>
        <p:grpSpPr>
          <a:xfrm>
            <a:off x="2417358" y="2008457"/>
            <a:ext cx="1495800" cy="1628640"/>
            <a:chOff x="2417358" y="2008457"/>
            <a:chExt cx="1495800" cy="16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7D6D6349-D083-118C-4A18-041BA1790C80}"/>
                    </a:ext>
                  </a:extLst>
                </p14:cNvPr>
                <p14:cNvContentPartPr/>
                <p14:nvPr/>
              </p14:nvContentPartPr>
              <p14:xfrm>
                <a:off x="2417358" y="3388337"/>
                <a:ext cx="159480" cy="1594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7D6D6349-D083-118C-4A18-041BA1790C80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2399358" y="3370697"/>
                  <a:ext cx="195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FB7AA55-77F2-517C-934A-676192FFCE46}"/>
                    </a:ext>
                  </a:extLst>
                </p14:cNvPr>
                <p14:cNvContentPartPr/>
                <p14:nvPr/>
              </p14:nvContentPartPr>
              <p14:xfrm>
                <a:off x="2631198" y="3166937"/>
                <a:ext cx="145800" cy="13752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FB7AA55-77F2-517C-934A-676192FFCE46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2613198" y="3149297"/>
                  <a:ext cx="181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D5E267D8-CF4E-3086-23DB-1C5614BA1A2F}"/>
                    </a:ext>
                  </a:extLst>
                </p14:cNvPr>
                <p14:cNvContentPartPr/>
                <p14:nvPr/>
              </p14:nvContentPartPr>
              <p14:xfrm>
                <a:off x="2905158" y="2914577"/>
                <a:ext cx="134640" cy="8460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D5E267D8-CF4E-3086-23DB-1C5614BA1A2F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887158" y="2896937"/>
                  <a:ext cx="170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4897F8FD-03E2-4A04-09B9-92154849FA03}"/>
                    </a:ext>
                  </a:extLst>
                </p14:cNvPr>
                <p14:cNvContentPartPr/>
                <p14:nvPr/>
              </p14:nvContentPartPr>
              <p14:xfrm>
                <a:off x="3130878" y="2630897"/>
                <a:ext cx="176400" cy="15732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4897F8FD-03E2-4A04-09B9-92154849FA0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113238" y="2613257"/>
                  <a:ext cx="21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D1285920-ED3D-D8D1-9EA3-CF5F4FE128DF}"/>
                    </a:ext>
                  </a:extLst>
                </p14:cNvPr>
                <p14:cNvContentPartPr/>
                <p14:nvPr/>
              </p14:nvContentPartPr>
              <p14:xfrm>
                <a:off x="3431478" y="2299337"/>
                <a:ext cx="129960" cy="17388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D1285920-ED3D-D8D1-9EA3-CF5F4FE128DF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413838" y="2281337"/>
                  <a:ext cx="165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0FB0185B-8253-8829-949B-2E12AF620387}"/>
                    </a:ext>
                  </a:extLst>
                </p14:cNvPr>
                <p14:cNvContentPartPr/>
                <p14:nvPr/>
              </p14:nvContentPartPr>
              <p14:xfrm>
                <a:off x="3738918" y="2008457"/>
                <a:ext cx="174240" cy="1620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0FB0185B-8253-8829-949B-2E12AF62038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721278" y="1990817"/>
                  <a:ext cx="209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60A43444-B53A-202B-DCC4-B78BF002AA81}"/>
                    </a:ext>
                  </a:extLst>
                </p14:cNvPr>
                <p14:cNvContentPartPr/>
                <p14:nvPr/>
              </p14:nvContentPartPr>
              <p14:xfrm>
                <a:off x="2607438" y="2127257"/>
                <a:ext cx="5760" cy="2250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60A43444-B53A-202B-DCC4-B78BF002AA81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589438" y="2109617"/>
                  <a:ext cx="41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2BDF2D9B-395D-C805-79B2-E55A1032EFD7}"/>
                    </a:ext>
                  </a:extLst>
                </p14:cNvPr>
                <p14:cNvContentPartPr/>
                <p14:nvPr/>
              </p14:nvContentPartPr>
              <p14:xfrm>
                <a:off x="2641278" y="2537657"/>
                <a:ext cx="14400" cy="19440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2BDF2D9B-395D-C805-79B2-E55A1032EFD7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2623278" y="2520017"/>
                  <a:ext cx="50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CEF5EBC8-1A26-BB2A-742C-A85AB80A2C08}"/>
                    </a:ext>
                  </a:extLst>
                </p14:cNvPr>
                <p14:cNvContentPartPr/>
                <p14:nvPr/>
              </p14:nvContentPartPr>
              <p14:xfrm>
                <a:off x="2662158" y="2902697"/>
                <a:ext cx="4680" cy="17748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CEF5EBC8-1A26-BB2A-742C-A85AB80A2C08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644518" y="2885057"/>
                  <a:ext cx="40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F159BAFE-B8C5-5BDC-546D-23CC3A0B248E}"/>
                    </a:ext>
                  </a:extLst>
                </p14:cNvPr>
                <p14:cNvContentPartPr/>
                <p14:nvPr/>
              </p14:nvContentPartPr>
              <p14:xfrm>
                <a:off x="2670798" y="3169457"/>
                <a:ext cx="18720" cy="16452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F159BAFE-B8C5-5BDC-546D-23CC3A0B248E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653158" y="3151817"/>
                  <a:ext cx="54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F9800BB6-B51B-64E1-B4F6-906A68201F76}"/>
                    </a:ext>
                  </a:extLst>
                </p14:cNvPr>
                <p14:cNvContentPartPr/>
                <p14:nvPr/>
              </p14:nvContentPartPr>
              <p14:xfrm>
                <a:off x="2709318" y="3427217"/>
                <a:ext cx="28440" cy="20988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F9800BB6-B51B-64E1-B4F6-906A68201F76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2691678" y="3409217"/>
                  <a:ext cx="6408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3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E1712147-8E73-70CD-ED9C-DD91673B1111}"/>
                  </a:ext>
                </a:extLst>
              </p14:cNvPr>
              <p14:cNvContentPartPr/>
              <p14:nvPr/>
            </p14:nvContentPartPr>
            <p14:xfrm>
              <a:off x="2780238" y="3813857"/>
              <a:ext cx="22320" cy="23472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E1712147-8E73-70CD-ED9C-DD91673B1111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2762598" y="3796217"/>
                <a:ext cx="579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5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53A64232-D345-D4E6-9DFE-FA210ED65DAC}"/>
                  </a:ext>
                </a:extLst>
              </p14:cNvPr>
              <p14:cNvContentPartPr/>
              <p14:nvPr/>
            </p14:nvContentPartPr>
            <p14:xfrm>
              <a:off x="2836758" y="4265657"/>
              <a:ext cx="10440" cy="23364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53A64232-D345-D4E6-9DFE-FA210ED65DAC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2819118" y="4247657"/>
                <a:ext cx="460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7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912A870C-E92D-F635-64D0-0604D32125BF}"/>
                  </a:ext>
                </a:extLst>
              </p14:cNvPr>
              <p14:cNvContentPartPr/>
              <p14:nvPr/>
            </p14:nvContentPartPr>
            <p14:xfrm>
              <a:off x="2929998" y="5368337"/>
              <a:ext cx="28440" cy="17460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912A870C-E92D-F635-64D0-0604D32125BF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2912358" y="5350697"/>
                <a:ext cx="6408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9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E0982250-EB58-02A1-728C-6131B912E554}"/>
                  </a:ext>
                </a:extLst>
              </p14:cNvPr>
              <p14:cNvContentPartPr/>
              <p14:nvPr/>
            </p14:nvContentPartPr>
            <p14:xfrm>
              <a:off x="3004518" y="5867657"/>
              <a:ext cx="17280" cy="27900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E0982250-EB58-02A1-728C-6131B912E554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2986878" y="5849657"/>
                <a:ext cx="52920" cy="31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9" name="Group 508">
            <a:extLst>
              <a:ext uri="{FF2B5EF4-FFF2-40B4-BE49-F238E27FC236}">
                <a16:creationId xmlns:a16="http://schemas.microsoft.com/office/drawing/2014/main" id="{2FDA326D-3342-79CE-F5D4-F0FEF65F62BE}"/>
              </a:ext>
            </a:extLst>
          </p:cNvPr>
          <p:cNvGrpSpPr/>
          <p:nvPr/>
        </p:nvGrpSpPr>
        <p:grpSpPr>
          <a:xfrm>
            <a:off x="2880318" y="4770377"/>
            <a:ext cx="35280" cy="434160"/>
            <a:chOff x="2880318" y="4770377"/>
            <a:chExt cx="35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855D8834-2BF6-DCE5-7DCF-9971105BA193}"/>
                    </a:ext>
                  </a:extLst>
                </p14:cNvPr>
                <p14:cNvContentPartPr/>
                <p14:nvPr/>
              </p14:nvContentPartPr>
              <p14:xfrm>
                <a:off x="2880318" y="4770377"/>
                <a:ext cx="20160" cy="2322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855D8834-2BF6-DCE5-7DCF-9971105BA193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2862678" y="4752377"/>
                  <a:ext cx="55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E10A827-F757-3989-61C5-7043FA253556}"/>
                    </a:ext>
                  </a:extLst>
                </p14:cNvPr>
                <p14:cNvContentPartPr/>
                <p14:nvPr/>
              </p14:nvContentPartPr>
              <p14:xfrm>
                <a:off x="2898318" y="5075297"/>
                <a:ext cx="17280" cy="12924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E10A827-F757-3989-61C5-7043FA253556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2880678" y="5057657"/>
                  <a:ext cx="5292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5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DA470714-E214-7091-9FA8-80CD6C1B8366}"/>
                  </a:ext>
                </a:extLst>
              </p14:cNvPr>
              <p14:cNvContentPartPr/>
              <p14:nvPr/>
            </p14:nvContentPartPr>
            <p14:xfrm>
              <a:off x="2989758" y="5655257"/>
              <a:ext cx="18360" cy="9144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DA470714-E214-7091-9FA8-80CD6C1B8366}"/>
                  </a:ext>
                </a:extLst>
              </p:cNvPr>
              <p:cNvPicPr/>
              <p:nvPr/>
            </p:nvPicPr>
            <p:blipFill>
              <a:blip r:embed="rId826"/>
              <a:stretch>
                <a:fillRect/>
              </a:stretch>
            </p:blipFill>
            <p:spPr>
              <a:xfrm>
                <a:off x="2972118" y="5637257"/>
                <a:ext cx="54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7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84D1A103-5292-566C-3883-99DF4B167278}"/>
                  </a:ext>
                </a:extLst>
              </p14:cNvPr>
              <p14:cNvContentPartPr/>
              <p14:nvPr/>
            </p14:nvContentPartPr>
            <p14:xfrm>
              <a:off x="3089118" y="3425417"/>
              <a:ext cx="116280" cy="11052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84D1A103-5292-566C-3883-99DF4B167278}"/>
                  </a:ext>
                </a:extLst>
              </p:cNvPr>
              <p:cNvPicPr/>
              <p:nvPr/>
            </p:nvPicPr>
            <p:blipFill>
              <a:blip r:embed="rId828"/>
              <a:stretch>
                <a:fillRect/>
              </a:stretch>
            </p:blipFill>
            <p:spPr>
              <a:xfrm>
                <a:off x="3071118" y="3407777"/>
                <a:ext cx="1519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9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615F41A3-E482-8813-2FD1-48CAF1DCEF19}"/>
                  </a:ext>
                </a:extLst>
              </p14:cNvPr>
              <p14:cNvContentPartPr/>
              <p14:nvPr/>
            </p14:nvContentPartPr>
            <p14:xfrm>
              <a:off x="2044758" y="3519377"/>
              <a:ext cx="101880" cy="9792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615F41A3-E482-8813-2FD1-48CAF1DCEF19}"/>
                  </a:ext>
                </a:extLst>
              </p:cNvPr>
              <p:cNvPicPr/>
              <p:nvPr/>
            </p:nvPicPr>
            <p:blipFill>
              <a:blip r:embed="rId830"/>
              <a:stretch>
                <a:fillRect/>
              </a:stretch>
            </p:blipFill>
            <p:spPr>
              <a:xfrm>
                <a:off x="2027118" y="3501377"/>
                <a:ext cx="1375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1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792D2847-FB0F-AE78-EB0D-576AD166A533}"/>
                  </a:ext>
                </a:extLst>
              </p14:cNvPr>
              <p14:cNvContentPartPr/>
              <p14:nvPr/>
            </p14:nvContentPartPr>
            <p14:xfrm>
              <a:off x="2361198" y="2900177"/>
              <a:ext cx="61920" cy="10728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792D2847-FB0F-AE78-EB0D-576AD166A533}"/>
                  </a:ext>
                </a:extLst>
              </p:cNvPr>
              <p:cNvPicPr/>
              <p:nvPr/>
            </p:nvPicPr>
            <p:blipFill>
              <a:blip r:embed="rId832"/>
              <a:stretch>
                <a:fillRect/>
              </a:stretch>
            </p:blipFill>
            <p:spPr>
              <a:xfrm>
                <a:off x="2343558" y="2882177"/>
                <a:ext cx="97560" cy="14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6" name="Group 515">
            <a:extLst>
              <a:ext uri="{FF2B5EF4-FFF2-40B4-BE49-F238E27FC236}">
                <a16:creationId xmlns:a16="http://schemas.microsoft.com/office/drawing/2014/main" id="{68BA51E2-7C38-54E4-FB11-01F6508D817D}"/>
              </a:ext>
            </a:extLst>
          </p:cNvPr>
          <p:cNvGrpSpPr/>
          <p:nvPr/>
        </p:nvGrpSpPr>
        <p:grpSpPr>
          <a:xfrm>
            <a:off x="2998038" y="1486457"/>
            <a:ext cx="1675440" cy="4875480"/>
            <a:chOff x="2998038" y="1486457"/>
            <a:chExt cx="1675440" cy="48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066A42E7-84BB-DB84-B041-192B4592F111}"/>
                    </a:ext>
                  </a:extLst>
                </p14:cNvPr>
                <p14:cNvContentPartPr/>
                <p14:nvPr/>
              </p14:nvContentPartPr>
              <p14:xfrm>
                <a:off x="2998038" y="1547297"/>
                <a:ext cx="1654920" cy="472032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066A42E7-84BB-DB84-B041-192B4592F111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2980038" y="1529297"/>
                  <a:ext cx="1690560" cy="47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23B0AEAA-B871-5743-8452-1A97FA7F3265}"/>
                    </a:ext>
                  </a:extLst>
                </p14:cNvPr>
                <p14:cNvContentPartPr/>
                <p14:nvPr/>
              </p14:nvContentPartPr>
              <p14:xfrm>
                <a:off x="3084078" y="5999057"/>
                <a:ext cx="181800" cy="3628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23B0AEAA-B871-5743-8452-1A97FA7F3265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3066438" y="5981057"/>
                  <a:ext cx="2174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98C308F3-FB41-0A18-E237-B263CA5E2E44}"/>
                    </a:ext>
                  </a:extLst>
                </p14:cNvPr>
                <p14:cNvContentPartPr/>
                <p14:nvPr/>
              </p14:nvContentPartPr>
              <p14:xfrm>
                <a:off x="4556838" y="1486457"/>
                <a:ext cx="116640" cy="1879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98C308F3-FB41-0A18-E237-B263CA5E2E44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4539198" y="1468457"/>
                  <a:ext cx="1522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DBEC9D22-27F5-CDE3-C924-BCC8A8CA0FFB}"/>
              </a:ext>
            </a:extLst>
          </p:cNvPr>
          <p:cNvGrpSpPr/>
          <p:nvPr/>
        </p:nvGrpSpPr>
        <p:grpSpPr>
          <a:xfrm>
            <a:off x="485238" y="911177"/>
            <a:ext cx="2052000" cy="4164480"/>
            <a:chOff x="485238" y="911177"/>
            <a:chExt cx="2052000" cy="41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2B4ADE19-C09B-9C71-D919-C47907757ABD}"/>
                    </a:ext>
                  </a:extLst>
                </p14:cNvPr>
                <p14:cNvContentPartPr/>
                <p14:nvPr/>
              </p14:nvContentPartPr>
              <p14:xfrm>
                <a:off x="521598" y="911177"/>
                <a:ext cx="2015640" cy="415620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2B4ADE19-C09B-9C71-D919-C47907757ABD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503598" y="893537"/>
                  <a:ext cx="2051280" cy="419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65CC85A-9AF9-868C-3B55-CB7518124B5C}"/>
                    </a:ext>
                  </a:extLst>
                </p14:cNvPr>
                <p14:cNvContentPartPr/>
                <p14:nvPr/>
              </p14:nvContentPartPr>
              <p14:xfrm>
                <a:off x="485238" y="4857137"/>
                <a:ext cx="137880" cy="2185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65CC85A-9AF9-868C-3B55-CB7518124B5C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467238" y="4839137"/>
                  <a:ext cx="173520" cy="25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72369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123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9</cp:revision>
  <dcterms:created xsi:type="dcterms:W3CDTF">2022-12-28T03:08:26Z</dcterms:created>
  <dcterms:modified xsi:type="dcterms:W3CDTF">2023-01-25T15:33:26Z</dcterms:modified>
</cp:coreProperties>
</file>